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22a4f2c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e22a4f2c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d19ecaa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e2d19ecaaf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d19ecaaf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e2d19ecaaf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2d19ecaaf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e2d19ecaaf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d19ecaaf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e2d19ecaaf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d19ecaaf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2d19ecaaf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d19ecaaf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2d19ecaaf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2d19ecaaf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e2d19ecaaf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d19ecaa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e2d19ecaa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d19eca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2d19eca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d19ecaaf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2d19ecaaf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d19ecaaf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2d19ecaaf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d19ecaaf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e2d19ecaaf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d19ecaaf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e2d19ecaaf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d19ecaaf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2d19ecaaf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d19ecaaf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e2d19ecaaf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2d19ecaaf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e2d19ecaaf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>
            <p:ph idx="2" type="pic"/>
          </p:nvPr>
        </p:nvSpPr>
        <p:spPr>
          <a:xfrm>
            <a:off x="0" y="929640"/>
            <a:ext cx="9144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gif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gif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249" y="1956910"/>
            <a:ext cx="4771502" cy="122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SpeechTexter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Диктофон з функцією перетворення мови в текст «на льоту», який може послужити добру службу при записи лекцій і подальшому конспектування навчальних занять. Повідомляється про підтримку більш ніж 60 мов (включаючи російську) і можливості роботи програми без підключення до інтернету. Для активації автономного режиму необхідно в настройках Android завантажити відповідні мовні пакети.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SpeechTexter - Speech to Text - Apps on Google Play"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25" y="956200"/>
            <a:ext cx="3844225" cy="38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Zoom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програма для організації відеоконференцій, розроблена компанією Zoom Video Communications. Вона надає сервіс відеотелефонії, який дозволяє підключати одночасно до 100 пристроїв безкоштовно, з 40-хвилинним обмеженням для безкоштовних акаунтів.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App Store: ZOOM Cloud Meetings" id="143" name="Google Shape;143;p26"/>
          <p:cNvPicPr preferRelativeResize="0"/>
          <p:nvPr/>
        </p:nvPicPr>
        <p:blipFill rotWithShape="1">
          <a:blip r:embed="rId5">
            <a:alphaModFix/>
          </a:blip>
          <a:srcRect b="27959" l="26530" r="27215" t="27639"/>
          <a:stretch/>
        </p:blipFill>
        <p:spPr>
          <a:xfrm>
            <a:off x="0" y="790300"/>
            <a:ext cx="4519665" cy="4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Google Workspace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набір хмарних сервісів, що надаються компанією Google для інших підприємств і груп людей. Google Workspace дозволяє іншим компаніям інтегрувати власне доменне ім'я з деякими продуктами Google.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Служба підтримує кілька веб-додатків зі схожою функціональністю як у традиційних офісних пакетів, і включає: Gmail, Google Календар, Google Диск, Google Docs і Google Meet.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Купить Google Workspace лицензию в интернет-магазине Softkey.UA" id="151" name="Google Shape;1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5" y="1292600"/>
            <a:ext cx="4648242" cy="26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Canva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Кросплатформовий сервіс для графічного дизайну, заснований в 2012 році. Створення зображень в сервісі будується на принципі перетягування готових елементів і варіюванні змінних шаблонів. Графічний редактор дає доступ до вбудованої бібліотеці шаблонів, стокових фотографій, ілюстрацій і шрифтів. 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Canva — Вікіпедія"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5" y="723300"/>
            <a:ext cx="4266175" cy="4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4694800" y="1080950"/>
            <a:ext cx="39870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Miro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Відмінність Miro від шкільної дошки в тому, що Miro - дошка інтерактивна і доступ до неї здійснюється через інтернет. А це означає, що писати, малювати, додавати файли на неї можна нескінченно і все це буде видно не те, що з останньої парти, а з будь-якої точки світу.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Онлайн-дошка - відмінний інструмент для того, щоб змішати онлайн- і офлайн-навчання, залишивши тільки плюси кожного з форматів. Вам не потрібно бути в одному приміщенні з учнем, щоб мотивувати і залучати до процесу.  </a:t>
            </a:r>
            <a:endParaRPr b="1"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Miro" id="167" name="Google Shape;1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100" y="776900"/>
            <a:ext cx="4351925" cy="43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1017975" y="575975"/>
            <a:ext cx="7072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20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ВАША МАТЕМАТИКА МЕНІ В ЖИТТІ НЕ ЗНАДОБИТЬСЯ...</a:t>
            </a:r>
            <a:endParaRPr b="1" sz="20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enger Giant Swiss Army Knife Review GIF | Gfycat"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2575"/>
            <a:ext cx="5348850" cy="30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5020725" y="1165325"/>
            <a:ext cx="3987000" cy="2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chemeClr val="dk1"/>
                </a:solidFill>
                <a:highlight>
                  <a:srgbClr val="FFFFFF"/>
                </a:highlight>
              </a:rPr>
              <a:t>НАГАДАЄМО СОБІ ТІ ВМІННЯ КОТРІ НАМ ТОЧНО ЗНАДОБЛЯТЬСЯ В ЖИТТІ</a:t>
            </a:r>
            <a:endParaRPr b="1"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39100" y="100450"/>
            <a:ext cx="9144000" cy="51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1835050" y="337600"/>
            <a:ext cx="62217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5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РАХУВАТИ В УМІ</a:t>
            </a:r>
            <a:endParaRPr b="1" sz="35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301400" y="4126950"/>
            <a:ext cx="62217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5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РОЗПАЛЮВАТИ БАГАТТЯ</a:t>
            </a:r>
            <a:endParaRPr b="1" sz="35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05375" y="3670750"/>
            <a:ext cx="6958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26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Розбиратися в символах на ярличках одягу</a:t>
            </a:r>
            <a:endParaRPr b="1" sz="26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742100" y="740150"/>
            <a:ext cx="7246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0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Зав'язувати шнурки за пару секунд</a:t>
            </a:r>
            <a:endParaRPr b="1" sz="30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507425" y="2232263"/>
            <a:ext cx="6672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0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Використовувати «гарячі клавіші»</a:t>
            </a:r>
            <a:endParaRPr b="1" sz="30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835050" y="1145225"/>
            <a:ext cx="62217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5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ЗАВ’ЯЗУВАТИ ГАЛСТУК</a:t>
            </a:r>
            <a:endParaRPr b="1" sz="35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241775" y="2024550"/>
            <a:ext cx="70857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24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Навчитися швидко з'ясовувати переклад слів</a:t>
            </a:r>
            <a:endParaRPr b="1" sz="24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335575" y="2905200"/>
            <a:ext cx="7257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24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Освоїти пару технік швидкого запам'ятовування</a:t>
            </a:r>
            <a:endParaRPr b="1" sz="24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708625" y="2630300"/>
            <a:ext cx="6510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24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Користуватися вогнегасником</a:t>
            </a:r>
            <a:endParaRPr b="1" sz="24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268575" y="3319300"/>
            <a:ext cx="8468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24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Виміряти все, що завгодно, за допомогою власного тіла</a:t>
            </a:r>
            <a:endParaRPr b="1" sz="24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101175" y="4578725"/>
            <a:ext cx="7257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24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Запам'ятати базові правила етикету за столом</a:t>
            </a:r>
            <a:endParaRPr b="1" sz="24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382475" y="1645925"/>
            <a:ext cx="7257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28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Навчитися швидко засинати</a:t>
            </a:r>
            <a:endParaRPr b="1" sz="28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609600" y="704288"/>
            <a:ext cx="7113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100"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KAHOOOOOOOOOOOT</a:t>
            </a:r>
            <a:endParaRPr b="1" sz="31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hoot: приложение для создания образовательных тестов, игр и викторин" id="202" name="Google Shape;2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5" y="1399699"/>
            <a:ext cx="5834076" cy="328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5351125" y="2571750"/>
            <a:ext cx="39849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3200">
                <a:solidFill>
                  <a:schemeClr val="lt1"/>
                </a:solidFill>
                <a:highlight>
                  <a:srgbClr val="F1C232"/>
                </a:highlight>
              </a:rPr>
              <a:t>ПРИГОТУЙТЕСЯ</a:t>
            </a:r>
            <a:endParaRPr b="1" sz="3200">
              <a:solidFill>
                <a:schemeClr val="lt1"/>
              </a:solidFill>
              <a:highlight>
                <a:srgbClr val="F1C23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43408" l="0" r="0" t="2586"/>
          <a:stretch/>
        </p:blipFill>
        <p:spPr>
          <a:xfrm>
            <a:off x="0" y="925763"/>
            <a:ext cx="9144006" cy="32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/>
          <p:nvPr/>
        </p:nvSpPr>
        <p:spPr>
          <a:xfrm>
            <a:off x="563333" y="1468013"/>
            <a:ext cx="7628700" cy="22074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1013445" y="1634490"/>
            <a:ext cx="6728400" cy="1874400"/>
          </a:xfrm>
          <a:prstGeom prst="rect">
            <a:avLst/>
          </a:pr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1125150" y="2361525"/>
            <a:ext cx="6496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000"/>
              <a:buFont typeface="Arial"/>
              <a:buNone/>
            </a:pPr>
            <a:r>
              <a:rPr lang="uk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Модуль 8: </a:t>
            </a:r>
            <a:r>
              <a:rPr lang="uk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ЕФЕКТИВНІСТЬ НАВЧАННЯ</a:t>
            </a:r>
            <a:endParaRPr b="0" i="0" sz="28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1587250" y="2914875"/>
            <a:ext cx="5659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500">
                <a:solidFill>
                  <a:schemeClr val="dk1"/>
                </a:solidFill>
              </a:rPr>
              <a:t>Закріплення модуля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6345" y="1857785"/>
            <a:ext cx="106260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55 Technology Gifs - Gif Abyss"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6325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8"/>
          <p:cNvPicPr preferRelativeResize="0"/>
          <p:nvPr/>
        </p:nvPicPr>
        <p:blipFill rotWithShape="1">
          <a:blip r:embed="rId4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1640825" y="575975"/>
            <a:ext cx="6449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uk" sz="3500">
                <a:solidFill>
                  <a:schemeClr val="dk1"/>
                </a:solidFill>
                <a:highlight>
                  <a:srgbClr val="F1C232"/>
                </a:highlight>
                <a:latin typeface="Roboto"/>
                <a:ea typeface="Roboto"/>
                <a:cs typeface="Roboto"/>
                <a:sym typeface="Roboto"/>
              </a:rPr>
              <a:t>ВЧИТИСЯ СТАЄ ЛЕГШЕ</a:t>
            </a:r>
            <a:endParaRPr b="1" sz="3500">
              <a:highlight>
                <a:srgbClr val="F1C23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/>
        </p:nvSpPr>
        <p:spPr>
          <a:xfrm>
            <a:off x="5020725" y="1252400"/>
            <a:ext cx="39870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chemeClr val="dk1"/>
                </a:solidFill>
                <a:highlight>
                  <a:srgbClr val="FFFFFF"/>
                </a:highlight>
              </a:rPr>
              <a:t>ЧИ СПРОБУВАЛИ ВИ РОЗІБРАТИСЯ З ДЕЯКИМИ ДОДАТКАМИ З ТИХ, ЩО МИ ОБГОВОРЮВАЛИ?</a:t>
            </a:r>
            <a:endParaRPr b="1"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 Timetable для iPhone и iPad скачать бесплатно, отзывы, видео обзор"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0" y="1063575"/>
            <a:ext cx="4065251" cy="406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 rotWithShape="1">
          <a:blip r:embed="rId4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4694800" y="1573825"/>
            <a:ext cx="39870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Class Timetable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Ця програма дозволить швидко і зручно скласти розклад занять. Додаток виконаний у форматі щоденника і дозволяє зберігати в пам'яті смартфона не тільки актуальний розклад уроків, а й фіксувати докладні відомості про навчальні предмети і викладачів, типі занять і їх тривалості, а також інші відомості, які можна використовувати для самоорганізації і планування справ.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4694800" y="1533675"/>
            <a:ext cx="39870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Photomath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Додаток для вирішення математичних задач за допомогою камери смартфона і технології оптичного розпізнавання тестів Optical Character Recognition (OCR). Користуватися таким мобільним помічником дуже просто: достатньо навести камеру на задачку, і PhotoMath відразу ж видасть відповідь і призведе докладний покроковий рішення.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Приложения в Google Play – Photomath" id="95" name="Google Shape;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725" y="904125"/>
            <a:ext cx="4073125" cy="40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4694800" y="857250"/>
            <a:ext cx="39870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Coursera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Мобільний клієнт для однойменного сервісу дистанційної освіти, який співпрацює з провідними університетами світу. Завдяки широкому охопленню академічної спільноти Coursera пропонує користувачам понад 3 900 навчальних курсів різної тематичної спрямованості, починаючи з точних наук та інформаційних технологій і закінчуючи суспільними науками, будь то юриспруденція, економіка та педагогіка. Також проект дозволяє пройти навчання і здати офіційні іспити таких компаній-вендорів, як Google, SAS, IBM і багато інших, підтвердивши свої знання сертифікатом міжнародного зразка.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Файл:Coursera-logo-square.png — Википедия" id="103" name="Google Shape;1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25" y="813025"/>
            <a:ext cx="4205899" cy="42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SpeechTexter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Диктофон з функцією перетворення мови в текст «на льоту», який може послужити добру службу при записи лекцій і подальшому конспектування навчальних занять. Повідомляється про підтримку більш ніж 60 мов (включаючи російську) і можливості роботи програми без підключення до інтернету. Для активації автономного режиму необхідно в настройках Android завантажити відповідні мовні пакети.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SpeechTexter - Speech to Text - Apps on Google Play"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25" y="956200"/>
            <a:ext cx="3844225" cy="38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Duolingo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безкоштовна платформа для вивчення мови і краудсорсінгових перекладів. Сервіс розроблений так, що в міру проходження уроків користувачі паралельно допомагають переводити веб-сайти, статті та інші документи. Станом на січень 2021 року користувачі, які знають українську мову, можуть вивчати англійську, німецьку, французьку та іспанську мови;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Duolingo - The world&amp;#39;s best way to learn a language"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3975" y="4286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10730" l="0" r="9090" t="0"/>
          <a:stretch/>
        </p:blipFill>
        <p:spPr>
          <a:xfrm>
            <a:off x="0" y="0"/>
            <a:ext cx="9144000" cy="51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650" y="184538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4694800" y="1426525"/>
            <a:ext cx="3987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rgbClr val="F1C232"/>
                </a:solidFill>
                <a:highlight>
                  <a:schemeClr val="dk1"/>
                </a:highlight>
              </a:rPr>
              <a:t>Slack</a:t>
            </a:r>
            <a:endParaRPr b="1" sz="2700">
              <a:solidFill>
                <a:srgbClr val="F1C232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333333"/>
                </a:solidFill>
                <a:highlight>
                  <a:srgbClr val="FFFFFF"/>
                </a:highlight>
              </a:rPr>
              <a:t>Slack створений спеціально для ведення групових проектів і призначений для чатів і бесід між співробітниками. За допомогою програми можна обмінюватися повідомленнями і файлами прямо всередині нього, а також згадувати інших користувачів і бесіди, які називаються Channels.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Slack App Integration for RingCentral | RingCentral App Gallery" id="127" name="Google Shape;1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9850"/>
            <a:ext cx="4638975" cy="4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