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matic SC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ccdce13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ccdce13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fccdce1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fccdce1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fccdce13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fccdce13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fccdce13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fccdce13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ccdce134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ccdce13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fccdce134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fccdce134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e2654c6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e2654c6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a596e8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a596e8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35ccff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35ccff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334a4a6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334a4a6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ccdce1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ccdce1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ccdce1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ccdce1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fccdce1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fccdce1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ccdce13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ccdce13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ccdce13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fccdce13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hyperlink" Target="https://scratch.mit.edu/projects/51108950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cratch.mit.edu/projects/368539919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reate.kahoot.it/share/3/024909f7-b2f6-4263-a4d0-1196652792cd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eate.kahoot.it/share/2/9de6bfce-de21-4bad-bd44-a57fcc62eac1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hyperlink" Target="https://scratch.mit.edu/projects/51110217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4175" y="498650"/>
            <a:ext cx="8328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800">
                <a:latin typeface="Amatic SC"/>
                <a:ea typeface="Amatic SC"/>
                <a:cs typeface="Amatic SC"/>
                <a:sym typeface="Amatic SC"/>
              </a:rPr>
              <a:t>Програмування для дітей</a:t>
            </a:r>
            <a:endParaRPr sz="8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" y="1660847"/>
            <a:ext cx="2546300" cy="25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21" y="1656229"/>
            <a:ext cx="2546300" cy="2546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930" y="1687229"/>
            <a:ext cx="3422009" cy="2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85525" y="4578900"/>
            <a:ext cx="8164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highlight>
                  <a:srgbClr val="FFFFFF"/>
                </a:highlight>
              </a:rPr>
              <a:t>Заняття 3: Звуки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60950" y="2324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Далі обираємо інтрумент “Стрілка”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90900" y="2266825"/>
            <a:ext cx="2738400" cy="26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 наступному образі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натискаємо на руку персонажа.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Тепер її можна повернути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за “</a:t>
            </a:r>
            <a:r>
              <a:rPr b="1" lang="uk"/>
              <a:t>подвійну стрілку</a:t>
            </a:r>
            <a:r>
              <a:rPr lang="uk"/>
              <a:t>”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175" y="1276025"/>
            <a:ext cx="6181024" cy="362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/>
          <p:nvPr/>
        </p:nvCxnSpPr>
        <p:spPr>
          <a:xfrm>
            <a:off x="1357800" y="4176925"/>
            <a:ext cx="5281500" cy="49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772025" y="4441575"/>
            <a:ext cx="49134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Так само робимо для інших образів, для рук, ніг. Приблизно як показано на зразку: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68251" cy="308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824" y="1035600"/>
            <a:ext cx="2822100" cy="34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825" y="0"/>
            <a:ext cx="2943175" cy="29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2225" y="1679975"/>
            <a:ext cx="2651775" cy="34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185850"/>
            <a:ext cx="1772025" cy="2043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Код: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172725" y="1919075"/>
            <a:ext cx="1642200" cy="17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Тепер пишіть код та перевіряйте свою програму: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845" y="0"/>
            <a:ext cx="73291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1081625" y="4245975"/>
            <a:ext cx="3222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Щоб написати дробове число 0.4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поставте між 0 та 4 </a:t>
            </a:r>
            <a:r>
              <a:rPr b="1" lang="uk">
                <a:latin typeface="Roboto"/>
                <a:ea typeface="Roboto"/>
                <a:cs typeface="Roboto"/>
                <a:sym typeface="Roboto"/>
              </a:rPr>
              <a:t>крапку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075" y="56925"/>
            <a:ext cx="2843875" cy="41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-28625" y="3963150"/>
            <a:ext cx="375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5"/>
              </a:rPr>
              <a:t>https://scratch.mit.edu/projects/511089502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14879" t="0"/>
          <a:stretch/>
        </p:blipFill>
        <p:spPr>
          <a:xfrm>
            <a:off x="0" y="0"/>
            <a:ext cx="9144003" cy="30538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5"/>
          <p:cNvSpPr txBox="1"/>
          <p:nvPr>
            <p:ph type="title"/>
          </p:nvPr>
        </p:nvSpPr>
        <p:spPr>
          <a:xfrm>
            <a:off x="2481325" y="0"/>
            <a:ext cx="63117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900">
                <a:highlight>
                  <a:srgbClr val="0B5394"/>
                </a:highlight>
              </a:rPr>
              <a:t>Сховок</a:t>
            </a:r>
            <a:endParaRPr sz="3900">
              <a:highlight>
                <a:srgbClr val="0B5394"/>
              </a:highlight>
            </a:endParaRPr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134400" y="2977650"/>
            <a:ext cx="88575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550">
                <a:solidFill>
                  <a:srgbClr val="373A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Щоб зберегти свій спрайт для наступних проектів - покладіть його у "Сховок". Скопіюється і код персонажу теж. А коли відкриєте інший проект - зі Сховку  цей персонаж можна витягти у спрайти</a:t>
            </a:r>
            <a:endParaRPr sz="2000"/>
          </a:p>
        </p:txBody>
      </p:sp>
      <p:cxnSp>
        <p:nvCxnSpPr>
          <p:cNvPr id="179" name="Google Shape;179;p25"/>
          <p:cNvCxnSpPr/>
          <p:nvPr/>
        </p:nvCxnSpPr>
        <p:spPr>
          <a:xfrm flipH="1" rot="10800000">
            <a:off x="8527700" y="1926650"/>
            <a:ext cx="464100" cy="156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7732" l="0" r="0" t="7196"/>
          <a:stretch/>
        </p:blipFill>
        <p:spPr>
          <a:xfrm>
            <a:off x="855850" y="3628550"/>
            <a:ext cx="7406382" cy="1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60950" y="117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Малювання </a:t>
            </a:r>
            <a:r>
              <a:rPr lang="uk" u="sng">
                <a:solidFill>
                  <a:schemeClr val="hlink"/>
                </a:solidFill>
                <a:hlinkClick r:id="rId3"/>
              </a:rPr>
              <a:t>цікавого персонажу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850" y="788350"/>
            <a:ext cx="4355149" cy="435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88350"/>
            <a:ext cx="4418576" cy="435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001950" y="0"/>
            <a:ext cx="4692000" cy="14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Код для персонажа та для тла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00195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825" y="1564925"/>
            <a:ext cx="5540174" cy="35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7"/>
          <p:cNvCxnSpPr/>
          <p:nvPr/>
        </p:nvCxnSpPr>
        <p:spPr>
          <a:xfrm rot="10800000">
            <a:off x="3854775" y="144300"/>
            <a:ext cx="2301300" cy="42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7"/>
          <p:cNvCxnSpPr/>
          <p:nvPr/>
        </p:nvCxnSpPr>
        <p:spPr>
          <a:xfrm flipH="1">
            <a:off x="6489700" y="1300325"/>
            <a:ext cx="532200" cy="83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Повторимо</a:t>
            </a:r>
            <a:endParaRPr sz="3600"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у </a:t>
            </a:r>
            <a:r>
              <a:rPr lang="uk" u="sng">
                <a:solidFill>
                  <a:schemeClr val="hlink"/>
                </a:solidFill>
                <a:hlinkClick r:id="rId3"/>
              </a:rPr>
              <a:t>Кахут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5" y="280975"/>
            <a:ext cx="32766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Повторимо</a:t>
            </a:r>
            <a:endParaRPr sz="3600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у </a:t>
            </a:r>
            <a:r>
              <a:rPr lang="uk" u="sng">
                <a:solidFill>
                  <a:schemeClr val="hlink"/>
                </a:solidFill>
                <a:hlinkClick r:id="rId3"/>
              </a:rPr>
              <a:t>Кахут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5" y="280975"/>
            <a:ext cx="32766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Дублювання коду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9500" y="1598175"/>
            <a:ext cx="44760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</a:rPr>
              <a:t>Дублювання - це копіювання у Scratch.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uk">
                <a:solidFill>
                  <a:srgbClr val="000000"/>
                </a:solidFill>
              </a:rPr>
              <a:t>Відділяємо код, який потрібно скопіювати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uk">
                <a:solidFill>
                  <a:srgbClr val="000000"/>
                </a:solidFill>
              </a:rPr>
              <a:t>Натискаємо  на коді ПКМ (праву клавішу миші) та обираємо “</a:t>
            </a:r>
            <a:r>
              <a:rPr b="1" lang="uk">
                <a:solidFill>
                  <a:srgbClr val="000000"/>
                </a:solidFill>
              </a:rPr>
              <a:t>Дублювати</a:t>
            </a:r>
            <a:r>
              <a:rPr lang="uk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uk">
                <a:solidFill>
                  <a:srgbClr val="000000"/>
                </a:solidFill>
              </a:rPr>
              <a:t>Приєднуємо нижче до попереднього коду та до початку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uk">
                <a:solidFill>
                  <a:srgbClr val="000000"/>
                </a:solidFill>
              </a:rPr>
              <a:t>Вносимо зміни. Текст “Люблю зиму” та зимове тло “Arctic”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817270" y="0"/>
            <a:ext cx="4275528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2324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Тепер виконаємо “Дублювання” Котика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000125"/>
            <a:ext cx="82221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</a:rPr>
              <a:t>Якщо у Котика був прописаний Код програми, тоді у скопійованого Спрайту буде той самий код.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>
                <a:solidFill>
                  <a:srgbClr val="000000"/>
                </a:solidFill>
              </a:rPr>
              <a:t>Натисніть на іконці Спрайту ПКМ </a:t>
            </a:r>
            <a:r>
              <a:rPr lang="uk" sz="1200">
                <a:solidFill>
                  <a:srgbClr val="000000"/>
                </a:solidFill>
              </a:rPr>
              <a:t>(права клавіша миші</a:t>
            </a:r>
            <a:r>
              <a:rPr lang="uk">
                <a:solidFill>
                  <a:srgbClr val="000000"/>
                </a:solidFill>
              </a:rPr>
              <a:t>) та оберіть “</a:t>
            </a:r>
            <a:r>
              <a:rPr b="1" lang="uk">
                <a:solidFill>
                  <a:srgbClr val="000000"/>
                </a:solidFill>
              </a:rPr>
              <a:t>Дублювати</a:t>
            </a:r>
            <a:r>
              <a:rPr lang="uk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775" y="2740500"/>
            <a:ext cx="39243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75" y="2316300"/>
            <a:ext cx="3107149" cy="27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 flipH="1">
            <a:off x="2807725" y="2227275"/>
            <a:ext cx="4280400" cy="897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3728175" y="3987800"/>
            <a:ext cx="14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Тепер є два однакових Спрайти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Звуки тварин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6425"/>
            <a:ext cx="4139276" cy="21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425" y="1794050"/>
            <a:ext cx="2252275" cy="18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506" y="1719921"/>
            <a:ext cx="2115097" cy="17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4421" y="270746"/>
            <a:ext cx="2037700" cy="17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5" y="270750"/>
            <a:ext cx="1867875" cy="15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192675" y="40823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Обрати потрібний фон та спрайти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471625" y="3423575"/>
            <a:ext cx="41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2. Написати код для тваринок. Звуки тварин будуть обиратись автоматично і їх не потрібно шукати у загальному сховищі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902900" y="4420975"/>
            <a:ext cx="37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8"/>
              </a:rPr>
              <a:t>https://scratch.mit.edu/projects/511102178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07525" y="316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Персонаж що танцює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068"/>
            <a:ext cx="9144000" cy="308956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572250" y="1177975"/>
            <a:ext cx="4120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179" y="-4"/>
            <a:ext cx="2687141" cy="17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43900" y="1084350"/>
            <a:ext cx="52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Обрати тло та натиснути намалювати спрайт.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53150" y="52500"/>
            <a:ext cx="3161700" cy="2197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Малюємо та дублюємо образи персонажа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999" y="0"/>
            <a:ext cx="55832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627250" y="3275675"/>
            <a:ext cx="2690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Використовуємо інструменти малювання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71900" y="322200"/>
            <a:ext cx="4245900" cy="11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Малювання за допомогою інструмента “Овал”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71900" y="1919075"/>
            <a:ext cx="3833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Також використовуємо “Пензлик”, щоб малювати лінії довільної форми (Зачіска та рот)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600" y="152400"/>
            <a:ext cx="4779599" cy="45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11334" l="0" r="87824" t="81329"/>
          <a:stretch/>
        </p:blipFill>
        <p:spPr>
          <a:xfrm>
            <a:off x="3146250" y="414250"/>
            <a:ext cx="902999" cy="5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0"/>
          <p:cNvCxnSpPr/>
          <p:nvPr/>
        </p:nvCxnSpPr>
        <p:spPr>
          <a:xfrm flipH="1" rot="10800000">
            <a:off x="3152850" y="1743950"/>
            <a:ext cx="1334700" cy="44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95625" y="3797225"/>
            <a:ext cx="39582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Roboto"/>
                <a:ea typeface="Roboto"/>
                <a:cs typeface="Roboto"/>
                <a:sym typeface="Roboto"/>
              </a:rPr>
              <a:t>Спочатку малюємо одного персонажу, приблизно як на зразку: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Дублюємо образ кілька разів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71900" y="1967650"/>
            <a:ext cx="5707200" cy="26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Пригадаємо: дублюємо натисканням на костюмі ПКМ - обрати “Дублювати”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04" y="0"/>
            <a:ext cx="16657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