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Amatic SC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font" Target="fonts/Roboto-boldItalic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f61a711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f61a711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3a4aac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23a4aac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23a4aac1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23a4aac1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23a4aac1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23a4aac1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10" Type="http://schemas.openxmlformats.org/officeDocument/2006/relationships/image" Target="../media/image7.png"/><Relationship Id="rId9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14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hyperlink" Target="https://scratch.mit.edu/projects/53650016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84175" y="498650"/>
            <a:ext cx="8328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800">
                <a:latin typeface="Amatic SC"/>
                <a:ea typeface="Amatic SC"/>
                <a:cs typeface="Amatic SC"/>
                <a:sym typeface="Amatic SC"/>
              </a:rPr>
              <a:t>Програмування для дітей</a:t>
            </a:r>
            <a:endParaRPr sz="8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5" y="1660847"/>
            <a:ext cx="2546300" cy="25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4221" y="1656229"/>
            <a:ext cx="2546300" cy="2546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2930" y="1687229"/>
            <a:ext cx="3422009" cy="2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85525" y="4578900"/>
            <a:ext cx="81648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50">
                <a:highlight>
                  <a:srgbClr val="FFFFFF"/>
                </a:highlight>
              </a:rPr>
              <a:t>Заняття  5: Створення анімаційної літньої листівки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200050" y="4168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Літня листівка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71050" y="3768413"/>
            <a:ext cx="54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71050" y="4527900"/>
            <a:ext cx="36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350" y="258125"/>
            <a:ext cx="4911001" cy="227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301" y="2753350"/>
            <a:ext cx="3455325" cy="214758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-36225" y="1528475"/>
            <a:ext cx="340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Знаходимо в інтернеті морозиво у форматі пнг та завантажимо його на ПК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220200" y="3181000"/>
            <a:ext cx="412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2. Видаляємо спрайт котика та вивантажимо  спрайт морозиво з ПК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75" y="188175"/>
            <a:ext cx="5012524" cy="29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92975"/>
            <a:ext cx="2224300" cy="13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4399" y="2520275"/>
            <a:ext cx="3717201" cy="250841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5379100" y="555600"/>
            <a:ext cx="3562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3. Малюємо крапельки з однієї та іншої сторони. УВАГА у одному спрайті поміщені всі зображення крапельок сторони.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3284250" y="3600425"/>
            <a:ext cx="257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2. Додаємо спрайти сонечка та літер, розмішуємо на нашій листівочці.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36150" cy="26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1875" y="175938"/>
            <a:ext cx="1999925" cy="26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4200" y="152400"/>
            <a:ext cx="2084575" cy="284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1175" y="152400"/>
            <a:ext cx="2260425" cy="25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225" y="2789000"/>
            <a:ext cx="1831873" cy="21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33325" y="2789000"/>
            <a:ext cx="1999925" cy="22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80803" y="2626747"/>
            <a:ext cx="1932643" cy="26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52450" y="2642962"/>
            <a:ext cx="1690650" cy="24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192675" y="212225"/>
            <a:ext cx="32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341875" y="21222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495125" y="21222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859900" y="333850"/>
            <a:ext cx="4120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731175" y="17202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52400" y="2571750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233325" y="2642950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556475" y="2658200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731175" y="2658200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25" y="1063525"/>
            <a:ext cx="4997775" cy="311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5286075" y="184327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6. Намалювання тла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064325" y="4626050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https://scratch.mit.edu/projects/536500161/</a:t>
            </a:r>
            <a:r>
              <a:rPr lang="uk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