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3a4aac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3a4aac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3a4aac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3a4aac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3a4aac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3a4aac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3a4aac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3a4aac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3a4aac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3a4aac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3a4aac4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3a4aac4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hyperlink" Target="https://scratch.mit.edu/projects/53430623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4175" y="498650"/>
            <a:ext cx="8328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800">
                <a:latin typeface="Amatic SC"/>
                <a:ea typeface="Amatic SC"/>
                <a:cs typeface="Amatic SC"/>
                <a:sym typeface="Amatic SC"/>
              </a:rPr>
              <a:t>Програмування для дітей</a:t>
            </a:r>
            <a:endParaRPr sz="8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1660847"/>
            <a:ext cx="2546300" cy="25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21" y="1656229"/>
            <a:ext cx="2546300" cy="2546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930" y="1687229"/>
            <a:ext cx="3422009" cy="25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85525" y="4578900"/>
            <a:ext cx="8164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50">
                <a:highlight>
                  <a:srgbClr val="FFFFFF"/>
                </a:highlight>
              </a:rPr>
              <a:t>Заняття  6: </a:t>
            </a:r>
            <a:r>
              <a:rPr lang="uk" sz="1000">
                <a:highlight>
                  <a:srgbClr val="FFFFFF"/>
                </a:highlight>
              </a:rPr>
              <a:t>Управління персонажем за допомогою 4 клавіш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5750"/>
            <a:ext cx="6574075" cy="35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879425" y="4318450"/>
            <a:ext cx="794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Намалювати тло, а саме контур та перешкоди для майбутнього автомобіля. УВАГА при малюванні треба врахувати, щоб відстані між перешкодами вистачило для проїзду автомобіля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50050" y="3338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Гра: Автодром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77675" cy="3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57500" y="4046600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2. Обрати спрайт машини та намалювати спрайт лінії, щоб поставити її на фініші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40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655050" y="1750275"/>
            <a:ext cx="4120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Пояснення деяких блоків з розділу Датчиків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дія відбувається якщо спрайт торкається іншого спрайта або вказівника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подія </a:t>
            </a:r>
            <a:r>
              <a:rPr lang="uk">
                <a:latin typeface="Roboto"/>
                <a:ea typeface="Roboto"/>
                <a:cs typeface="Roboto"/>
                <a:sym typeface="Roboto"/>
              </a:rPr>
              <a:t>відбувається якщо спрайт торкається певного кольору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подія відбувається якщо  певний колір торкається іншого певного кольору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якщо обрану з переліку клавішу натиснуто, то відбудеться якась дія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дія відбудеться якщо натиснути мишкою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Можна дозволити або заборонити перетягувати спрайт під час гри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Рахунок таймеру у грі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850" y="2383525"/>
            <a:ext cx="3040325" cy="27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395350" cy="22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25" y="2786350"/>
            <a:ext cx="3192325" cy="23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2150" y="188175"/>
            <a:ext cx="2577500" cy="21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52400" y="1524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14125" y="27088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576775" y="2193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735825" y="242272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547750" y="927600"/>
            <a:ext cx="2503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3. Прописуємо код для машини.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(1,2 це код для управління машинкою за допомогою клавиш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! коли ми обираємо направлення у коді, стрілочка завжди має вказувати куди ми хочемо рухатись при натисканні обраної нами клавіши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3 це код для визначення перемоги та появи напису, що гравець переміг та за який час)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215800" y="219375"/>
            <a:ext cx="41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https://scratch.mit.edu/projects/534306232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4572000" y="896825"/>
            <a:ext cx="2804100" cy="40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900">
                <a:latin typeface="Roboto"/>
                <a:ea typeface="Roboto"/>
                <a:cs typeface="Roboto"/>
                <a:sym typeface="Roboto"/>
              </a:rPr>
              <a:t>Вгору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 sz="1900">
                <a:latin typeface="Roboto"/>
                <a:ea typeface="Roboto"/>
                <a:cs typeface="Roboto"/>
                <a:sym typeface="Roboto"/>
              </a:rPr>
              <a:t>Вправо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uk" sz="1900">
                <a:latin typeface="Roboto"/>
                <a:ea typeface="Roboto"/>
                <a:cs typeface="Roboto"/>
                <a:sym typeface="Roboto"/>
              </a:rPr>
              <a:t>Вліво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uk" sz="1900">
                <a:latin typeface="Roboto"/>
                <a:ea typeface="Roboto"/>
                <a:cs typeface="Roboto"/>
                <a:sym typeface="Roboto"/>
              </a:rPr>
              <a:t>Вниз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8" y="3042276"/>
            <a:ext cx="3419694" cy="887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4040602"/>
            <a:ext cx="3442800" cy="87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70" y="1009176"/>
            <a:ext cx="3292611" cy="8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290" y="2019638"/>
            <a:ext cx="3327270" cy="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655175" y="129125"/>
            <a:ext cx="50388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Рух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Додатково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528900" y="2394100"/>
            <a:ext cx="41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Додавання звуків у гру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Додавання опису гри на початку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uk">
                <a:latin typeface="Roboto"/>
                <a:ea typeface="Roboto"/>
                <a:cs typeface="Roboto"/>
                <a:sym typeface="Roboto"/>
              </a:rPr>
              <a:t>Створення 2 рівня гри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