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Amatic SC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AmaticSC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142eab1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142eab1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142eab1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142eab1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142eab15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142eab15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d99e953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d99e953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19a304e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19a304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19a304e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19a304e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19a304e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19a304e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19a304e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19a304e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19a304e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e19a304e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19a304e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e19a304e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19a304e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19a304e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Relationship Id="rId6" Type="http://schemas.openxmlformats.org/officeDocument/2006/relationships/hyperlink" Target="https://scratch.mit.edu/projects/531251884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hyperlink" Target="https://scratch.mit.edu/projects/531251884" TargetMode="External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hyperlink" Target="https://scratch.mit.edu/projects/36245372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hyperlink" Target="https://scratch.mit.edu/projects/527820527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hyperlink" Target="https://scratch.mit.edu/projects/52782493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s://scratch.mit.edu/projects/527824939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84175" y="498650"/>
            <a:ext cx="8328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800">
                <a:latin typeface="Amatic SC"/>
                <a:ea typeface="Amatic SC"/>
                <a:cs typeface="Amatic SC"/>
                <a:sym typeface="Amatic SC"/>
              </a:rPr>
              <a:t>Програмування для дітей</a:t>
            </a:r>
            <a:endParaRPr sz="8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5" y="1660847"/>
            <a:ext cx="2546300" cy="25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221" y="1656229"/>
            <a:ext cx="2546300" cy="2546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2930" y="1687229"/>
            <a:ext cx="3422009" cy="2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85525" y="4578900"/>
            <a:ext cx="81648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50">
                <a:highlight>
                  <a:srgbClr val="FFFFFF"/>
                </a:highlight>
              </a:rPr>
              <a:t>Заняття 10: Система координат. Кути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460950" y="209425"/>
            <a:ext cx="50739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Використовуємо спрайти з літерами</a:t>
            </a:r>
            <a:endParaRPr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184225" y="1688925"/>
            <a:ext cx="59718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uk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Увага</a:t>
            </a:r>
            <a:r>
              <a:rPr lang="uk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: тільки 1 єдиний спрайт, у якого різні костюми з бібліотеки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842" y="0"/>
            <a:ext cx="89791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0798" y="0"/>
            <a:ext cx="17232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050" y="2571750"/>
            <a:ext cx="55054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/>
        </p:nvSpPr>
        <p:spPr>
          <a:xfrm>
            <a:off x="243300" y="1919075"/>
            <a:ext cx="3498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uk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Єдиний спрайт з різними костюмами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8225"/>
            <a:ext cx="3859400" cy="17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2740" y="0"/>
            <a:ext cx="30559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1277" y="0"/>
            <a:ext cx="229544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206975" y="255150"/>
            <a:ext cx="412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https://scratch.mit.edu/projects/531251884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854" y="1900500"/>
            <a:ext cx="4590351" cy="307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4155800" y="577050"/>
            <a:ext cx="412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https://scratch.mit.edu/projects/531251884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775" y="304800"/>
            <a:ext cx="2459011" cy="44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60950" y="2886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Напрям і градуси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1056369"/>
            <a:ext cx="9143999" cy="4073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85725"/>
            <a:ext cx="4488900" cy="15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Малюємо квадрат з кутами по 90 градусів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21172" t="0"/>
          <a:stretch/>
        </p:blipFill>
        <p:spPr>
          <a:xfrm>
            <a:off x="4488750" y="0"/>
            <a:ext cx="465525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 rot="5400000">
            <a:off x="2326150" y="1958375"/>
            <a:ext cx="5281800" cy="12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000000"/>
                </a:solidFill>
              </a:rPr>
              <a:t>Самостійно намалюй прямокутник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889" y="-23300"/>
            <a:ext cx="37341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128100" y="118350"/>
            <a:ext cx="3968700" cy="490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000000"/>
                </a:solidFill>
              </a:rPr>
              <a:t>Опустити олівець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FF0000"/>
                </a:solidFill>
              </a:rPr>
              <a:t>Пройти 200 кроків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000000"/>
                </a:solidFill>
              </a:rPr>
              <a:t>Повернути на 90 градусів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FF0000"/>
                </a:solidFill>
              </a:rPr>
              <a:t>Пройти 120 кроків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000000"/>
                </a:solidFill>
              </a:rPr>
              <a:t>Повернути на 90 градусів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FF0000"/>
                </a:solidFill>
              </a:rPr>
              <a:t>Пройти 200 кроків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000000"/>
                </a:solidFill>
              </a:rPr>
              <a:t>Повернути на 90 градусів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uk" sz="2400">
                <a:solidFill>
                  <a:srgbClr val="FF0000"/>
                </a:solidFill>
              </a:rPr>
              <a:t>Пройти 120 кроків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1798" r="2038" t="5651"/>
          <a:stretch/>
        </p:blipFill>
        <p:spPr>
          <a:xfrm>
            <a:off x="118334" y="0"/>
            <a:ext cx="90256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6836650" y="4083975"/>
            <a:ext cx="1877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48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Коло</a:t>
            </a:r>
            <a:endParaRPr sz="4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798" y="0"/>
            <a:ext cx="544905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1597" y="0"/>
            <a:ext cx="259240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414425" y="4382825"/>
            <a:ext cx="412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https://scratch.mit.edu/projects/527820527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57425" y="18141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075" y="619125"/>
            <a:ext cx="4267200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49" y="0"/>
            <a:ext cx="438865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5078650" y="4524375"/>
            <a:ext cx="412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https://scratch.mit.edu/projects/527824939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Малюємо різні візерунки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822" y="1548662"/>
            <a:ext cx="3336925" cy="34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1262" y="0"/>
            <a:ext cx="218422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451500" y="348150"/>
            <a:ext cx="412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https://scratch.mit.edu/projects/527824939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Слідуємо за мишкою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00" y="1804300"/>
            <a:ext cx="4338550" cy="2958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450" y="0"/>
            <a:ext cx="43385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