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Amatic SC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regular.fntdata"/><Relationship Id="rId14" Type="http://schemas.openxmlformats.org/officeDocument/2006/relationships/font" Target="fonts/Roboto-boldItalic.fntdata"/><Relationship Id="rId16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f61a711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f61a711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f61a7114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f61a7114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f61a7114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f61a7114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f61a7114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f61a7114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hyperlink" Target="https://scratch.mit.edu/projects/534292029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hyperlink" Target="https://scratch.mit.edu/projects/507332587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284175" y="498650"/>
            <a:ext cx="83283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8800">
                <a:latin typeface="Amatic SC"/>
                <a:ea typeface="Amatic SC"/>
                <a:cs typeface="Amatic SC"/>
                <a:sym typeface="Amatic SC"/>
              </a:rPr>
              <a:t>Програмування для дітей</a:t>
            </a:r>
            <a:endParaRPr sz="88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25" y="1660847"/>
            <a:ext cx="2546300" cy="254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4221" y="1656229"/>
            <a:ext cx="2546300" cy="25463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2930" y="1687229"/>
            <a:ext cx="3422009" cy="2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85525" y="4578900"/>
            <a:ext cx="81648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150">
                <a:highlight>
                  <a:srgbClr val="FFFFFF"/>
                </a:highlight>
              </a:rPr>
              <a:t>Заняття  4: Навчитися працювати зі звуками та анімацією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200050" y="4168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Гра: Спіймай рибку</a:t>
            </a:r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8825"/>
            <a:ext cx="4419600" cy="1742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2050" y="-69600"/>
            <a:ext cx="2790825" cy="249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2472" y="2149147"/>
            <a:ext cx="3341050" cy="30298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-29100" y="3463988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Обрати тло та рибку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71050" y="3768413"/>
            <a:ext cx="540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2. У образах створити рибку іншого кольору, яка буде з’являтис при натисканні на спрайт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71050" y="4226650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3. Прописати код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71050" y="4527900"/>
            <a:ext cx="365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u="sng">
                <a:solidFill>
                  <a:schemeClr val="hlink"/>
                </a:solidFill>
                <a:hlinkClick r:id="rId6"/>
              </a:rPr>
              <a:t>https://scratch.mit.edu/projects/534292029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Стріляюча палиця</a:t>
            </a:r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1225"/>
            <a:ext cx="4774775" cy="25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1400"/>
            <a:ext cx="4481177" cy="27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571825" y="4339900"/>
            <a:ext cx="412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Обрати потрібні спрайти та тло за бажанням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4864050" y="3259325"/>
            <a:ext cx="412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2. Обов’язково у образах повернути паличку горизонтально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375400" cy="304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200" y="152400"/>
            <a:ext cx="4311400" cy="439360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335750" y="3631700"/>
            <a:ext cx="412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3. Перемістити кота у нижній правий кут та написати код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2057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3669375" y="548450"/>
            <a:ext cx="412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4. Написати код до зірочки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5. Керувати паличкою стрілочками вгору вниз, пробілом стріляти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3548225" y="4192075"/>
            <a:ext cx="5865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u="sng">
                <a:solidFill>
                  <a:schemeClr val="hlink"/>
                </a:solidFill>
                <a:hlinkClick r:id="rId4"/>
              </a:rPr>
              <a:t>https://scratch.mit.edu/projects/507332587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