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36277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36277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da914f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da914f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a914f3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a914f3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a914f3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a914f3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e2654c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e2654c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ff4f1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ff4f1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769389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769389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769389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769389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769389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769389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769389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769389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3322b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3322b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769389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769389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328c70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328c70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hyperlink" Target="https://scratch.mit.edu/projects/50488679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hyperlink" Target="https://scratch.mit.edu/projects/50584419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reate.kahoot.it/share/1-2/1d56f6e6-20df-4f68-a061-3d778b1bd434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e.kahoot.it/share/1/1d56f6e6-20df-4f68-a061-3d778b1bd434" TargetMode="External"/><Relationship Id="rId4" Type="http://schemas.openxmlformats.org/officeDocument/2006/relationships/hyperlink" Target="https://create.kahoot.it/share/1/1d56f6e6-20df-4f68-a061-3d778b1bd434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6504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2. "Цікаві" елементи. Пересування із уповільненням. Відбиття від боків.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Якщо ми </a:t>
            </a:r>
            <a:r>
              <a:rPr lang="uk"/>
              <a:t>виростаємо</a:t>
            </a:r>
            <a:r>
              <a:rPr lang="uk"/>
              <a:t> блок “Завжди”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38950" y="1703000"/>
            <a:ext cx="54885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Щоб не натискати “Зелений прапорець” постійно.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Такий тип алгоритму називається “Алгоритм з повторення” або Циклічний.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uk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Циклічні алгоритми</a:t>
            </a:r>
            <a:r>
              <a:rPr lang="uk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забезпечують повторне виконання деяких команд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600" y="1855400"/>
            <a:ext cx="3727049" cy="295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/>
          <p:nvPr/>
        </p:nvCxnSpPr>
        <p:spPr>
          <a:xfrm flipH="1">
            <a:off x="6788875" y="1438350"/>
            <a:ext cx="379800" cy="18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207125" y="172600"/>
            <a:ext cx="2186400" cy="48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додаткова інформація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72910" t="82548"/>
          <a:stretch/>
        </p:blipFill>
        <p:spPr>
          <a:xfrm>
            <a:off x="7628950" y="237200"/>
            <a:ext cx="1392301" cy="1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35850" y="173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 у футбол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575" y="1072200"/>
            <a:ext cx="3846025" cy="2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850" y="335375"/>
            <a:ext cx="30384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950" y="378300"/>
            <a:ext cx="1835875" cy="211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250" y="2889200"/>
            <a:ext cx="2263741" cy="17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71075" y="31595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Обираємо потрібні спрайти та фон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871175" y="29807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Код для гравця, м’яча та вратаря.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35850" y="3639100"/>
            <a:ext cx="41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При використанні переміщення ми не бачимо як м’яч пересувається по сцені. Ми бачимо лише телепортацію м’яча у різні місця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250050" y="4591050"/>
            <a:ext cx="41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https://scratch.mit.edu/projects/504886795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5300"/>
            <a:ext cx="8839202" cy="306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178250" y="3948100"/>
            <a:ext cx="525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При використанні блоку перемістити у х у або ковзати спочатку потрібно перемістити спрайт, а потім брати відповідний блок. Координати у блоках автоматично зміниться на місцезнаходження спрайта в даний момент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 у баскетбол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3969076" cy="20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00" y="80050"/>
            <a:ext cx="2662553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2400" y="384810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Обираємо потрібне тло та спрайти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192900" y="1819275"/>
            <a:ext cx="150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Прописуємо код для м’яча та розташовуємо кота у нижньому лівому кутку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935850" y="3512475"/>
            <a:ext cx="41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При використанні блоку ковзати ми можемо бачити як м’яч переміщується по сцені та редагувати швидкість переміщення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592825" y="4569625"/>
            <a:ext cx="41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https://scratch.mit.edu/projects/505844198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Повторимо</a:t>
            </a:r>
            <a:endParaRPr sz="36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у </a:t>
            </a:r>
            <a:r>
              <a:rPr lang="uk" u="sng">
                <a:solidFill>
                  <a:schemeClr val="hlink"/>
                </a:solidFill>
                <a:hlinkClick r:id="rId3"/>
              </a:rPr>
              <a:t>Кахут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5" y="280975"/>
            <a:ext cx="3276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460950" y="431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Повторення у </a:t>
            </a:r>
            <a:r>
              <a:rPr lang="uk" u="sng">
                <a:solidFill>
                  <a:schemeClr val="hlink"/>
                </a:solidFill>
                <a:hlinkClick r:id="rId3"/>
              </a:rPr>
              <a:t>Kahoot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4"/>
              </a:rPr>
              <a:t>https://create.kahoot.it/share/1/1d56f6e6-20df-4f68-a061-3d778b1bd434</a:t>
            </a:r>
            <a:r>
              <a:rPr lang="uk"/>
              <a:t> 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800" y="1836846"/>
            <a:ext cx="3695650" cy="15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Скретч розроблено у 2007 році у США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00" y="767700"/>
            <a:ext cx="7115258" cy="43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Категорії команд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503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Всі категорії дуже важливі та допомагають одна одній робити проект цікавим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67" y="69025"/>
            <a:ext cx="7752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1650" y="510125"/>
            <a:ext cx="52701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Скрипт - це шматочок програми, кольоровий блок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26" y="0"/>
            <a:ext cx="32159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2050" y="3264300"/>
            <a:ext cx="5039700" cy="1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/>
              <a:t>Кожна програма пишеться, починаючи з блока команд “</a:t>
            </a:r>
            <a:r>
              <a:rPr b="1" lang="uk" sz="2400"/>
              <a:t>Події</a:t>
            </a:r>
            <a:r>
              <a:rPr lang="uk" sz="2400"/>
              <a:t>”</a:t>
            </a:r>
            <a:endParaRPr sz="24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56653" l="0" r="0" t="31713"/>
          <a:stretch/>
        </p:blipFill>
        <p:spPr>
          <a:xfrm>
            <a:off x="1813700" y="1790413"/>
            <a:ext cx="2024525" cy="15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1650" y="510125"/>
            <a:ext cx="53946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Скрипт - це шматочок програми, яка автоматично виконує певну дію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84100" y="1919075"/>
            <a:ext cx="54522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/>
              <a:t>Рух</a:t>
            </a:r>
            <a:r>
              <a:rPr lang="uk" sz="2400"/>
              <a:t> - рухається Спрайт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uk" sz="2200"/>
              <a:t>Крок</a:t>
            </a:r>
            <a:r>
              <a:rPr lang="uk" sz="2200"/>
              <a:t> - це одна точка на екрані (піксель)</a:t>
            </a:r>
            <a:endParaRPr sz="22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42" y="0"/>
            <a:ext cx="35078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50" y="2521700"/>
            <a:ext cx="3467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90074" l="0" r="21036" t="0"/>
          <a:stretch/>
        </p:blipFill>
        <p:spPr>
          <a:xfrm>
            <a:off x="3840850" y="2051000"/>
            <a:ext cx="1707475" cy="14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Самостійно потренуйся з блоком “Рух”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15200" y="1697950"/>
            <a:ext cx="34980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програми: постійно натискайте “</a:t>
            </a:r>
            <a:r>
              <a:rPr b="1" lang="uk"/>
              <a:t>Зелений прапорець</a:t>
            </a:r>
            <a:r>
              <a:rPr lang="uk"/>
              <a:t>” і Котик весь час буде повертатися за годинниковою стрілкою.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Зміни числа у скрипті </a:t>
            </a:r>
            <a:r>
              <a:rPr b="1" lang="uk"/>
              <a:t>кроків</a:t>
            </a:r>
            <a:r>
              <a:rPr lang="uk"/>
              <a:t> та перевір що змінилось у діях Котика? Тепер змінюй </a:t>
            </a:r>
            <a:r>
              <a:rPr b="1" lang="uk"/>
              <a:t>градуси</a:t>
            </a:r>
            <a:endParaRPr b="1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300" y="1506425"/>
            <a:ext cx="5287326" cy="34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1650" y="510125"/>
            <a:ext cx="52701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Зовнішній вигляд</a:t>
            </a:r>
            <a:r>
              <a:rPr lang="uk"/>
              <a:t>: змінити образ чи розмір або додати спецефектів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474" y="0"/>
            <a:ext cx="27595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62450" l="3315" r="91411" t="30830"/>
          <a:stretch/>
        </p:blipFill>
        <p:spPr>
          <a:xfrm>
            <a:off x="1346300" y="1963449"/>
            <a:ext cx="3313926" cy="26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Керування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2433300"/>
            <a:ext cx="447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/>
              <a:t>Поки вивчимо лише скрипт “</a:t>
            </a:r>
            <a:r>
              <a:rPr lang="uk" sz="2400">
                <a:solidFill>
                  <a:srgbClr val="FF9900"/>
                </a:solidFill>
              </a:rPr>
              <a:t>Чекати </a:t>
            </a:r>
            <a:r>
              <a:rPr b="1" lang="uk" sz="2400">
                <a:solidFill>
                  <a:srgbClr val="FF9900"/>
                </a:solidFill>
                <a:highlight>
                  <a:schemeClr val="dk1"/>
                </a:highlight>
              </a:rPr>
              <a:t>1</a:t>
            </a:r>
            <a:r>
              <a:rPr b="1" lang="uk" sz="2400">
                <a:solidFill>
                  <a:srgbClr val="FF9900"/>
                </a:solidFill>
              </a:rPr>
              <a:t> </a:t>
            </a:r>
            <a:r>
              <a:rPr lang="uk" sz="2400">
                <a:solidFill>
                  <a:srgbClr val="FF9900"/>
                </a:solidFill>
              </a:rPr>
              <a:t>секунд</a:t>
            </a:r>
            <a:r>
              <a:rPr lang="uk" sz="2400"/>
              <a:t>”, щоб робити паузи у програмах</a:t>
            </a:r>
            <a:endParaRPr sz="2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995" y="0"/>
            <a:ext cx="399686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 flipH="1" rot="10800000">
            <a:off x="3981325" y="2151650"/>
            <a:ext cx="2496900" cy="102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72910" t="82548"/>
          <a:stretch/>
        </p:blipFill>
        <p:spPr>
          <a:xfrm>
            <a:off x="3115177" y="110650"/>
            <a:ext cx="1801025" cy="1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