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12192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Lato Light"/>
      <p:regular r:id="rId24"/>
      <p:bold r:id="rId25"/>
      <p:italic r:id="rId26"/>
      <p:boldItalic r:id="rId27"/>
    </p:embeddedFont>
    <p:embeddedFont>
      <p:font typeface="Fira Sans ExtraBold"/>
      <p:bold r:id="rId28"/>
      <p:boldItalic r:id="rId29"/>
    </p:embeddedFont>
    <p:embeddedFont>
      <p:font typeface="Fira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242">
          <p15:clr>
            <a:srgbClr val="9AA0A6"/>
          </p15:clr>
        </p15:guide>
        <p15:guide id="2" pos="49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84E0901-E34B-4646-80C2-1777F8D77CF9}">
  <a:tblStyle styleId="{284E0901-E34B-4646-80C2-1777F8D77CF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242" orient="horz"/>
        <p:guide pos="49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LatoLight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Light-italic.fntdata"/><Relationship Id="rId25" Type="http://schemas.openxmlformats.org/officeDocument/2006/relationships/font" Target="fonts/LatoLight-bold.fntdata"/><Relationship Id="rId28" Type="http://schemas.openxmlformats.org/officeDocument/2006/relationships/font" Target="fonts/FiraSansExtraBold-bold.fntdata"/><Relationship Id="rId27" Type="http://schemas.openxmlformats.org/officeDocument/2006/relationships/font" Target="fonts/LatoLight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FiraSansExtraBold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FiraSans-bold.fntdata"/><Relationship Id="rId30" Type="http://schemas.openxmlformats.org/officeDocument/2006/relationships/font" Target="fonts/FiraSans-regular.fntdata"/><Relationship Id="rId11" Type="http://schemas.openxmlformats.org/officeDocument/2006/relationships/slide" Target="slides/slide5.xml"/><Relationship Id="rId33" Type="http://schemas.openxmlformats.org/officeDocument/2006/relationships/font" Target="fonts/FiraSans-boldItalic.fntdata"/><Relationship Id="rId10" Type="http://schemas.openxmlformats.org/officeDocument/2006/relationships/slide" Target="slides/slide4.xml"/><Relationship Id="rId32" Type="http://schemas.openxmlformats.org/officeDocument/2006/relationships/font" Target="fonts/FiraSans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id-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" name="Google Shape;7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a163ae30e_0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da163ae30e_0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gda163ae30e_0_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a163ae30e_0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gda163ae30e_0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a163ae30e_0_1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gda163ae30e_0_1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5a15c35cf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" name="Google Shape;84;g75a15c35cf_0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879971cd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gd879971cd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a163ae30e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d-ID"/>
              <a:t>Таким способом можна перевірити списки бажань, які хлопці склали в ДЗ.</a:t>
            </a:r>
            <a:endParaRPr/>
          </a:p>
        </p:txBody>
      </p:sp>
      <p:sp>
        <p:nvSpPr>
          <p:cNvPr id="111" name="Google Shape;111;gda163ae30e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a163ae30e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gda163ae30e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a163ae30e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gda163ae30e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a163ae30e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gda163ae30e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a163ae30e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gda163ae30e_0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 1">
  <p:cSld name="Custom Layout_2_1_1_1">
    <p:bg>
      <p:bgPr>
        <a:solidFill>
          <a:srgbClr val="F4F6FB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rgbClr val="1274BB">
              <a:alpha val="2392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1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" name="Google Shape;4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 1 1">
  <p:cSld name="Custom Layout_2_1_1_1_1">
    <p:bg>
      <p:bgPr>
        <a:solidFill>
          <a:srgbClr val="F4F6FB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rgbClr val="674EA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2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" name="Google Shape;4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 1 2">
  <p:cSld name="Custom Layout_2_1_1_1_2">
    <p:bg>
      <p:bgPr>
        <a:solidFill>
          <a:srgbClr val="F4F6FB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rgbClr val="F9C87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13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 1 2 1">
  <p:cSld name="Custom Layout_2_1_1_1_2_1">
    <p:bg>
      <p:bgPr>
        <a:solidFill>
          <a:srgbClr val="F4F6FB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rgbClr val="FC3B67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4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" name="Google Shape;5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3_Custom Layout">
  <p:cSld name="23_Custom Layout">
    <p:bg>
      <p:bgPr>
        <a:solidFill>
          <a:srgbClr val="F8A185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>
            <p:ph idx="2" type="pic"/>
          </p:nvPr>
        </p:nvSpPr>
        <p:spPr>
          <a:xfrm>
            <a:off x="0" y="0"/>
            <a:ext cx="42418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5"/>
          <p:cNvSpPr/>
          <p:nvPr/>
        </p:nvSpPr>
        <p:spPr>
          <a:xfrm>
            <a:off x="9785952" y="881805"/>
            <a:ext cx="1293528" cy="1293528"/>
          </a:xfrm>
          <a:prstGeom prst="ellipse">
            <a:avLst/>
          </a:prstGeom>
          <a:solidFill>
            <a:srgbClr val="FCF9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bg>
      <p:bgPr>
        <a:solidFill>
          <a:srgbClr val="D4ECDC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/>
          <p:nvPr>
            <p:ph idx="2" type="pic"/>
          </p:nvPr>
        </p:nvSpPr>
        <p:spPr>
          <a:xfrm>
            <a:off x="0" y="0"/>
            <a:ext cx="5570538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 1">
  <p:cSld name="3_Custom Layout_1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/>
          <p:nvPr>
            <p:ph idx="2" type="pic"/>
          </p:nvPr>
        </p:nvSpPr>
        <p:spPr>
          <a:xfrm>
            <a:off x="0" y="0"/>
            <a:ext cx="6753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1_Custom Layout">
  <p:cSld name="41_Custom Layout">
    <p:bg>
      <p:bgPr>
        <a:solidFill>
          <a:srgbClr val="E1EBF5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/>
          <p:nvPr>
            <p:ph idx="2" type="pic"/>
          </p:nvPr>
        </p:nvSpPr>
        <p:spPr>
          <a:xfrm>
            <a:off x="762000" y="0"/>
            <a:ext cx="3543300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8"/>
          <p:cNvSpPr/>
          <p:nvPr>
            <p:ph idx="3" type="pic"/>
          </p:nvPr>
        </p:nvSpPr>
        <p:spPr>
          <a:xfrm>
            <a:off x="4305300" y="3416300"/>
            <a:ext cx="3543300" cy="34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8"/>
          <p:cNvSpPr/>
          <p:nvPr>
            <p:ph idx="4" type="pic"/>
          </p:nvPr>
        </p:nvSpPr>
        <p:spPr>
          <a:xfrm>
            <a:off x="7848600" y="0"/>
            <a:ext cx="3543300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8"/>
          <p:cNvSpPr/>
          <p:nvPr/>
        </p:nvSpPr>
        <p:spPr>
          <a:xfrm>
            <a:off x="4305300" y="0"/>
            <a:ext cx="3543300" cy="3416300"/>
          </a:xfrm>
          <a:prstGeom prst="rect">
            <a:avLst/>
          </a:prstGeom>
          <a:solidFill>
            <a:srgbClr val="19AFA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9" name="Google Shape;69;p18"/>
          <p:cNvSpPr/>
          <p:nvPr/>
        </p:nvSpPr>
        <p:spPr>
          <a:xfrm>
            <a:off x="762000" y="3416300"/>
            <a:ext cx="3543300" cy="3441700"/>
          </a:xfrm>
          <a:prstGeom prst="rect">
            <a:avLst/>
          </a:prstGeom>
          <a:solidFill>
            <a:srgbClr val="FDAF4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0" name="Google Shape;70;p18"/>
          <p:cNvSpPr/>
          <p:nvPr/>
        </p:nvSpPr>
        <p:spPr>
          <a:xfrm>
            <a:off x="7848600" y="3416300"/>
            <a:ext cx="3543300" cy="3441700"/>
          </a:xfrm>
          <a:prstGeom prst="rect">
            <a:avLst/>
          </a:prstGeom>
          <a:solidFill>
            <a:srgbClr val="F8A1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>
  <p:cSld name="2_Title Slide">
    <p:bg>
      <p:bgPr>
        <a:solidFill>
          <a:srgbClr val="1274BB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bg>
      <p:bgPr>
        <a:solidFill>
          <a:srgbClr val="F8A185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/>
          <p:nvPr>
            <p:ph idx="2" type="pic"/>
          </p:nvPr>
        </p:nvSpPr>
        <p:spPr>
          <a:xfrm>
            <a:off x="6654800" y="0"/>
            <a:ext cx="55372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bg>
      <p:bgPr>
        <a:solidFill>
          <a:srgbClr val="F4F6FB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-1" y="694213"/>
            <a:ext cx="5516881" cy="5393376"/>
          </a:xfrm>
          <a:prstGeom prst="rect">
            <a:avLst/>
          </a:prstGeom>
          <a:solidFill>
            <a:srgbClr val="1274B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-702790" y="1985322"/>
            <a:ext cx="1405578" cy="1405578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ustom Layout">
  <p:cSld name="10_Custom Layout">
    <p:bg>
      <p:bgPr>
        <a:solidFill>
          <a:schemeClr val="accent4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>
            <p:ph idx="2" type="pic"/>
          </p:nvPr>
        </p:nvSpPr>
        <p:spPr>
          <a:xfrm>
            <a:off x="0" y="1239520"/>
            <a:ext cx="12192000" cy="438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bg>
      <p:bgPr>
        <a:solidFill>
          <a:srgbClr val="1274BB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>
            <p:ph idx="2" type="pic"/>
          </p:nvPr>
        </p:nvSpPr>
        <p:spPr>
          <a:xfrm>
            <a:off x="0" y="0"/>
            <a:ext cx="6753125" cy="68580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Slide">
  <p:cSld name="4_Title Slid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 Layout_1">
    <p:bg>
      <p:bgPr>
        <a:solidFill>
          <a:srgbClr val="F4F6FB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7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 Layout_2">
    <p:bg>
      <p:bgPr>
        <a:solidFill>
          <a:srgbClr val="F4F6FB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rgbClr val="19AFA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8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" name="Google Shape;3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">
  <p:cSld name="Custom Layout_2_1">
    <p:bg>
      <p:bgPr>
        <a:solidFill>
          <a:srgbClr val="F4F6FB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rgbClr val="F8A1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9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" name="Google Shape;36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">
  <p:cSld name="Custom Layout_2_1_1">
    <p:bg>
      <p:bgPr>
        <a:solidFill>
          <a:srgbClr val="F4F6FB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rgbClr val="D4EC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0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" name="Google Shape;4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3.gif"/><Relationship Id="rId5" Type="http://schemas.openxmlformats.org/officeDocument/2006/relationships/image" Target="../media/image9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1076960" y="944880"/>
            <a:ext cx="1554480" cy="1554480"/>
          </a:xfrm>
          <a:prstGeom prst="ellipse">
            <a:avLst/>
          </a:prstGeom>
          <a:solidFill>
            <a:srgbClr val="1274BB">
              <a:alpha val="2392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21"/>
          <p:cNvSpPr/>
          <p:nvPr/>
        </p:nvSpPr>
        <p:spPr>
          <a:xfrm>
            <a:off x="9447196" y="4550198"/>
            <a:ext cx="3464560" cy="3464560"/>
          </a:xfrm>
          <a:prstGeom prst="ellipse">
            <a:avLst/>
          </a:prstGeom>
          <a:solidFill>
            <a:srgbClr val="1274BB">
              <a:alpha val="2392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21"/>
          <p:cNvSpPr/>
          <p:nvPr/>
        </p:nvSpPr>
        <p:spPr>
          <a:xfrm>
            <a:off x="9760284" y="2209242"/>
            <a:ext cx="1488708" cy="1488708"/>
          </a:xfrm>
          <a:prstGeom prst="ellipse">
            <a:avLst/>
          </a:prstGeom>
          <a:solidFill>
            <a:srgbClr val="F8A185">
              <a:alpha val="2392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" name="Google Shape;8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4999" y="2609213"/>
            <a:ext cx="6362002" cy="163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110" y="430022"/>
            <a:ext cx="1416799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0"/>
          <p:cNvSpPr txBox="1"/>
          <p:nvPr/>
        </p:nvSpPr>
        <p:spPr>
          <a:xfrm>
            <a:off x="792175" y="1088025"/>
            <a:ext cx="827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-ID" sz="3600"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Розподіліть свої справи</a:t>
            </a:r>
            <a:endParaRPr b="1" sz="3600">
              <a:highlight>
                <a:srgbClr val="FFFFFF"/>
              </a:highlight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highlight>
                <a:srgbClr val="FFFFFF"/>
              </a:highlight>
              <a:latin typeface="Fira Sans"/>
              <a:ea typeface="Fira Sans"/>
              <a:cs typeface="Fira Sans"/>
              <a:sym typeface="Fira Sans"/>
            </a:endParaRPr>
          </a:p>
        </p:txBody>
      </p:sp>
      <p:graphicFrame>
        <p:nvGraphicFramePr>
          <p:cNvPr id="165" name="Google Shape;165;p30"/>
          <p:cNvGraphicFramePr/>
          <p:nvPr/>
        </p:nvGraphicFramePr>
        <p:xfrm>
          <a:off x="915400" y="266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{284E0901-E34B-4646-80C2-1777F8D77CF9}</a:tableStyleId>
              </a:tblPr>
              <a:tblGrid>
                <a:gridCol w="5180600"/>
                <a:gridCol w="5180600"/>
              </a:tblGrid>
              <a:tr h="1589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-ID" sz="3600">
                          <a:solidFill>
                            <a:schemeClr val="accent6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Термінові і важливі справи</a:t>
                      </a:r>
                      <a:endParaRPr b="1" sz="3600">
                        <a:solidFill>
                          <a:schemeClr val="accent6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1A99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A99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A99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A99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id-ID" sz="3600">
                          <a:solidFill>
                            <a:srgbClr val="FDAF43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Термінові, але не важливі справи</a:t>
                      </a:r>
                      <a:endParaRPr b="1" sz="3600">
                        <a:solidFill>
                          <a:srgbClr val="FDAF43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600">
                        <a:solidFill>
                          <a:srgbClr val="FDAF43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1A99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A99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A99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A99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52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-ID" sz="3600">
                          <a:solidFill>
                            <a:srgbClr val="FDAF43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Не термінові, але важливі справи</a:t>
                      </a:r>
                      <a:endParaRPr b="1" sz="3600">
                        <a:solidFill>
                          <a:srgbClr val="FDAF43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1A99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A99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A99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A99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-ID" sz="3600">
                          <a:solidFill>
                            <a:srgbClr val="FC3B67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Не термінові і не важливі справи</a:t>
                      </a:r>
                      <a:endParaRPr b="1" sz="3600">
                        <a:solidFill>
                          <a:srgbClr val="FC3B67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1A99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A99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A99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A99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/>
        </p:nvSpPr>
        <p:spPr>
          <a:xfrm>
            <a:off x="6578700" y="987475"/>
            <a:ext cx="47469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-ID" sz="3600">
                <a:solidFill>
                  <a:srgbClr val="1A9988"/>
                </a:solidFill>
                <a:latin typeface="Fira Sans ExtraBold"/>
                <a:ea typeface="Fira Sans ExtraBold"/>
                <a:cs typeface="Fira Sans ExtraBold"/>
                <a:sym typeface="Fira Sans ExtraBold"/>
              </a:rPr>
              <a:t>Мої пожирачі часу</a:t>
            </a:r>
            <a:endParaRPr sz="3600">
              <a:solidFill>
                <a:srgbClr val="1A9988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rgbClr val="1A9988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rgbClr val="FFFFFF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Fira Sans ExtraBold"/>
              <a:ea typeface="Fira Sans ExtraBold"/>
              <a:cs typeface="Fira Sans ExtraBold"/>
              <a:sym typeface="Fira Sans ExtraBol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Fira Sans ExtraBold"/>
              <a:buAutoNum type="arabicPeriod"/>
            </a:pPr>
            <a:r>
              <a:rPr lang="id-ID" sz="2400">
                <a:latin typeface="Fira Sans ExtraBold"/>
                <a:ea typeface="Fira Sans ExtraBold"/>
                <a:cs typeface="Fira Sans ExtraBold"/>
                <a:sym typeface="Fira Sans ExtraBold"/>
              </a:rPr>
              <a:t>Чи завжди ми ефективно витрачаємо час?</a:t>
            </a:r>
            <a:endParaRPr sz="2400">
              <a:latin typeface="Fira Sans ExtraBold"/>
              <a:ea typeface="Fira Sans ExtraBold"/>
              <a:cs typeface="Fira Sans ExtraBold"/>
              <a:sym typeface="Fira Sans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Fira Sans ExtraBold"/>
              <a:ea typeface="Fira Sans ExtraBold"/>
              <a:cs typeface="Fira Sans ExtraBold"/>
              <a:sym typeface="Fira Sans Extra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Fira Sans ExtraBold"/>
              <a:ea typeface="Fira Sans ExtraBold"/>
              <a:cs typeface="Fira Sans ExtraBold"/>
              <a:sym typeface="Fira Sans ExtraBol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Fira Sans ExtraBold"/>
              <a:buAutoNum type="arabicPeriod"/>
            </a:pPr>
            <a:r>
              <a:rPr lang="id-ID" sz="2400">
                <a:latin typeface="Fira Sans ExtraBold"/>
                <a:ea typeface="Fira Sans ExtraBold"/>
                <a:cs typeface="Fira Sans ExtraBold"/>
                <a:sym typeface="Fira Sans ExtraBold"/>
              </a:rPr>
              <a:t>Що пожирає твій час?</a:t>
            </a:r>
            <a:endParaRPr sz="2400">
              <a:latin typeface="Fira Sans ExtraBold"/>
              <a:ea typeface="Fira Sans ExtraBold"/>
              <a:cs typeface="Fira Sans ExtraBold"/>
              <a:sym typeface="Fira Sans Extra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Fira Sans ExtraBold"/>
              <a:ea typeface="Fira Sans ExtraBold"/>
              <a:cs typeface="Fira Sans ExtraBold"/>
              <a:sym typeface="Fira Sans ExtraBold"/>
            </a:endParaRPr>
          </a:p>
        </p:txBody>
      </p:sp>
      <p:pic>
        <p:nvPicPr>
          <p:cNvPr id="171" name="Google Shape;17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04000" y="246050"/>
            <a:ext cx="1416799" cy="3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1"/>
          <p:cNvPicPr preferRelativeResize="0"/>
          <p:nvPr/>
        </p:nvPicPr>
        <p:blipFill rotWithShape="1">
          <a:blip r:embed="rId4">
            <a:alphaModFix/>
          </a:blip>
          <a:srcRect b="0" l="-11200" r="11199" t="0"/>
          <a:stretch/>
        </p:blipFill>
        <p:spPr>
          <a:xfrm>
            <a:off x="-655400" y="0"/>
            <a:ext cx="616737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1"/>
          <p:cNvPicPr preferRelativeResize="0"/>
          <p:nvPr/>
        </p:nvPicPr>
        <p:blipFill rotWithShape="1">
          <a:blip r:embed="rId5">
            <a:alphaModFix/>
          </a:blip>
          <a:srcRect b="0" l="-11200" r="11199" t="0"/>
          <a:stretch/>
        </p:blipFill>
        <p:spPr>
          <a:xfrm>
            <a:off x="-655400" y="0"/>
            <a:ext cx="616737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4ECDC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/>
          <p:nvPr/>
        </p:nvSpPr>
        <p:spPr>
          <a:xfrm>
            <a:off x="7415975" y="-342900"/>
            <a:ext cx="4158600" cy="4194900"/>
          </a:xfrm>
          <a:prstGeom prst="ellipse">
            <a:avLst/>
          </a:prstGeom>
          <a:solidFill>
            <a:srgbClr val="19AF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2"/>
          <p:cNvSpPr/>
          <p:nvPr/>
        </p:nvSpPr>
        <p:spPr>
          <a:xfrm rot="-5400000">
            <a:off x="2027400" y="-793125"/>
            <a:ext cx="4397400" cy="845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32"/>
          <p:cNvPicPr preferRelativeResize="0"/>
          <p:nvPr/>
        </p:nvPicPr>
        <p:blipFill rotWithShape="1">
          <a:blip r:embed="rId3">
            <a:alphaModFix/>
          </a:blip>
          <a:srcRect b="0" l="21990" r="21984" t="0"/>
          <a:stretch/>
        </p:blipFill>
        <p:spPr>
          <a:xfrm>
            <a:off x="8503500" y="1234350"/>
            <a:ext cx="3688500" cy="4389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1110" y="430022"/>
            <a:ext cx="1416799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2"/>
          <p:cNvSpPr txBox="1"/>
          <p:nvPr/>
        </p:nvSpPr>
        <p:spPr>
          <a:xfrm>
            <a:off x="528975" y="1542275"/>
            <a:ext cx="3252300" cy="12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id-ID" sz="4000">
                <a:latin typeface="Fira Sans ExtraBold"/>
                <a:ea typeface="Fira Sans ExtraBold"/>
                <a:cs typeface="Fira Sans ExtraBold"/>
                <a:sym typeface="Fira Sans ExtraBold"/>
              </a:rPr>
              <a:t>Домашне завдання</a:t>
            </a:r>
            <a:endParaRPr b="0" i="0" sz="4000" u="none" cap="none" strike="noStrike">
              <a:solidFill>
                <a:srgbClr val="000000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</p:txBody>
      </p:sp>
      <p:sp>
        <p:nvSpPr>
          <p:cNvPr id="183" name="Google Shape;183;p32"/>
          <p:cNvSpPr/>
          <p:nvPr/>
        </p:nvSpPr>
        <p:spPr>
          <a:xfrm>
            <a:off x="-207575" y="5004325"/>
            <a:ext cx="2254500" cy="2274300"/>
          </a:xfrm>
          <a:prstGeom prst="ellipse">
            <a:avLst/>
          </a:prstGeom>
          <a:solidFill>
            <a:srgbClr val="19AF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2"/>
          <p:cNvSpPr/>
          <p:nvPr/>
        </p:nvSpPr>
        <p:spPr>
          <a:xfrm flipH="1">
            <a:off x="1686825" y="4618175"/>
            <a:ext cx="665700" cy="671400"/>
          </a:xfrm>
          <a:prstGeom prst="ellipse">
            <a:avLst/>
          </a:prstGeom>
          <a:solidFill>
            <a:srgbClr val="19AF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2"/>
          <p:cNvSpPr txBox="1"/>
          <p:nvPr/>
        </p:nvSpPr>
        <p:spPr>
          <a:xfrm>
            <a:off x="2835525" y="2753075"/>
            <a:ext cx="5143500" cy="8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-ID" sz="2400">
                <a:latin typeface="Fira Sans"/>
                <a:ea typeface="Fira Sans"/>
                <a:cs typeface="Fira Sans"/>
                <a:sym typeface="Fira Sans"/>
              </a:rPr>
              <a:t>Що потрібно зробити</a:t>
            </a:r>
            <a:endParaRPr b="1" sz="24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1A998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800"/>
              <a:buFont typeface="Roboto"/>
              <a:buAutoNum type="arabicParenR"/>
            </a:pPr>
            <a:r>
              <a:rPr b="1" lang="id-ID" sz="1800">
                <a:solidFill>
                  <a:srgbClr val="1A998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Вибираємо 3 бажання зі списку, конкретизуємо їх і пише to-do list для цієї мети. (Що необхідно зробити, щоб її досягти).</a:t>
            </a:r>
            <a:endParaRPr b="1" sz="1800">
              <a:solidFill>
                <a:srgbClr val="1A998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800"/>
              <a:buFont typeface="Roboto"/>
              <a:buAutoNum type="arabicParenR"/>
            </a:pPr>
            <a:r>
              <a:rPr b="1" lang="id-ID" sz="1800">
                <a:solidFill>
                  <a:srgbClr val="1A998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Мої пожирачі часу - напишіть, що заважає вам бути ефективним.</a:t>
            </a:r>
            <a:endParaRPr b="1" sz="1800">
              <a:solidFill>
                <a:srgbClr val="1A998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1A9988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/>
        </p:nvSpPr>
        <p:spPr>
          <a:xfrm>
            <a:off x="3494925" y="970225"/>
            <a:ext cx="56811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</a:pPr>
            <a:r>
              <a:rPr lang="id-ID" sz="6600">
                <a:latin typeface="Fira Sans ExtraBold"/>
                <a:ea typeface="Fira Sans ExtraBold"/>
                <a:cs typeface="Fira Sans ExtraBold"/>
                <a:sym typeface="Fira Sans ExtraBold"/>
              </a:rPr>
              <a:t>SWOT аналіз</a:t>
            </a:r>
            <a:br>
              <a:rPr lang="id-ID" sz="6600">
                <a:latin typeface="Fira Sans ExtraBold"/>
                <a:ea typeface="Fira Sans ExtraBold"/>
                <a:cs typeface="Fira Sans ExtraBold"/>
                <a:sym typeface="Fira Sans ExtraBold"/>
              </a:rPr>
            </a:br>
            <a:r>
              <a:rPr lang="id-ID" sz="4800">
                <a:solidFill>
                  <a:srgbClr val="1A9988"/>
                </a:solidFill>
                <a:latin typeface="Fira Sans ExtraBold"/>
                <a:ea typeface="Fira Sans ExtraBold"/>
                <a:cs typeface="Fira Sans ExtraBold"/>
                <a:sym typeface="Fira Sans ExtraBold"/>
              </a:rPr>
              <a:t>Особистості</a:t>
            </a:r>
            <a:endParaRPr b="0" i="0" sz="4800" u="none" cap="none" strike="noStrike">
              <a:solidFill>
                <a:srgbClr val="1A9988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</p:txBody>
      </p:sp>
      <p:sp>
        <p:nvSpPr>
          <p:cNvPr id="191" name="Google Shape;191;p33"/>
          <p:cNvSpPr/>
          <p:nvPr/>
        </p:nvSpPr>
        <p:spPr>
          <a:xfrm>
            <a:off x="9436434" y="713817"/>
            <a:ext cx="1488600" cy="1488600"/>
          </a:xfrm>
          <a:prstGeom prst="ellipse">
            <a:avLst/>
          </a:prstGeom>
          <a:solidFill>
            <a:srgbClr val="D4EC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200" y="246050"/>
            <a:ext cx="1416799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3"/>
          <p:cNvSpPr/>
          <p:nvPr/>
        </p:nvSpPr>
        <p:spPr>
          <a:xfrm rot="-4334382">
            <a:off x="8943913" y="1956350"/>
            <a:ext cx="209484" cy="200375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3"/>
          <p:cNvSpPr txBox="1"/>
          <p:nvPr/>
        </p:nvSpPr>
        <p:spPr>
          <a:xfrm rot="8259353">
            <a:off x="10885086" y="2163010"/>
            <a:ext cx="476111" cy="6298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id-ID" sz="3600" u="none" cap="none" strike="noStrike">
                <a:solidFill>
                  <a:srgbClr val="19AFA3"/>
                </a:solidFill>
                <a:latin typeface="Comic Sans MS"/>
                <a:ea typeface="Comic Sans MS"/>
                <a:cs typeface="Comic Sans MS"/>
                <a:sym typeface="Comic Sans MS"/>
              </a:rPr>
              <a:t>+</a:t>
            </a:r>
            <a:endParaRPr b="0" i="0" sz="3600" u="none" cap="none" strike="noStrike">
              <a:solidFill>
                <a:srgbClr val="19AFA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5" name="Google Shape;195;p33"/>
          <p:cNvSpPr txBox="1"/>
          <p:nvPr/>
        </p:nvSpPr>
        <p:spPr>
          <a:xfrm rot="-1492181">
            <a:off x="10656382" y="220807"/>
            <a:ext cx="380924" cy="6295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id-ID" sz="1800" u="none" cap="none" strike="noStrike">
                <a:solidFill>
                  <a:srgbClr val="F8A185"/>
                </a:solidFill>
                <a:latin typeface="Comic Sans MS"/>
                <a:ea typeface="Comic Sans MS"/>
                <a:cs typeface="Comic Sans MS"/>
                <a:sym typeface="Comic Sans MS"/>
              </a:rPr>
              <a:t>#</a:t>
            </a:r>
            <a:endParaRPr b="1" i="0" sz="1800" u="none" cap="none" strike="noStrike">
              <a:solidFill>
                <a:srgbClr val="F8A185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196" name="Google Shape;196;p33"/>
          <p:cNvGraphicFramePr/>
          <p:nvPr/>
        </p:nvGraphicFramePr>
        <p:xfrm>
          <a:off x="915400" y="266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{284E0901-E34B-4646-80C2-1777F8D77CF9}</a:tableStyleId>
              </a:tblPr>
              <a:tblGrid>
                <a:gridCol w="5180600"/>
                <a:gridCol w="5180600"/>
              </a:tblGrid>
              <a:tr h="1452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-ID" sz="3600">
                          <a:solidFill>
                            <a:srgbClr val="1A9988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Сильні сторони</a:t>
                      </a:r>
                      <a:endParaRPr b="1" sz="3600">
                        <a:solidFill>
                          <a:srgbClr val="1A9988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1A99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A99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A99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A99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-ID" sz="3600">
                          <a:solidFill>
                            <a:srgbClr val="1A9988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Слабкі сторони</a:t>
                      </a:r>
                      <a:endParaRPr b="1" sz="3600">
                        <a:solidFill>
                          <a:srgbClr val="1A9988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1A99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A99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A99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A99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52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-ID" sz="3600">
                          <a:solidFill>
                            <a:srgbClr val="53C6A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Можливості</a:t>
                      </a:r>
                      <a:endParaRPr b="1" sz="3600">
                        <a:solidFill>
                          <a:srgbClr val="53C6A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1A99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A99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A99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A99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-ID" sz="3600">
                          <a:solidFill>
                            <a:srgbClr val="53C6A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Загрози</a:t>
                      </a:r>
                      <a:endParaRPr b="1" sz="3600">
                        <a:solidFill>
                          <a:srgbClr val="53C6A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1A99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A99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A99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A99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AFA3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22"/>
          <p:cNvPicPr preferRelativeResize="0"/>
          <p:nvPr/>
        </p:nvPicPr>
        <p:blipFill rotWithShape="1">
          <a:blip r:embed="rId3">
            <a:alphaModFix/>
          </a:blip>
          <a:srcRect b="22999" l="0" r="0" t="22999"/>
          <a:stretch/>
        </p:blipFill>
        <p:spPr>
          <a:xfrm>
            <a:off x="0" y="1234350"/>
            <a:ext cx="12192005" cy="438930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2"/>
          <p:cNvSpPr/>
          <p:nvPr/>
        </p:nvSpPr>
        <p:spPr>
          <a:xfrm>
            <a:off x="751110" y="1957350"/>
            <a:ext cx="10171500" cy="2943300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22"/>
          <p:cNvSpPr/>
          <p:nvPr/>
        </p:nvSpPr>
        <p:spPr>
          <a:xfrm>
            <a:off x="1351260" y="2179320"/>
            <a:ext cx="8971200" cy="2499300"/>
          </a:xfrm>
          <a:prstGeom prst="rect">
            <a:avLst/>
          </a:prstGeom>
          <a:solidFill>
            <a:schemeClr val="lt1">
              <a:alpha val="9019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22"/>
          <p:cNvSpPr txBox="1"/>
          <p:nvPr/>
        </p:nvSpPr>
        <p:spPr>
          <a:xfrm>
            <a:off x="1883910" y="3148692"/>
            <a:ext cx="79059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4000"/>
              <a:buFont typeface="Arial"/>
              <a:buNone/>
            </a:pPr>
            <a:r>
              <a:rPr lang="id-ID" sz="4000">
                <a:latin typeface="Fira Sans ExtraBold"/>
                <a:ea typeface="Fira Sans ExtraBold"/>
                <a:cs typeface="Fira Sans ExtraBold"/>
                <a:sym typeface="Fira Sans ExtraBold"/>
              </a:rPr>
              <a:t>Модуль 3. Самостійність</a:t>
            </a:r>
            <a:endParaRPr b="0" i="0" sz="4000" u="none" cap="none" strike="noStrike">
              <a:solidFill>
                <a:srgbClr val="000000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</p:txBody>
      </p:sp>
      <p:pic>
        <p:nvPicPr>
          <p:cNvPr id="90" name="Google Shape;9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28460" y="2477047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AFA3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/>
        </p:nvSpPr>
        <p:spPr>
          <a:xfrm>
            <a:off x="7281949" y="2352600"/>
            <a:ext cx="4330800" cy="1340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-ID" sz="4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Як зробити з мрії мету?</a:t>
            </a:r>
            <a:endParaRPr b="1" sz="48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8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96" name="Google Shape;9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04000" y="246050"/>
            <a:ext cx="1416799" cy="3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3"/>
          <p:cNvPicPr preferRelativeResize="0"/>
          <p:nvPr/>
        </p:nvPicPr>
        <p:blipFill rotWithShape="1">
          <a:blip r:embed="rId4">
            <a:alphaModFix/>
          </a:blip>
          <a:srcRect b="0" l="14330" r="14337" t="0"/>
          <a:stretch/>
        </p:blipFill>
        <p:spPr>
          <a:xfrm>
            <a:off x="0" y="0"/>
            <a:ext cx="6858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AFA3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/>
        </p:nvSpPr>
        <p:spPr>
          <a:xfrm>
            <a:off x="5575600" y="611175"/>
            <a:ext cx="5515500" cy="1340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-ID" sz="4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1 крок: конкретизуємо мрію!</a:t>
            </a:r>
            <a:endParaRPr b="1" sz="48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8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1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03" name="Google Shape;10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04000" y="246050"/>
            <a:ext cx="1416799" cy="3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1625" y="190450"/>
            <a:ext cx="3874901" cy="290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4"/>
          <p:cNvSpPr txBox="1"/>
          <p:nvPr/>
        </p:nvSpPr>
        <p:spPr>
          <a:xfrm>
            <a:off x="1067950" y="3788550"/>
            <a:ext cx="10409400" cy="2108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-ID" sz="48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Приклад:</a:t>
            </a:r>
            <a:endParaRPr b="1" sz="48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Fira Sans"/>
              <a:buChar char="●"/>
            </a:pPr>
            <a:r>
              <a:rPr b="1" lang="id-ID" sz="21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Стати фінансово незалежним → Заробляти min 200 $ в місяць</a:t>
            </a:r>
            <a:endParaRPr b="1" sz="21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Fira Sans"/>
              <a:buChar char="●"/>
            </a:pPr>
            <a:r>
              <a:rPr b="1" lang="id-ID" sz="21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Вивчити англійську → Дивитися фільми в оригіналі </a:t>
            </a:r>
            <a:endParaRPr b="1" sz="21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Fira Sans"/>
              <a:buChar char="●"/>
            </a:pPr>
            <a:r>
              <a:rPr b="1" lang="id-ID" sz="21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Навчитися співати → Записати пісню в студії звукозапису</a:t>
            </a:r>
            <a:endParaRPr b="1" sz="21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6" name="Google Shape;106;p24"/>
          <p:cNvCxnSpPr/>
          <p:nvPr/>
        </p:nvCxnSpPr>
        <p:spPr>
          <a:xfrm flipH="1" rot="10800000">
            <a:off x="1544025" y="4799275"/>
            <a:ext cx="4065900" cy="129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24"/>
          <p:cNvCxnSpPr/>
          <p:nvPr/>
        </p:nvCxnSpPr>
        <p:spPr>
          <a:xfrm>
            <a:off x="1556875" y="5120975"/>
            <a:ext cx="2715000" cy="129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24"/>
          <p:cNvCxnSpPr/>
          <p:nvPr/>
        </p:nvCxnSpPr>
        <p:spPr>
          <a:xfrm>
            <a:off x="1556875" y="5416925"/>
            <a:ext cx="2033100" cy="129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AFA3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/>
          <p:nvPr/>
        </p:nvSpPr>
        <p:spPr>
          <a:xfrm>
            <a:off x="5575600" y="611175"/>
            <a:ext cx="5515500" cy="1340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-ID" sz="4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Перевіряємо нашу мету!</a:t>
            </a:r>
            <a:endParaRPr b="1" sz="48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8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14" name="Google Shape;11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04000" y="246050"/>
            <a:ext cx="1416799" cy="3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5"/>
          <p:cNvPicPr preferRelativeResize="0"/>
          <p:nvPr/>
        </p:nvPicPr>
        <p:blipFill rotWithShape="1">
          <a:blip r:embed="rId4">
            <a:alphaModFix/>
          </a:blip>
          <a:srcRect b="0" l="12502" r="12495" t="0"/>
          <a:stretch/>
        </p:blipFill>
        <p:spPr>
          <a:xfrm>
            <a:off x="1001625" y="190450"/>
            <a:ext cx="3874899" cy="290617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5"/>
          <p:cNvSpPr txBox="1"/>
          <p:nvPr/>
        </p:nvSpPr>
        <p:spPr>
          <a:xfrm>
            <a:off x="1067950" y="3415425"/>
            <a:ext cx="10872300" cy="3498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-ID" sz="32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Уяви, що твою мету побачила</a:t>
            </a:r>
            <a:endParaRPr b="1" sz="32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-ID" sz="32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зла Золота рибка, чи </a:t>
            </a:r>
            <a:r>
              <a:rPr b="1" lang="id-ID" sz="32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виконає</a:t>
            </a:r>
            <a:r>
              <a:rPr b="1" lang="id-ID" sz="32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 вона твоє бажання правильно?!:</a:t>
            </a:r>
            <a:endParaRPr b="1" sz="32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Жити в Америці → Бац і ти в Бразилії (Південна Америка, між іншим)</a:t>
            </a:r>
            <a:endParaRPr b="1" sz="21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AFA3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/>
          <p:nvPr/>
        </p:nvSpPr>
        <p:spPr>
          <a:xfrm>
            <a:off x="5575600" y="611175"/>
            <a:ext cx="5515500" cy="1340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-ID" sz="4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2 крок: у мети повинен бути дедлайн!</a:t>
            </a:r>
            <a:endParaRPr b="1" sz="48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8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1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22" name="Google Shape;12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04000" y="246050"/>
            <a:ext cx="1416799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6"/>
          <p:cNvSpPr txBox="1"/>
          <p:nvPr/>
        </p:nvSpPr>
        <p:spPr>
          <a:xfrm>
            <a:off x="1067950" y="3788550"/>
            <a:ext cx="10409400" cy="2755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1540000" dist="190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48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Приклад:</a:t>
            </a:r>
            <a:endParaRPr b="1" sz="48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Fira Sans"/>
              <a:buChar char="●"/>
            </a:pPr>
            <a:r>
              <a:rPr b="1" lang="id-ID" sz="21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Стати фінансово незалежним → Заробляти min 200 $ в місяць</a:t>
            </a:r>
            <a:r>
              <a:rPr b="1" lang="id-ID" sz="2100" u="sng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 починаючи з 16 років</a:t>
            </a:r>
            <a:endParaRPr b="1" sz="2100" u="sng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Fira Sans"/>
              <a:buChar char="●"/>
            </a:pPr>
            <a:r>
              <a:rPr b="1" lang="id-ID" sz="21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Вивчити англійську → Почати дивитися фільми в оригіналі </a:t>
            </a:r>
            <a:r>
              <a:rPr b="1" lang="id-ID" sz="2100" u="sng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до кінця 11 класу</a:t>
            </a:r>
            <a:endParaRPr b="1" sz="2100" u="sng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Fira Sans"/>
              <a:buChar char="●"/>
            </a:pPr>
            <a:r>
              <a:rPr b="1" lang="id-ID" sz="21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Навчитися співати → Записати пісню в студії звукозапису </a:t>
            </a:r>
            <a:r>
              <a:rPr b="1" lang="id-ID" sz="2100" u="sng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до грудня 2021 року</a:t>
            </a:r>
            <a:endParaRPr b="1" sz="2100" u="sng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4" name="Google Shape;124;p26"/>
          <p:cNvCxnSpPr/>
          <p:nvPr/>
        </p:nvCxnSpPr>
        <p:spPr>
          <a:xfrm flipH="1" rot="10800000">
            <a:off x="1544025" y="4799275"/>
            <a:ext cx="4065900" cy="129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26"/>
          <p:cNvCxnSpPr/>
          <p:nvPr/>
        </p:nvCxnSpPr>
        <p:spPr>
          <a:xfrm>
            <a:off x="1456025" y="5455525"/>
            <a:ext cx="2715000" cy="129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26"/>
          <p:cNvCxnSpPr/>
          <p:nvPr/>
        </p:nvCxnSpPr>
        <p:spPr>
          <a:xfrm flipH="1" rot="10800000">
            <a:off x="1582625" y="5725950"/>
            <a:ext cx="2303400" cy="255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7" name="Google Shape;12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775" y="490525"/>
            <a:ext cx="4437501" cy="249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AFA3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/>
          <p:nvPr/>
        </p:nvSpPr>
        <p:spPr>
          <a:xfrm>
            <a:off x="5575600" y="611175"/>
            <a:ext cx="5515500" cy="1340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-ID" sz="4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3 крок: воно тобі треба ?!</a:t>
            </a:r>
            <a:endParaRPr b="1" sz="48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8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-ID" sz="4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Подумаємо, мета дійсно твоя і ти хочеш її досягти?</a:t>
            </a:r>
            <a:endParaRPr b="1" sz="48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1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33" name="Google Shape;13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04000" y="246050"/>
            <a:ext cx="1416799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7"/>
          <p:cNvSpPr txBox="1"/>
          <p:nvPr/>
        </p:nvSpPr>
        <p:spPr>
          <a:xfrm>
            <a:off x="1067950" y="3788550"/>
            <a:ext cx="10409400" cy="723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1540000" dist="190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 u="sng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175" y="353850"/>
            <a:ext cx="4437500" cy="353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/>
          <p:nvPr/>
        </p:nvSpPr>
        <p:spPr>
          <a:xfrm>
            <a:off x="2885475" y="1750850"/>
            <a:ext cx="6822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id-ID" sz="6000">
                <a:latin typeface="Fira Sans ExtraBold"/>
                <a:ea typeface="Fira Sans ExtraBold"/>
                <a:cs typeface="Fira Sans ExtraBold"/>
                <a:sym typeface="Fira Sans ExtraBold"/>
              </a:rPr>
              <a:t>Time-management</a:t>
            </a:r>
            <a:endParaRPr b="0" i="0" sz="6000" u="none" cap="none" strike="noStrike">
              <a:latin typeface="Fira Sans ExtraBold"/>
              <a:ea typeface="Fira Sans ExtraBold"/>
              <a:cs typeface="Fira Sans ExtraBold"/>
              <a:sym typeface="Fira Sans ExtraBold"/>
            </a:endParaRPr>
          </a:p>
        </p:txBody>
      </p:sp>
      <p:sp>
        <p:nvSpPr>
          <p:cNvPr id="141" name="Google Shape;141;p28"/>
          <p:cNvSpPr/>
          <p:nvPr/>
        </p:nvSpPr>
        <p:spPr>
          <a:xfrm>
            <a:off x="1022100" y="3097500"/>
            <a:ext cx="6544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8"/>
          <p:cNvSpPr/>
          <p:nvPr/>
        </p:nvSpPr>
        <p:spPr>
          <a:xfrm>
            <a:off x="9436434" y="713817"/>
            <a:ext cx="1488600" cy="1488600"/>
          </a:xfrm>
          <a:prstGeom prst="ellipse">
            <a:avLst/>
          </a:prstGeom>
          <a:solidFill>
            <a:srgbClr val="1274BB">
              <a:alpha val="243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200" y="246050"/>
            <a:ext cx="1416799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8"/>
          <p:cNvSpPr/>
          <p:nvPr/>
        </p:nvSpPr>
        <p:spPr>
          <a:xfrm rot="-4334382">
            <a:off x="8943900" y="1956389"/>
            <a:ext cx="209484" cy="200375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8"/>
          <p:cNvSpPr txBox="1"/>
          <p:nvPr/>
        </p:nvSpPr>
        <p:spPr>
          <a:xfrm rot="8259353">
            <a:off x="10885111" y="2162964"/>
            <a:ext cx="476111" cy="6298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id-ID" sz="3600" u="none" cap="none" strike="noStrike">
                <a:solidFill>
                  <a:srgbClr val="19AFA3"/>
                </a:solidFill>
                <a:latin typeface="Comic Sans MS"/>
                <a:ea typeface="Comic Sans MS"/>
                <a:cs typeface="Comic Sans MS"/>
                <a:sym typeface="Comic Sans MS"/>
              </a:rPr>
              <a:t>+</a:t>
            </a:r>
            <a:endParaRPr b="0" i="0" sz="3600" u="none" cap="none" strike="noStrike">
              <a:solidFill>
                <a:srgbClr val="19AFA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6" name="Google Shape;146;p28"/>
          <p:cNvSpPr txBox="1"/>
          <p:nvPr/>
        </p:nvSpPr>
        <p:spPr>
          <a:xfrm rot="-1492181">
            <a:off x="10656310" y="220840"/>
            <a:ext cx="380924" cy="6295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id-ID" sz="1800" u="none" cap="none" strike="noStrike">
                <a:solidFill>
                  <a:srgbClr val="F8A185"/>
                </a:solidFill>
                <a:latin typeface="Comic Sans MS"/>
                <a:ea typeface="Comic Sans MS"/>
                <a:cs typeface="Comic Sans MS"/>
                <a:sym typeface="Comic Sans MS"/>
              </a:rPr>
              <a:t>#</a:t>
            </a:r>
            <a:endParaRPr b="1" i="0" sz="1800" u="none" cap="none" strike="noStrike">
              <a:solidFill>
                <a:srgbClr val="F8A185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/>
        </p:nvSpPr>
        <p:spPr>
          <a:xfrm>
            <a:off x="1507450" y="1908013"/>
            <a:ext cx="3723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id-ID" sz="4000">
                <a:solidFill>
                  <a:schemeClr val="lt1"/>
                </a:solidFill>
                <a:latin typeface="Fira Sans ExtraBold"/>
                <a:ea typeface="Fira Sans ExtraBold"/>
                <a:cs typeface="Fira Sans ExtraBold"/>
                <a:sym typeface="Fira Sans ExtraBold"/>
              </a:rPr>
              <a:t>Складаємо Тo-Do list </a:t>
            </a:r>
            <a:endParaRPr sz="4000">
              <a:solidFill>
                <a:schemeClr val="lt1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id-ID" sz="2700">
                <a:solidFill>
                  <a:schemeClr val="lt1"/>
                </a:solidFill>
                <a:latin typeface="Fira Sans ExtraBold"/>
                <a:ea typeface="Fira Sans ExtraBold"/>
                <a:cs typeface="Fira Sans ExtraBold"/>
                <a:sym typeface="Fira Sans ExtraBold"/>
              </a:rPr>
              <a:t>на день/тиждень</a:t>
            </a:r>
            <a:endParaRPr sz="2700">
              <a:solidFill>
                <a:schemeClr val="lt1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id-ID" sz="2700">
                <a:solidFill>
                  <a:schemeClr val="lt1"/>
                </a:solidFill>
                <a:latin typeface="Fira Sans ExtraBold"/>
                <a:ea typeface="Fira Sans ExtraBold"/>
                <a:cs typeface="Fira Sans ExtraBold"/>
                <a:sym typeface="Fira Sans ExtraBold"/>
              </a:rPr>
              <a:t>або для досягнення ціл</a:t>
            </a:r>
            <a:r>
              <a:rPr lang="id-ID" sz="4000">
                <a:solidFill>
                  <a:schemeClr val="lt1"/>
                </a:solidFill>
                <a:latin typeface="Fira Sans ExtraBold"/>
                <a:ea typeface="Fira Sans ExtraBold"/>
                <a:cs typeface="Fira Sans ExtraBold"/>
                <a:sym typeface="Fira Sans ExtraBold"/>
              </a:rPr>
              <a:t>і</a:t>
            </a:r>
            <a:endParaRPr sz="4000">
              <a:solidFill>
                <a:schemeClr val="lt1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</p:txBody>
      </p:sp>
      <p:sp>
        <p:nvSpPr>
          <p:cNvPr id="152" name="Google Shape;152;p29"/>
          <p:cNvSpPr/>
          <p:nvPr/>
        </p:nvSpPr>
        <p:spPr>
          <a:xfrm rot="2253516">
            <a:off x="2519888" y="4147219"/>
            <a:ext cx="209655" cy="200235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9"/>
          <p:cNvSpPr txBox="1"/>
          <p:nvPr/>
        </p:nvSpPr>
        <p:spPr>
          <a:xfrm rot="8259353">
            <a:off x="4605237" y="4110889"/>
            <a:ext cx="476111" cy="6298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id-ID" sz="36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+</a:t>
            </a:r>
            <a:endParaRPr b="0" i="0" sz="3600" u="none" cap="none" strike="noStrike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4" name="Google Shape;154;p29"/>
          <p:cNvSpPr/>
          <p:nvPr/>
        </p:nvSpPr>
        <p:spPr>
          <a:xfrm>
            <a:off x="5516875" y="693925"/>
            <a:ext cx="6675000" cy="53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9"/>
          <p:cNvSpPr txBox="1"/>
          <p:nvPr/>
        </p:nvSpPr>
        <p:spPr>
          <a:xfrm>
            <a:off x="6177549" y="1758250"/>
            <a:ext cx="4680300" cy="1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</p:txBody>
      </p:sp>
      <p:sp>
        <p:nvSpPr>
          <p:cNvPr id="156" name="Google Shape;156;p29"/>
          <p:cNvSpPr/>
          <p:nvPr/>
        </p:nvSpPr>
        <p:spPr>
          <a:xfrm rot="-8815759">
            <a:off x="4786176" y="2201095"/>
            <a:ext cx="230907" cy="199453"/>
          </a:xfrm>
          <a:prstGeom prst="triangle">
            <a:avLst>
              <a:gd fmla="val 50000" name="adj"/>
            </a:avLst>
          </a:prstGeom>
          <a:solidFill>
            <a:srgbClr val="FFFFFF">
              <a:alpha val="43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29"/>
          <p:cNvPicPr preferRelativeResize="0"/>
          <p:nvPr/>
        </p:nvPicPr>
        <p:blipFill rotWithShape="1">
          <a:blip r:embed="rId3">
            <a:alphaModFix/>
          </a:blip>
          <a:srcRect b="0" l="15007" r="16807" t="0"/>
          <a:stretch/>
        </p:blipFill>
        <p:spPr>
          <a:xfrm>
            <a:off x="5516871" y="940988"/>
            <a:ext cx="6675000" cy="4888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