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ipsocVkZBQBEqJ32mxPqwnmaa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c219b37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dfc219b37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35069854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e35069854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c219b37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dfc219b37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5069854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e35069854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5069854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e35069854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81b209c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381b209c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5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6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9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9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9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39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39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Title Slide">
  <p:cSld name="67_Title Slide">
    <p:bg>
      <p:bgPr>
        <a:gradFill>
          <a:gsLst>
            <a:gs pos="0">
              <a:srgbClr val="0A213B"/>
            </a:gs>
            <a:gs pos="100000">
              <a:srgbClr val="02030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cture 2" id="73" name="Google Shape;73;p42"/>
          <p:cNvSpPr/>
          <p:nvPr/>
        </p:nvSpPr>
        <p:spPr>
          <a:xfrm>
            <a:off x="658812" y="555169"/>
            <a:ext cx="1231006" cy="370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473622" y="622173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cture 4" id="76" name="Google Shape;76;p43"/>
          <p:cNvSpPr/>
          <p:nvPr/>
        </p:nvSpPr>
        <p:spPr>
          <a:xfrm>
            <a:off x="685800" y="562592"/>
            <a:ext cx="1192240" cy="358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3"/>
          <p:cNvSpPr/>
          <p:nvPr>
            <p:ph idx="2" type="pic"/>
          </p:nvPr>
        </p:nvSpPr>
        <p:spPr>
          <a:xfrm>
            <a:off x="8946291" y="0"/>
            <a:ext cx="32457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43"/>
          <p:cNvSpPr txBox="1"/>
          <p:nvPr>
            <p:ph idx="12" type="sldNum"/>
          </p:nvPr>
        </p:nvSpPr>
        <p:spPr>
          <a:xfrm>
            <a:off x="8473622" y="622173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 2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cture 4" id="80" name="Google Shape;80;p44"/>
          <p:cNvSpPr/>
          <p:nvPr/>
        </p:nvSpPr>
        <p:spPr>
          <a:xfrm>
            <a:off x="685800" y="562592"/>
            <a:ext cx="1192240" cy="358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8473622" y="622173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cture 4" id="84" name="Google Shape;84;p45"/>
          <p:cNvSpPr/>
          <p:nvPr/>
        </p:nvSpPr>
        <p:spPr>
          <a:xfrm>
            <a:off x="685800" y="562592"/>
            <a:ext cx="1192240" cy="358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5"/>
          <p:cNvSpPr txBox="1"/>
          <p:nvPr>
            <p:ph idx="12" type="sldNum"/>
          </p:nvPr>
        </p:nvSpPr>
        <p:spPr>
          <a:xfrm>
            <a:off x="8473622" y="622173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Slide">
  <p:cSld name="26_Title Slide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/>
          <p:nvPr>
            <p:ph idx="2" type="pic"/>
          </p:nvPr>
        </p:nvSpPr>
        <p:spPr>
          <a:xfrm>
            <a:off x="1790700" y="1"/>
            <a:ext cx="43053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46"/>
          <p:cNvSpPr/>
          <p:nvPr>
            <p:ph idx="3" type="pic"/>
          </p:nvPr>
        </p:nvSpPr>
        <p:spPr>
          <a:xfrm>
            <a:off x="1790700" y="4485504"/>
            <a:ext cx="43053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6"/>
          <p:cNvSpPr txBox="1"/>
          <p:nvPr>
            <p:ph idx="12" type="sldNum"/>
          </p:nvPr>
        </p:nvSpPr>
        <p:spPr>
          <a:xfrm>
            <a:off x="8473622" y="6221732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117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609600" y="274639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reate.kahoot.it/details/minecraft/17ecee5d-ba06-4da9-addf-42372b0e255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ordpress.org/plugins/contact-form-7/" TargetMode="External"/><Relationship Id="rId5" Type="http://schemas.openxmlformats.org/officeDocument/2006/relationships/hyperlink" Target="https://ru.wordpress.org/plugins/w3-total-cache/" TargetMode="External"/><Relationship Id="rId6" Type="http://schemas.openxmlformats.org/officeDocument/2006/relationships/hyperlink" Target="https://ru.wordpress.org/plugins/nextgen-galler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117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117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117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1250829" y="2309119"/>
            <a:ext cx="262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None/>
            </a:pPr>
            <a:r>
              <a:rPr b="1" i="0" lang="ru-RU" sz="32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Kahoot.it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>
            <a:off x="1250828" y="3559174"/>
            <a:ext cx="69120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1250828" y="4065598"/>
            <a:ext cx="39597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Перевіримо, наскільки круто ви орієнтуєтесь в світі сайтів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2" name="Google Shape;16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8796" y="1538115"/>
            <a:ext cx="7246369" cy="407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 rot="-1484330">
            <a:off x="663303" y="2709671"/>
            <a:ext cx="411202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ДОМАШНЕ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697845" y="1850684"/>
            <a:ext cx="6187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Наповнити сторінки інформацією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Підібрати картинки для головної сторінки сайту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663" y="2969825"/>
            <a:ext cx="3563474" cy="9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6876750" y="1723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9025" y="860936"/>
            <a:ext cx="4818275" cy="5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751110" y="372320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351260" y="4029720"/>
            <a:ext cx="8971200" cy="2499300"/>
          </a:xfrm>
          <a:prstGeom prst="rect">
            <a:avLst/>
          </a:prstGeom>
          <a:solidFill>
            <a:schemeClr val="lt1">
              <a:alpha val="8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883910" y="4791004"/>
            <a:ext cx="7905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FrontEnd Junior </a:t>
            </a:r>
            <a:endParaRPr b="1" i="0" sz="4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998100" y="5740125"/>
            <a:ext cx="567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Урок </a:t>
            </a:r>
            <a:r>
              <a:rPr b="1"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85" y="4214435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 rot="-1484330">
            <a:off x="668807" y="2551836"/>
            <a:ext cx="42707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Що будемо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робити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Персональный сайт Врача" id="113" name="Google Shape;113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Персональный сайт Врача" id="114" name="Google Shape;114;p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Персональный сайт Врача" id="115" name="Google Shape;115;p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635125" y="1474400"/>
            <a:ext cx="6229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Що таке віджети, для чого вони потрібні, які бувають. Де їх шукати та як встановлювати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Що таке плагіни, для чого вони потрібні. Д</a:t>
            </a: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е їх шукати та як встановлювати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eriod"/>
            </a:pP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Що таке CSS, навіщо він потрібен. Як з його допомогою змінювати сайт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c219b375_0_1"/>
          <p:cNvSpPr/>
          <p:nvPr/>
        </p:nvSpPr>
        <p:spPr>
          <a:xfrm rot="-1484280">
            <a:off x="-30772" y="2368074"/>
            <a:ext cx="4881358" cy="9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Крок 1. 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-RU" sz="5400">
                <a:solidFill>
                  <a:srgbClr val="515151"/>
                </a:solidFill>
              </a:rPr>
              <a:t>Що таке віджети</a:t>
            </a: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dfc219b375_0_1"/>
          <p:cNvSpPr txBox="1"/>
          <p:nvPr/>
        </p:nvSpPr>
        <p:spPr>
          <a:xfrm>
            <a:off x="5635125" y="1474400"/>
            <a:ext cx="6229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Віджет - це вбудований елемент в структуру сайту. Він може виконувати якусь одну функцію.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Наприклад - показувати погоду, останні записи та інше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сайті </a:t>
            </a:r>
            <a:r>
              <a:rPr lang="ru-RU" sz="2400">
                <a:solidFill>
                  <a:schemeClr val="dk1"/>
                </a:solidFill>
              </a:rPr>
              <a:t>WordPress є стандартні віджети і далі ми їх розберемо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350698541_0_7"/>
          <p:cNvSpPr/>
          <p:nvPr/>
        </p:nvSpPr>
        <p:spPr>
          <a:xfrm rot="-1484392">
            <a:off x="-507077" y="1882444"/>
            <a:ext cx="5581374" cy="9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Крок 2. 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-RU" sz="5400">
                <a:solidFill>
                  <a:srgbClr val="515151"/>
                </a:solidFill>
              </a:rPr>
              <a:t>Налаштовуємо</a:t>
            </a:r>
            <a:endParaRPr b="1" sz="5400">
              <a:solidFill>
                <a:srgbClr val="51515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-RU" sz="5400">
                <a:solidFill>
                  <a:srgbClr val="515151"/>
                </a:solidFill>
              </a:rPr>
              <a:t>стандартні віджети</a:t>
            </a:r>
            <a:endParaRPr b="1" sz="5400">
              <a:solidFill>
                <a:srgbClr val="515151"/>
              </a:solidFill>
            </a:endParaRPr>
          </a:p>
        </p:txBody>
      </p:sp>
      <p:pic>
        <p:nvPicPr>
          <p:cNvPr id="128" name="Google Shape;128;ge35069854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701" y="402450"/>
            <a:ext cx="5846000" cy="60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c219b375_0_7"/>
          <p:cNvSpPr/>
          <p:nvPr/>
        </p:nvSpPr>
        <p:spPr>
          <a:xfrm rot="-1484280">
            <a:off x="-30771" y="2141535"/>
            <a:ext cx="4881358" cy="9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Крок 3. 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-RU" sz="5400">
                <a:solidFill>
                  <a:srgbClr val="515151"/>
                </a:solidFill>
              </a:rPr>
              <a:t>Що таке плагіни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fc219b375_0_7"/>
          <p:cNvSpPr txBox="1"/>
          <p:nvPr/>
        </p:nvSpPr>
        <p:spPr>
          <a:xfrm>
            <a:off x="5792675" y="2043740"/>
            <a:ext cx="581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6344D"/>
                </a:solidFill>
                <a:latin typeface="Tahoma"/>
                <a:ea typeface="Tahoma"/>
                <a:cs typeface="Tahoma"/>
                <a:sym typeface="Tahoma"/>
              </a:rPr>
              <a:t>WordPress плагін — это фрагмент коду, котрий «встроюється» в ваш сайт WordPress. </a:t>
            </a:r>
            <a:endParaRPr sz="2400">
              <a:solidFill>
                <a:srgbClr val="36344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344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6344D"/>
                </a:solidFill>
                <a:latin typeface="Tahoma"/>
                <a:ea typeface="Tahoma"/>
                <a:cs typeface="Tahoma"/>
                <a:sym typeface="Tahoma"/>
              </a:rPr>
              <a:t>Це розширення </a:t>
            </a:r>
            <a:r>
              <a:rPr lang="ru-RU" sz="2400">
                <a:solidFill>
                  <a:srgbClr val="36344D"/>
                </a:solidFill>
                <a:latin typeface="Tahoma"/>
                <a:ea typeface="Tahoma"/>
                <a:cs typeface="Tahoma"/>
                <a:sym typeface="Tahoma"/>
              </a:rPr>
              <a:t>вашого</a:t>
            </a:r>
            <a:r>
              <a:rPr lang="ru-RU" sz="2400">
                <a:solidFill>
                  <a:srgbClr val="36344D"/>
                </a:solidFill>
                <a:latin typeface="Tahoma"/>
                <a:ea typeface="Tahoma"/>
                <a:cs typeface="Tahoma"/>
                <a:sym typeface="Tahoma"/>
              </a:rPr>
              <a:t> сайту, котре </a:t>
            </a:r>
            <a:r>
              <a:rPr lang="ru-RU" sz="2400">
                <a:solidFill>
                  <a:srgbClr val="36344D"/>
                </a:solidFill>
                <a:latin typeface="Tahoma"/>
                <a:ea typeface="Tahoma"/>
                <a:cs typeface="Tahoma"/>
                <a:sym typeface="Tahoma"/>
              </a:rPr>
              <a:t>модифікує</a:t>
            </a:r>
            <a:r>
              <a:rPr lang="ru-RU" sz="2400">
                <a:solidFill>
                  <a:srgbClr val="36344D"/>
                </a:solidFill>
                <a:latin typeface="Tahoma"/>
                <a:ea typeface="Tahoma"/>
                <a:cs typeface="Tahoma"/>
                <a:sym typeface="Tahoma"/>
              </a:rPr>
              <a:t> и поліпшує основні функції WordPress.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50698541_0_14"/>
          <p:cNvSpPr/>
          <p:nvPr/>
        </p:nvSpPr>
        <p:spPr>
          <a:xfrm rot="-1484337">
            <a:off x="-258518" y="2098150"/>
            <a:ext cx="5405935" cy="9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Крок 4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Додаємо </a:t>
            </a:r>
            <a:r>
              <a:rPr b="1" lang="ru-RU" sz="5400">
                <a:solidFill>
                  <a:srgbClr val="515151"/>
                </a:solidFill>
              </a:rPr>
              <a:t>плагіни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e35069854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525" y="304400"/>
            <a:ext cx="6068149" cy="45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e350698541_0_14"/>
          <p:cNvSpPr txBox="1"/>
          <p:nvPr/>
        </p:nvSpPr>
        <p:spPr>
          <a:xfrm>
            <a:off x="5887275" y="4946740"/>
            <a:ext cx="581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Contact Form 7</a:t>
            </a: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контактна форма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 Total Cache</a:t>
            </a: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кеш для загрузки</a:t>
            </a:r>
            <a:b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-RU" sz="2400">
                <a:solidFill>
                  <a:schemeClr val="dk1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NextGEN Gallery</a:t>
            </a:r>
            <a:r>
              <a:rPr lang="ru-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галерея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6344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50698541_0_19"/>
          <p:cNvSpPr/>
          <p:nvPr/>
        </p:nvSpPr>
        <p:spPr>
          <a:xfrm rot="-1484280">
            <a:off x="179003" y="2536025"/>
            <a:ext cx="4881358" cy="9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Крок 5.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-RU" sz="5400">
                <a:solidFill>
                  <a:srgbClr val="515151"/>
                </a:solidFill>
              </a:rPr>
              <a:t>Що таке CSS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350698541_0_19"/>
          <p:cNvSpPr txBox="1"/>
          <p:nvPr/>
        </p:nvSpPr>
        <p:spPr>
          <a:xfrm>
            <a:off x="5939175" y="407700"/>
            <a:ext cx="5912400" cy="6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02124"/>
                </a:solidFill>
                <a:highlight>
                  <a:srgbClr val="F8F9FA"/>
                </a:highlight>
              </a:rPr>
              <a:t>CSS використовується творцями веб-сторінок для завдання кольорів, шрифтів, стилів, розташування окремих блоків і інших аспектів представлення зовнішнього вигляду цих веб-сторінок.</a:t>
            </a:r>
            <a:endParaRPr sz="24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02124"/>
                </a:solidFill>
              </a:rPr>
              <a:t>Основною метою розробки CSS було відділення опису логічної структури веб-сторінки (яке проводиться за допомогою HTML або інших мов розмітки) від опису зовнішнього вигляду цієї веб-сторінки</a:t>
            </a:r>
            <a:endParaRPr sz="2400">
              <a:solidFill>
                <a:srgbClr val="20212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381b209cf_0_10"/>
          <p:cNvSpPr/>
          <p:nvPr/>
        </p:nvSpPr>
        <p:spPr>
          <a:xfrm rot="-1484280">
            <a:off x="98577" y="2154426"/>
            <a:ext cx="4881358" cy="9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ru-RU" sz="5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Крок 6.</a:t>
            </a:r>
            <a:endParaRPr b="1" i="0" sz="5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-RU" sz="5400">
                <a:solidFill>
                  <a:srgbClr val="515151"/>
                </a:solidFill>
              </a:rPr>
              <a:t>Редагуємо</a:t>
            </a:r>
            <a:endParaRPr b="1" sz="5400">
              <a:solidFill>
                <a:srgbClr val="51515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ru-RU" sz="5400">
                <a:solidFill>
                  <a:srgbClr val="515151"/>
                </a:solidFill>
              </a:rPr>
              <a:t>код CSS</a:t>
            </a:r>
            <a:endParaRPr b="1" sz="5400">
              <a:solidFill>
                <a:srgbClr val="515151"/>
              </a:solidFill>
            </a:endParaRPr>
          </a:p>
        </p:txBody>
      </p:sp>
      <p:pic>
        <p:nvPicPr>
          <p:cNvPr id="153" name="Google Shape;153;ge381b209c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650" y="412824"/>
            <a:ext cx="6255475" cy="58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 7 (A1)</dc:creator>
</cp:coreProperties>
</file>