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1" r:id="rId1"/>
  </p:sldMasterIdLst>
  <p:notesMasterIdLst>
    <p:notesMasterId r:id="rId7"/>
  </p:notesMasterIdLst>
  <p:handoutMasterIdLst>
    <p:handoutMasterId r:id="rId8"/>
  </p:handoutMasterIdLst>
  <p:sldIdLst>
    <p:sldId id="291" r:id="rId2"/>
    <p:sldId id="338" r:id="rId3"/>
    <p:sldId id="339" r:id="rId4"/>
    <p:sldId id="340" r:id="rId5"/>
    <p:sldId id="341" r:id="rId6"/>
  </p:sldIdLst>
  <p:sldSz cx="12192000" cy="6858000"/>
  <p:notesSz cx="7315200" cy="96012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247645-DBCF-423B-83E5-6E6B7E99BF4E}">
          <p14:sldIdLst>
            <p14:sldId id="291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lena Jones" initials="DJ" lastIdx="8" clrIdx="0">
    <p:extLst>
      <p:ext uri="{19B8F6BF-5375-455C-9EA6-DF929625EA0E}">
        <p15:presenceInfo xmlns:p15="http://schemas.microsoft.com/office/powerpoint/2012/main" userId="Darlena Jones" providerId="None"/>
      </p:ext>
    </p:extLst>
  </p:cmAuthor>
  <p:cmAuthor id="2" name="Abbey, Craig" initials="AC" lastIdx="2" clrIdx="1">
    <p:extLst>
      <p:ext uri="{19B8F6BF-5375-455C-9EA6-DF929625EA0E}">
        <p15:presenceInfo xmlns:p15="http://schemas.microsoft.com/office/powerpoint/2012/main" userId="S-1-5-21-1078081533-1004336348-839522115-2444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0B51"/>
    <a:srgbClr val="0E695E"/>
    <a:srgbClr val="0D6E62"/>
    <a:srgbClr val="74AA50"/>
    <a:srgbClr val="41B6E6"/>
    <a:srgbClr val="E56A54"/>
    <a:srgbClr val="FFC72C"/>
    <a:srgbClr val="828383"/>
    <a:srgbClr val="666666"/>
    <a:srgbClr val="005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376" autoAdjust="0"/>
    <p:restoredTop sz="74503" autoAdjust="0"/>
  </p:normalViewPr>
  <p:slideViewPr>
    <p:cSldViewPr snapToGrid="0" snapToObjects="1">
      <p:cViewPr varScale="1">
        <p:scale>
          <a:sx n="82" d="100"/>
          <a:sy n="82" d="100"/>
        </p:scale>
        <p:origin x="72" y="300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1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3/7/2020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3/7/2020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2498-8453-4083-A55F-BA791F4137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2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2498-8453-4083-A55F-BA791F4137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17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2498-8453-4083-A55F-BA791F4137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9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D0B5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90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86294"/>
            <a:ext cx="2447384" cy="1098762"/>
          </a:xfrm>
          <a:noFill/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46484"/>
            <a:ext cx="2447384" cy="2817645"/>
          </a:xfrm>
          <a:noFill/>
          <a:ln>
            <a:noFill/>
          </a:ln>
        </p:spPr>
        <p:txBody>
          <a:bodyPr lIns="91440" rIns="91440" anchor="t" anchorCtr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4"/>
          </p:nvPr>
        </p:nvSpPr>
        <p:spPr>
          <a:xfrm>
            <a:off x="6235412" y="2086608"/>
            <a:ext cx="2444406" cy="1098762"/>
          </a:xfrm>
          <a:noFill/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/>
          </p:nvPr>
        </p:nvSpPr>
        <p:spPr>
          <a:xfrm>
            <a:off x="6235412" y="2857683"/>
            <a:ext cx="2444406" cy="2817645"/>
          </a:xfrm>
          <a:noFill/>
          <a:ln>
            <a:noFill/>
          </a:ln>
        </p:spPr>
        <p:txBody>
          <a:bodyPr lIns="91440" rIns="9144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6"/>
          </p:nvPr>
        </p:nvSpPr>
        <p:spPr>
          <a:xfrm>
            <a:off x="3516749" y="2086294"/>
            <a:ext cx="2489087" cy="1098762"/>
          </a:xfrm>
          <a:noFill/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7"/>
          </p:nvPr>
        </p:nvSpPr>
        <p:spPr>
          <a:xfrm>
            <a:off x="3516749" y="2857683"/>
            <a:ext cx="2489087" cy="2817645"/>
          </a:xfrm>
          <a:noFill/>
          <a:ln>
            <a:noFill/>
          </a:ln>
        </p:spPr>
        <p:txBody>
          <a:bodyPr lIns="91440" rIns="9144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8"/>
          </p:nvPr>
        </p:nvSpPr>
        <p:spPr>
          <a:xfrm>
            <a:off x="8909394" y="2086294"/>
            <a:ext cx="2444406" cy="1098762"/>
          </a:xfrm>
          <a:noFill/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9"/>
          </p:nvPr>
        </p:nvSpPr>
        <p:spPr>
          <a:xfrm>
            <a:off x="8909394" y="2846484"/>
            <a:ext cx="2444406" cy="2817645"/>
          </a:xfrm>
          <a:noFill/>
          <a:ln>
            <a:noFill/>
          </a:ln>
        </p:spPr>
        <p:txBody>
          <a:bodyPr lIns="91440" rIns="9144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16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38200" y="2086294"/>
            <a:ext cx="10515600" cy="90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838200" y="3165283"/>
            <a:ext cx="2489200" cy="1098550"/>
          </a:xfrm>
        </p:spPr>
        <p:txBody>
          <a:bodyPr>
            <a:noAutofit/>
          </a:bodyPr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3516749" y="3165283"/>
            <a:ext cx="2489200" cy="1098550"/>
          </a:xfrm>
        </p:spPr>
        <p:txBody>
          <a:bodyPr>
            <a:noAutofit/>
          </a:bodyPr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235412" y="3165283"/>
            <a:ext cx="2489200" cy="1098550"/>
          </a:xfrm>
        </p:spPr>
        <p:txBody>
          <a:bodyPr>
            <a:noAutofit/>
          </a:bodyPr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886997" y="3165283"/>
            <a:ext cx="2489200" cy="1098550"/>
          </a:xfrm>
        </p:spPr>
        <p:txBody>
          <a:bodyPr>
            <a:noAutofit/>
          </a:bodyPr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838200" y="3929569"/>
            <a:ext cx="2489200" cy="24892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25"/>
          </p:nvPr>
        </p:nvSpPr>
        <p:spPr>
          <a:xfrm>
            <a:off x="3516749" y="3929569"/>
            <a:ext cx="2489200" cy="24892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6"/>
          </p:nvPr>
        </p:nvSpPr>
        <p:spPr>
          <a:xfrm>
            <a:off x="6235412" y="3929569"/>
            <a:ext cx="2489200" cy="24892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8886997" y="3929569"/>
            <a:ext cx="2489200" cy="2489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9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05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1825" y="3892550"/>
            <a:ext cx="3932238" cy="1976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1624" y="1206373"/>
            <a:ext cx="372586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45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 anchorCtr="0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35705"/>
            <a:ext cx="3932237" cy="293328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3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31FB42-0DDC-4889-9A72-EE426B93BD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 flipH="1">
            <a:off x="1474819" y="0"/>
            <a:ext cx="8656555" cy="6858000"/>
          </a:xfrm>
          <a:prstGeom prst="parallelogram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 userDrawn="1"/>
        </p:nvSpPr>
        <p:spPr>
          <a:xfrm flipH="1">
            <a:off x="-1460919" y="0"/>
            <a:ext cx="8656555" cy="6858000"/>
          </a:xfrm>
          <a:prstGeom prst="parallelogram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 flipH="1">
            <a:off x="-1846682" y="0"/>
            <a:ext cx="8656555" cy="6858000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0BAC37-4D38-4C44-948C-53CB00D8CE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8293" y="6246909"/>
            <a:ext cx="700104" cy="333617"/>
            <a:chOff x="1597" y="1074"/>
            <a:chExt cx="4558" cy="2172"/>
          </a:xfrm>
          <a:solidFill>
            <a:schemeClr val="tx1">
              <a:lumMod val="75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AB26687-50AD-401D-8F8D-1C65BC460B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7" y="1358"/>
              <a:ext cx="2502" cy="1882"/>
            </a:xfrm>
            <a:custGeom>
              <a:avLst/>
              <a:gdLst>
                <a:gd name="T0" fmla="*/ 0 w 2502"/>
                <a:gd name="T1" fmla="*/ 1876 h 1882"/>
                <a:gd name="T2" fmla="*/ 1100 w 2502"/>
                <a:gd name="T3" fmla="*/ 0 h 1882"/>
                <a:gd name="T4" fmla="*/ 1401 w 2502"/>
                <a:gd name="T5" fmla="*/ 0 h 1882"/>
                <a:gd name="T6" fmla="*/ 2502 w 2502"/>
                <a:gd name="T7" fmla="*/ 1882 h 1882"/>
                <a:gd name="T8" fmla="*/ 2243 w 2502"/>
                <a:gd name="T9" fmla="*/ 1882 h 1882"/>
                <a:gd name="T10" fmla="*/ 1810 w 2502"/>
                <a:gd name="T11" fmla="*/ 1116 h 1882"/>
                <a:gd name="T12" fmla="*/ 697 w 2502"/>
                <a:gd name="T13" fmla="*/ 1122 h 1882"/>
                <a:gd name="T14" fmla="*/ 258 w 2502"/>
                <a:gd name="T15" fmla="*/ 1876 h 1882"/>
                <a:gd name="T16" fmla="*/ 0 w 2502"/>
                <a:gd name="T17" fmla="*/ 1876 h 1882"/>
                <a:gd name="T18" fmla="*/ 1684 w 2502"/>
                <a:gd name="T19" fmla="*/ 929 h 1882"/>
                <a:gd name="T20" fmla="*/ 1245 w 2502"/>
                <a:gd name="T21" fmla="*/ 187 h 1882"/>
                <a:gd name="T22" fmla="*/ 812 w 2502"/>
                <a:gd name="T23" fmla="*/ 929 h 1882"/>
                <a:gd name="T24" fmla="*/ 1684 w 2502"/>
                <a:gd name="T25" fmla="*/ 929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2" h="1882">
                  <a:moveTo>
                    <a:pt x="0" y="1876"/>
                  </a:moveTo>
                  <a:lnTo>
                    <a:pt x="1100" y="0"/>
                  </a:lnTo>
                  <a:lnTo>
                    <a:pt x="1401" y="0"/>
                  </a:lnTo>
                  <a:lnTo>
                    <a:pt x="2502" y="1882"/>
                  </a:lnTo>
                  <a:lnTo>
                    <a:pt x="2243" y="1882"/>
                  </a:lnTo>
                  <a:lnTo>
                    <a:pt x="1810" y="1116"/>
                  </a:lnTo>
                  <a:lnTo>
                    <a:pt x="697" y="1122"/>
                  </a:lnTo>
                  <a:lnTo>
                    <a:pt x="258" y="1876"/>
                  </a:lnTo>
                  <a:lnTo>
                    <a:pt x="0" y="1876"/>
                  </a:lnTo>
                  <a:close/>
                  <a:moveTo>
                    <a:pt x="1684" y="929"/>
                  </a:moveTo>
                  <a:lnTo>
                    <a:pt x="1245" y="187"/>
                  </a:lnTo>
                  <a:lnTo>
                    <a:pt x="812" y="929"/>
                  </a:lnTo>
                  <a:lnTo>
                    <a:pt x="1684" y="9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4995C23-3BD0-4CD6-9E7E-2D746F377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1352"/>
              <a:ext cx="259" cy="1279"/>
            </a:xfrm>
            <a:custGeom>
              <a:avLst/>
              <a:gdLst>
                <a:gd name="T0" fmla="*/ 0 w 259"/>
                <a:gd name="T1" fmla="*/ 850 h 1279"/>
                <a:gd name="T2" fmla="*/ 259 w 259"/>
                <a:gd name="T3" fmla="*/ 1279 h 1279"/>
                <a:gd name="T4" fmla="*/ 259 w 259"/>
                <a:gd name="T5" fmla="*/ 0 h 1279"/>
                <a:gd name="T6" fmla="*/ 0 w 259"/>
                <a:gd name="T7" fmla="*/ 0 h 1279"/>
                <a:gd name="T8" fmla="*/ 0 w 259"/>
                <a:gd name="T9" fmla="*/ 85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1279">
                  <a:moveTo>
                    <a:pt x="0" y="850"/>
                  </a:moveTo>
                  <a:lnTo>
                    <a:pt x="259" y="1279"/>
                  </a:lnTo>
                  <a:lnTo>
                    <a:pt x="259" y="0"/>
                  </a:lnTo>
                  <a:lnTo>
                    <a:pt x="0" y="0"/>
                  </a:lnTo>
                  <a:lnTo>
                    <a:pt x="0" y="8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BAAC213-FBFA-4D43-A39B-A99477850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1074"/>
              <a:ext cx="265" cy="2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B438B2-6ED3-4514-9F7D-D5CB68C418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0" y="1364"/>
              <a:ext cx="2225" cy="1882"/>
            </a:xfrm>
            <a:custGeom>
              <a:avLst/>
              <a:gdLst>
                <a:gd name="T0" fmla="*/ 1 w 370"/>
                <a:gd name="T1" fmla="*/ 0 h 312"/>
                <a:gd name="T2" fmla="*/ 278 w 370"/>
                <a:gd name="T3" fmla="*/ 0 h 312"/>
                <a:gd name="T4" fmla="*/ 357 w 370"/>
                <a:gd name="T5" fmla="*/ 82 h 312"/>
                <a:gd name="T6" fmla="*/ 295 w 370"/>
                <a:gd name="T7" fmla="*/ 171 h 312"/>
                <a:gd name="T8" fmla="*/ 351 w 370"/>
                <a:gd name="T9" fmla="*/ 210 h 312"/>
                <a:gd name="T10" fmla="*/ 351 w 370"/>
                <a:gd name="T11" fmla="*/ 312 h 312"/>
                <a:gd name="T12" fmla="*/ 315 w 370"/>
                <a:gd name="T13" fmla="*/ 312 h 312"/>
                <a:gd name="T14" fmla="*/ 315 w 370"/>
                <a:gd name="T15" fmla="*/ 229 h 312"/>
                <a:gd name="T16" fmla="*/ 265 w 370"/>
                <a:gd name="T17" fmla="*/ 184 h 312"/>
                <a:gd name="T18" fmla="*/ 37 w 370"/>
                <a:gd name="T19" fmla="*/ 184 h 312"/>
                <a:gd name="T20" fmla="*/ 37 w 370"/>
                <a:gd name="T21" fmla="*/ 299 h 312"/>
                <a:gd name="T22" fmla="*/ 0 w 370"/>
                <a:gd name="T23" fmla="*/ 237 h 312"/>
                <a:gd name="T24" fmla="*/ 1 w 370"/>
                <a:gd name="T25" fmla="*/ 0 h 312"/>
                <a:gd name="T26" fmla="*/ 38 w 370"/>
                <a:gd name="T27" fmla="*/ 154 h 312"/>
                <a:gd name="T28" fmla="*/ 260 w 370"/>
                <a:gd name="T29" fmla="*/ 154 h 312"/>
                <a:gd name="T30" fmla="*/ 318 w 370"/>
                <a:gd name="T31" fmla="*/ 89 h 312"/>
                <a:gd name="T32" fmla="*/ 264 w 370"/>
                <a:gd name="T33" fmla="*/ 31 h 312"/>
                <a:gd name="T34" fmla="*/ 38 w 370"/>
                <a:gd name="T35" fmla="*/ 31 h 312"/>
                <a:gd name="T36" fmla="*/ 38 w 370"/>
                <a:gd name="T37" fmla="*/ 15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0" h="312">
                  <a:moveTo>
                    <a:pt x="1" y="0"/>
                  </a:moveTo>
                  <a:cubicBezTo>
                    <a:pt x="278" y="0"/>
                    <a:pt x="278" y="0"/>
                    <a:pt x="278" y="0"/>
                  </a:cubicBezTo>
                  <a:cubicBezTo>
                    <a:pt x="361" y="4"/>
                    <a:pt x="357" y="82"/>
                    <a:pt x="357" y="82"/>
                  </a:cubicBezTo>
                  <a:cubicBezTo>
                    <a:pt x="357" y="82"/>
                    <a:pt x="370" y="165"/>
                    <a:pt x="295" y="171"/>
                  </a:cubicBezTo>
                  <a:cubicBezTo>
                    <a:pt x="299" y="171"/>
                    <a:pt x="341" y="171"/>
                    <a:pt x="351" y="210"/>
                  </a:cubicBezTo>
                  <a:cubicBezTo>
                    <a:pt x="351" y="312"/>
                    <a:pt x="351" y="312"/>
                    <a:pt x="351" y="312"/>
                  </a:cubicBezTo>
                  <a:cubicBezTo>
                    <a:pt x="315" y="312"/>
                    <a:pt x="315" y="312"/>
                    <a:pt x="315" y="312"/>
                  </a:cubicBezTo>
                  <a:cubicBezTo>
                    <a:pt x="315" y="312"/>
                    <a:pt x="316" y="252"/>
                    <a:pt x="315" y="229"/>
                  </a:cubicBezTo>
                  <a:cubicBezTo>
                    <a:pt x="315" y="184"/>
                    <a:pt x="265" y="184"/>
                    <a:pt x="265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299"/>
                    <a:pt x="37" y="299"/>
                    <a:pt x="37" y="29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38" y="154"/>
                  </a:moveTo>
                  <a:cubicBezTo>
                    <a:pt x="38" y="154"/>
                    <a:pt x="230" y="154"/>
                    <a:pt x="260" y="154"/>
                  </a:cubicBezTo>
                  <a:cubicBezTo>
                    <a:pt x="290" y="154"/>
                    <a:pt x="317" y="142"/>
                    <a:pt x="318" y="89"/>
                  </a:cubicBezTo>
                  <a:cubicBezTo>
                    <a:pt x="319" y="35"/>
                    <a:pt x="280" y="31"/>
                    <a:pt x="264" y="31"/>
                  </a:cubicBezTo>
                  <a:cubicBezTo>
                    <a:pt x="247" y="31"/>
                    <a:pt x="38" y="31"/>
                    <a:pt x="38" y="31"/>
                  </a:cubicBezTo>
                  <a:lnTo>
                    <a:pt x="38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33825" cy="2293106"/>
          </a:xfrm>
        </p:spPr>
        <p:txBody>
          <a:bodyPr/>
          <a:lstStyle>
            <a:lvl1pPr algn="l"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/>
          </p:nvPr>
        </p:nvSpPr>
        <p:spPr>
          <a:xfrm>
            <a:off x="838200" y="3002555"/>
            <a:ext cx="3933825" cy="282820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157788" y="365125"/>
            <a:ext cx="6196012" cy="55062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9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515EA-68D0-471A-83A6-5D268449A6E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31FB42-0DDC-4889-9A72-EE426B93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5515EA-68D0-471A-83A6-5D268449A6E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31FB42-0DDC-4889-9A72-EE426B93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3"/>
          </a:xfrm>
          <a:prstGeom prst="rect">
            <a:avLst/>
          </a:prstGeom>
        </p:spPr>
        <p:txBody>
          <a:bodyPr lIns="91425" tIns="91425" rIns="91425" bIns="91425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79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6D0B5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8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E6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29" y="573934"/>
            <a:ext cx="10515600" cy="99222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028" y="2089455"/>
            <a:ext cx="10685699" cy="41946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4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E6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7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78" y="4752078"/>
            <a:ext cx="4216044" cy="140447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279525" y="2713040"/>
            <a:ext cx="9674225" cy="1320800"/>
          </a:xfrm>
        </p:spPr>
        <p:txBody>
          <a:bodyPr/>
          <a:lstStyle>
            <a:lvl1pPr algn="ctr">
              <a:defRPr i="1"/>
            </a:lvl1pPr>
            <a:lvl2pPr algn="ctr">
              <a:defRPr i="1"/>
            </a:lvl2pPr>
            <a:lvl3pPr algn="ctr">
              <a:defRPr i="1"/>
            </a:lvl3pPr>
            <a:lvl4pPr algn="ctr">
              <a:defRPr i="1"/>
            </a:lvl4pPr>
            <a:lvl5pPr algn="ctr">
              <a:defRPr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28737" y="1386199"/>
            <a:ext cx="5534526" cy="1325563"/>
          </a:xfrm>
        </p:spPr>
        <p:txBody>
          <a:bodyPr/>
          <a:lstStyle>
            <a:lvl1pPr algn="ctr">
              <a:defRPr>
                <a:solidFill>
                  <a:srgbClr val="6D0B5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6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 - icons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D0B5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38200" y="1825625"/>
            <a:ext cx="2035175" cy="20351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8200" y="4037284"/>
            <a:ext cx="2035175" cy="203517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3056709" y="1825625"/>
            <a:ext cx="8297091" cy="2035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3056709" y="4037283"/>
            <a:ext cx="8297091" cy="203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988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3"/>
          </p:nvPr>
        </p:nvSpPr>
        <p:spPr>
          <a:xfrm>
            <a:off x="838200" y="2505075"/>
            <a:ext cx="5183188" cy="3684588"/>
          </a:xfrm>
        </p:spPr>
        <p:txBody>
          <a:bodyPr>
            <a:noAutofit/>
          </a:bodyPr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620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64368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64368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467595"/>
            <a:ext cx="5183188" cy="3684588"/>
          </a:xfrm>
        </p:spPr>
        <p:txBody>
          <a:bodyPr>
            <a:noAutofit/>
          </a:bodyPr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3"/>
          </p:nvPr>
        </p:nvSpPr>
        <p:spPr>
          <a:xfrm>
            <a:off x="838200" y="3467595"/>
            <a:ext cx="5183188" cy="3684588"/>
          </a:xfrm>
        </p:spPr>
        <p:txBody>
          <a:bodyPr>
            <a:noAutofit/>
          </a:bodyPr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838200" y="1690688"/>
            <a:ext cx="10517188" cy="9525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4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i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424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0400" y="1681163"/>
            <a:ext cx="32584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7590" y="2505075"/>
            <a:ext cx="3258407" cy="3684588"/>
          </a:xfrm>
        </p:spPr>
        <p:txBody>
          <a:bodyPr>
            <a:noAutofit/>
          </a:bodyPr>
          <a:lstStyle>
            <a:lvl1pPr marL="457200" indent="-4572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3"/>
          </p:nvPr>
        </p:nvSpPr>
        <p:spPr>
          <a:xfrm>
            <a:off x="838200" y="2505075"/>
            <a:ext cx="3258407" cy="3684588"/>
          </a:xfrm>
        </p:spPr>
        <p:txBody>
          <a:bodyPr>
            <a:noAutofit/>
          </a:bodyPr>
          <a:lstStyle>
            <a:lvl1pPr marL="457200" indent="-4572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96981" y="1681163"/>
            <a:ext cx="32584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/>
          </p:nvPr>
        </p:nvSpPr>
        <p:spPr>
          <a:xfrm>
            <a:off x="8096981" y="2505075"/>
            <a:ext cx="3258407" cy="3684588"/>
          </a:xfrm>
        </p:spPr>
        <p:txBody>
          <a:bodyPr>
            <a:noAutofit/>
          </a:bodyPr>
          <a:lstStyle>
            <a:lvl1pPr marL="457200" indent="-4572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25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055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5" r:id="rId2"/>
    <p:sldLayoutId id="2147483976" r:id="rId3"/>
    <p:sldLayoutId id="2147483977" r:id="rId4"/>
    <p:sldLayoutId id="2147483973" r:id="rId5"/>
    <p:sldLayoutId id="2147483974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D0B5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22"/>
        </a:buBlip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2"/>
        </a:buBlip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D271-A1AF-424C-AC8F-06AD68B6C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0E29-CED3-4F29-A51C-3D0AE9026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9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24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9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ssment Webinar1 - Script v7- Draft 2 AI" id="{91FD992F-AFDD-5D4B-9216-0C54DC048F52}" vid="{7C66FE4C-22BE-274E-8C07-3056A0CAD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14583</TotalTime>
  <Words>4</Words>
  <Application>Microsoft Office PowerPoint</Application>
  <PresentationFormat>Widescreen</PresentationFormat>
  <Paragraphs>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Olga Sholderer</cp:lastModifiedBy>
  <cp:revision>448</cp:revision>
  <cp:lastPrinted>2016-10-17T01:02:21Z</cp:lastPrinted>
  <dcterms:created xsi:type="dcterms:W3CDTF">2016-06-28T14:05:07Z</dcterms:created>
  <dcterms:modified xsi:type="dcterms:W3CDTF">2020-03-07T15:58:27Z</dcterms:modified>
  <cp:category/>
</cp:coreProperties>
</file>