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2a5b440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2a5b440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a5b440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a5b440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2a5b440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2a5b440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a5b4406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a5b4406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a5b440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2a5b440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2a5b440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2a5b440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a5b4406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2a5b4406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2a5b440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2a5b440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7d7b26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7d7b26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Современные рекомендации: Использование рекомендаций для улучшения пользовательского опыта</a:t>
            </a:r>
            <a:endParaRPr b="1" sz="49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Использование передовых технологий для улучшения рекомендаций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Достигнутые метрики</a:t>
            </a:r>
            <a:endParaRPr b="1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Метрики:</a:t>
            </a:r>
            <a:endParaRPr b="1" i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precision@k: 0.032</a:t>
            </a:r>
            <a:endParaRPr>
              <a:solidFill>
                <a:schemeClr val="accent6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ndcg: 0.025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Описание данных</a:t>
            </a:r>
            <a:endParaRPr sz="3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Для построения рекомендательной системы были использованы следующие данные:</a:t>
            </a:r>
            <a:endParaRPr i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Набор данных состоит из трех файлов: файл с данными о поведении (events.csv), файл со свойствами элемента (item_properties.сsv) и файл, описывающий дерево категорий (category_tree.сsv).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Данные были собраны с реального сайта электронной коммерции. Данные были собраны за период 4,5 месяца.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Это сырые данные, т.е. без каких-либо преобразований контента, однако все значения хешированы из-за конфиденциальных вопросов.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dk1"/>
                </a:highlight>
              </a:rPr>
              <a:t>Описание данных:</a:t>
            </a:r>
            <a:endParaRPr b="1" sz="3500">
              <a:highlight>
                <a:schemeClr val="dk1"/>
              </a:highlight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92050"/>
            <a:ext cx="7038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i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— датасет с событиями. Колонки: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timestamp — время события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visitorid — идентификатор пользователя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event — тип события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itemid — идентификатор объекта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transactionid — идентификатор транзакции, если она проходила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i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category_tree</a:t>
            </a: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— файл с деревом категорий (можно восстановить дерево).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category_id — идентификатор категорий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parent_id — идентификатор родительской категории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item_properties</a:t>
            </a: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— файл с свойствами товаров.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timestamp — момент записи значения свойства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item_id — идентификатор объекта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property — свойство, кажется, они все, кроме категории, захешированы 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value — значение свойства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Факторы, используемые в модели</a:t>
            </a:r>
            <a:endParaRPr sz="3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Факторы в рекомендательных системах — это скрытые переменные, которые описывают взаимодействия пользователей и объектов (например, товаров или фильмов). Эти факторы помогают предсказать предпочтения пользователей. Проще говоря, факторы — это параметры, которые используются для создания персонализированных рекомендаций.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Факторы:</a:t>
            </a:r>
            <a:endParaRPr b="1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User ID: Уникальный идентификатор пользователя.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Item ID: Уникальный идентификатор товара.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Timestamp: Время взаимодействия.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Event: Тип взаимодействия (просмотр, добавление в корзину, покупка).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Available: Доступность товара в момент взаимодействия.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Модели, которые мы исследовали в рамках построения рекомендательной системы: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Surprise (SVD, KNNBaseline, CoClustering). 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Используемые модели</a:t>
            </a: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SVD, </a:t>
            </a: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CoClustering, KNNBaseline и др</a:t>
            </a: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Плюсы: Простота использования и хорошие результаты на малых и средних наборах данных.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Недостатки: Ограниченная масштабируемость для очень больших наборов данных.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Implicit (Alternating Least Squares, Bayesian Personalized Ranking). 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Используемые модели: Alternating Least Squares (ALS), Bayesian Personalized Ranking (BPR) и др.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Преимущества: Эффективность на больших разреженных наборах данных и возможность работы с неявными предпочтениями.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Недостатки: Требует значительных вычислительных ресурсов.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LightFM (WARP, BPR, LogLoss). 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Преимущества: Хорошая производительность на разреженных данных и возможность использования метаданных.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SzPts val="1303"/>
              <a:buFont typeface="Arial"/>
              <a:buChar char="●"/>
            </a:pPr>
            <a:r>
              <a:rPr lang="ru" sz="130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Недостатки: Требует настройки гиперпараметров для оптимальной работы.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Модель и её работа</a:t>
            </a:r>
            <a:endParaRPr b="1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В ходе исследования была выбрана LogisticMatrixFactorization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Описание: Модель LogisticMatrixFactorization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является методом, используемым в рекомендательных системах для обработки данных неявной обратной связи. В отличие от явной обратной связи (например, рейтинги), неявная обратная связь включает действия пользователей, такие как клики, просмотры или покупки, которые косвенно указывают на предпочтения пользователей.</a:t>
            </a:r>
            <a:endParaRPr sz="130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Ключевые особенности: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27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i="1"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Обработка неявной обратной связи</a:t>
            </a: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: В отличие от традиционных методов матричной факторизации, использующих явные рейтинги, Logistic MF моделирует вероятность того, что пользователю понравится элемент на основе неявных сигналов.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i="1"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Вероятностная модель</a:t>
            </a: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: Она использует логистическую функцию для моделирования вероятности взаимодействия пользователя с элементом.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i="1"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Высокая параллелизация</a:t>
            </a: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: Модель разработана с учетом высокой параллелизации, что делает её эффективной для обработки больших наборов данных.</a:t>
            </a:r>
            <a:endParaRPr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i="1"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Производительность</a:t>
            </a:r>
            <a:r>
              <a:rPr b="1"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 Модель Logistic MF демонстрирует высокую производительность и превосходит другие методы, такие как широко применяемая Имплицитная матричная факторизация, особенно в задачах, таких как рекомендации музыки.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