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DD1B6-BC5B-41E1-B3D6-52075791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0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8/28/2014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9AD20-04A8-45C0-A900-CC8046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AD20-04A8-45C0-A900-CC80465844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AD20-04A8-45C0-A900-CC80465844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19CF-B72D-428C-BB69-00E16EDDE6DB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10D5-1E07-444A-BBC3-24F3D5996EB5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671-B019-44A5-B547-9DA5136AF28D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75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E25-54E6-4459-A74B-709A01BB84C0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BE6-2DCE-412C-A4D4-075E20E5CE67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48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A5C5-36CA-4785-9950-AD53BE611DDF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06-8374-4C36-817A-30842BF27CAD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1B9E-CEEF-404D-A5DF-92F79D878FEE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F70-8861-4E7E-AE57-01480CAC77C9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94B9-CDAA-46F0-AEEA-0E584C41AA78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D1B-C8F6-4B39-BE9E-A05DD5CFC61C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5B4F-AB55-4939-84A0-99FA6B2BC524}" type="datetime1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0076-B533-4314-BDDF-1E4E543A26F3}" type="datetime1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FBE-C223-47F2-95FC-ABBAFE05581A}" type="datetime1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671F-DF79-4224-8BB2-1DE2340307AC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1E76-AE68-4047-A2B3-847F139D7F46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0BCE-A01A-462A-AD51-7C02470A005C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7ADF05-0D6A-40A9-AFFA-E4A88BA5C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834281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/>
              <a:t>C</a:t>
            </a:r>
            <a:r>
              <a:rPr lang="en-US" sz="3200" dirty="0" smtClean="0"/>
              <a:t>reate “clear” multi-agent without initialization of its state’s set and action’s set.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my goal is only to define what to learn without specification.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latin typeface="Calibri Light (Headings)"/>
              </a:rPr>
              <a:t>Class </a:t>
            </a:r>
            <a:r>
              <a:rPr lang="en-US" i="1" dirty="0" err="1" smtClean="0">
                <a:latin typeface="Calibri Light (Headings)"/>
              </a:rPr>
              <a:t>MultiAgent</a:t>
            </a:r>
            <a:r>
              <a:rPr lang="en-US" i="1" dirty="0" smtClean="0">
                <a:latin typeface="Calibri Light (Headings)"/>
              </a:rPr>
              <a:t> </a:t>
            </a:r>
            <a:r>
              <a:rPr lang="en-US" dirty="0" smtClean="0">
                <a:latin typeface="Calibri Light (Headings)"/>
              </a:rPr>
              <a:t>in </a:t>
            </a:r>
            <a:r>
              <a:rPr lang="en-US" i="1" dirty="0" smtClean="0">
                <a:latin typeface="Calibri Light (Headings)"/>
              </a:rPr>
              <a:t>model </a:t>
            </a:r>
            <a:r>
              <a:rPr lang="en-US" dirty="0" smtClean="0">
                <a:latin typeface="Calibri Light (Headings)"/>
              </a:rPr>
              <a:t>package. </a:t>
            </a:r>
          </a:p>
          <a:p>
            <a:pPr marL="457200" indent="-457200" algn="just">
              <a:buAutoNum type="arabicParenR"/>
            </a:pPr>
            <a:r>
              <a:rPr lang="en-US" dirty="0" smtClean="0">
                <a:latin typeface="Calibri Light (Headings)"/>
              </a:rPr>
              <a:t>Constructor in </a:t>
            </a:r>
            <a:r>
              <a:rPr lang="en-US" dirty="0">
                <a:latin typeface="Calibri Light (Headings)"/>
              </a:rPr>
              <a:t>c</a:t>
            </a:r>
            <a:r>
              <a:rPr lang="en-US" dirty="0" smtClean="0">
                <a:latin typeface="Calibri Light (Headings)"/>
              </a:rPr>
              <a:t>lass </a:t>
            </a:r>
            <a:r>
              <a:rPr lang="en-US" i="1" dirty="0" err="1" smtClean="0">
                <a:latin typeface="Calibri Light (Headings)"/>
              </a:rPr>
              <a:t>MultiAgent</a:t>
            </a:r>
            <a:r>
              <a:rPr lang="en-US" i="1" dirty="0" smtClean="0">
                <a:latin typeface="Calibri Light (Headings)"/>
              </a:rPr>
              <a:t>  - </a:t>
            </a:r>
            <a:r>
              <a:rPr lang="en-US" i="1" dirty="0" err="1" smtClean="0">
                <a:latin typeface="Calibri Light (Headings)"/>
              </a:rPr>
              <a:t>MultiAgent</a:t>
            </a:r>
            <a:r>
              <a:rPr lang="en-US" i="1" dirty="0" smtClean="0">
                <a:latin typeface="Calibri Light (Headings)"/>
              </a:rPr>
              <a:t>(String name)</a:t>
            </a:r>
            <a:endParaRPr lang="en-US" i="1" dirty="0">
              <a:latin typeface="Calibri Light (Headings)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UserStory</a:t>
            </a:r>
            <a:r>
              <a:rPr lang="en-US" smtClean="0"/>
              <a:t> #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6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UserStory 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10" y="861105"/>
            <a:ext cx="10249988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 user I want: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/*…*/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Because</a:t>
            </a:r>
            <a:r>
              <a:rPr lang="en-US" sz="3200" dirty="0" smtClean="0"/>
              <a:t> /*…*/.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910" y="3427866"/>
            <a:ext cx="10249988" cy="165576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Resolution</a:t>
            </a: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/>
            <a:r>
              <a:rPr lang="en-US" dirty="0" smtClean="0"/>
              <a:t>/*…*/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UserStory 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DF05-0D6A-40A9-AFFA-E4A88BA5C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6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125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 (Headings)</vt:lpstr>
      <vt:lpstr>Trebuchet MS</vt:lpstr>
      <vt:lpstr>Wingdings 3</vt:lpstr>
      <vt:lpstr>Facet</vt:lpstr>
      <vt:lpstr>As user I want:  Create “clear” multi-agent without initialization of its state’s set and action’s set.  Because my goal is only to define what to learn without specification.</vt:lpstr>
      <vt:lpstr>As user I want:  /*…*/ Because /*…*/.</vt:lpstr>
      <vt:lpstr>As user I want:  /*…*/ Because /*…*/.</vt:lpstr>
      <vt:lpstr>As user I want:  /*…*/ Because /*…*/.</vt:lpstr>
      <vt:lpstr>As user I want:  /*…*/ Because /*…*/.</vt:lpstr>
      <vt:lpstr>As user I want:  /*…*/ Because /*…*/.</vt:lpstr>
      <vt:lpstr>As user I want:  /*…*/ Because /*…*/.</vt:lpstr>
      <vt:lpstr>As user I want:  /*…*/ Because /*…*/.</vt:lpstr>
      <vt:lpstr>As user I want:  /*…*/ Because /*…*/.</vt:lpstr>
      <vt:lpstr>As user I want:  /*…*/ Because /*…*/.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Olha Babenko</dc:creator>
  <cp:lastModifiedBy>Olha Babenko</cp:lastModifiedBy>
  <cp:revision>28</cp:revision>
  <dcterms:created xsi:type="dcterms:W3CDTF">2014-08-28T14:20:29Z</dcterms:created>
  <dcterms:modified xsi:type="dcterms:W3CDTF">2014-08-28T14:45:04Z</dcterms:modified>
</cp:coreProperties>
</file>