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E70D-B205-4797-82C5-00DBB4BB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C1B93-C85F-4C2E-A952-3663B3478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3DEA-201E-4F8D-A144-B314571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3844-3438-470F-B7D3-88FDD216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68A1-5C35-49C6-AE1C-5874625E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4FE8-A4B1-44CD-B98D-C2E1D3C2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17E8-7BC4-42C9-A837-47016427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C613-486E-4DCD-86B7-D6F2F05A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F072-7CAA-4DC7-BB50-799ED150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D6ED-6B78-4F6B-A7AF-240DB9FB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9D728-F999-49E1-B86F-AA1F438CA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0001-3481-48B8-942A-B4F3F3B51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465E-8B79-4E34-B2AB-5464EEA6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5168-881E-4430-BFFF-871AF489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0C3F-A6CA-4156-976C-72C77F1A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2158-2AB3-46E9-892C-42C5D734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6734-D294-434A-A059-72D0AA95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1286-CC6F-4204-8227-86521D83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8C22-A5BE-47DE-A19D-F384DEAB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B23F-5C77-42DF-8F05-EE5D0AB7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EC67-807A-4792-A8CF-254EE658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826-F9B3-4889-8D64-2A083C86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C7E7-8C60-490C-BE35-04157625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B428-4890-4692-A776-9FCA75B4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365D-3BC8-4575-9786-EF6E833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710A-4B09-485C-903B-A18CFED0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5A9-379B-4C7C-8C58-A35BDADC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06046-7C12-4C9B-BFC0-F7995F30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2129-D355-4B7F-8D1F-5226E019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5E77-E9FA-4E3F-A392-613D5102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AD3D-E863-493E-A3C6-DCAC859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ECC3-82A9-4E0B-9921-F5503A5F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FC19-A029-494F-A284-C658FF8A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AA04-D166-424E-B981-5DB11B3B8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0F8D1-B65B-4230-8C57-E6036B999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AB4D6-B340-43F8-A32C-FE3808BBA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0588C-FFE3-4325-93C3-6E20C1B8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C33-743D-42DE-9E75-8ADC2930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EFC93-4DA4-486F-907C-0EEA490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92A8-E2CE-49EF-A8C2-ABDBE837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F9787-3A2C-4DD7-9843-B5CFED36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AE7B-7606-4D21-A088-82873C4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F37AC-F0F4-4C8D-B5F0-CC025150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1E8E0-0CA3-4DF7-8A0D-CE176A5D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663AF-0657-4FE5-AD67-1C1AFAF1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7DB5E-B5A4-483C-BDDD-5E6E84D9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554C-4E29-400B-A964-640A914C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B9D1-06D8-4FB4-AE29-56F36F5CB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8B72-2E5E-4067-85F7-A69ED6E0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5390-B1BE-4AE7-9D3C-009534E1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5557-80BA-49D9-99DB-3F0AF284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DC4C9-029B-4A5D-8B95-09A54A59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23E0-1E59-43AB-8B2E-ABF19E69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D5435-6712-403E-8FE2-05BA7CA08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55B9D-2AE2-4072-AB51-4699DB56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DA51F-1AE6-41FE-8455-D23C2D38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19284-AD2E-4573-BBED-7D809FEA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E8AD-419F-4D1D-9940-C145858A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36E4D-A6B8-4BF1-B7E6-414DD4BB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8109-1F3A-4823-989C-2A181CBF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2C04-E62B-439B-8006-AF61278D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6779-DA13-4D2D-BF55-1F38978D6D11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408C-6F05-424A-9903-2887F0280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5E2E-E227-4DE3-9E29-4ECD863C6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4C6E-DB4D-49D5-AC65-C51E4B02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4F57E4-863E-4560-94C6-977E17F89741}"/>
              </a:ext>
            </a:extLst>
          </p:cNvPr>
          <p:cNvSpPr/>
          <p:nvPr/>
        </p:nvSpPr>
        <p:spPr>
          <a:xfrm>
            <a:off x="1883742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 Computer</a:t>
            </a:r>
          </a:p>
          <a:p>
            <a:pPr algn="ctr"/>
            <a:r>
              <a:rPr lang="en-US" sz="600" dirty="0"/>
              <a:t>10.0.0.1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054E1-4D02-40EC-84B5-9447A68A80FC}"/>
              </a:ext>
            </a:extLst>
          </p:cNvPr>
          <p:cNvSpPr/>
          <p:nvPr/>
        </p:nvSpPr>
        <p:spPr>
          <a:xfrm>
            <a:off x="3445025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192.168.1.254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36B6E9-5F65-4D7E-A317-AA38047A5BC9}"/>
              </a:ext>
            </a:extLst>
          </p:cNvPr>
          <p:cNvSpPr/>
          <p:nvPr/>
        </p:nvSpPr>
        <p:spPr>
          <a:xfrm>
            <a:off x="5006308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32.214.104.2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D12FC-2896-4A46-BCE1-D00F250BD5A0}"/>
              </a:ext>
            </a:extLst>
          </p:cNvPr>
          <p:cNvSpPr/>
          <p:nvPr/>
        </p:nvSpPr>
        <p:spPr>
          <a:xfrm>
            <a:off x="6506631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*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BD46F6-25F6-4007-8780-7266BB133BCA}"/>
              </a:ext>
            </a:extLst>
          </p:cNvPr>
          <p:cNvSpPr/>
          <p:nvPr/>
        </p:nvSpPr>
        <p:spPr>
          <a:xfrm>
            <a:off x="1883742" y="2687276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32.223.104.33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992796-6B43-44F7-AE37-02576CEFB3EF}"/>
              </a:ext>
            </a:extLst>
          </p:cNvPr>
          <p:cNvSpPr/>
          <p:nvPr/>
        </p:nvSpPr>
        <p:spPr>
          <a:xfrm>
            <a:off x="3445025" y="2687276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Frontier Communications</a:t>
            </a:r>
          </a:p>
          <a:p>
            <a:pPr algn="ctr"/>
            <a:r>
              <a:rPr lang="en-US" sz="600" dirty="0"/>
              <a:t>(My ISP)</a:t>
            </a:r>
          </a:p>
          <a:p>
            <a:pPr algn="ctr"/>
            <a:r>
              <a:rPr lang="en-US" sz="600" dirty="0"/>
              <a:t>74.40.71.93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7D6656-171B-4DE5-96FA-67ED40982C59}"/>
              </a:ext>
            </a:extLst>
          </p:cNvPr>
          <p:cNvSpPr/>
          <p:nvPr/>
        </p:nvSpPr>
        <p:spPr>
          <a:xfrm>
            <a:off x="5006308" y="2687276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0E57D-A92C-42F8-9AE6-BE5D15B6714E}"/>
              </a:ext>
            </a:extLst>
          </p:cNvPr>
          <p:cNvSpPr/>
          <p:nvPr/>
        </p:nvSpPr>
        <p:spPr>
          <a:xfrm>
            <a:off x="6475366" y="2687276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*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553B4-A840-4C2E-AFCA-80F46C7BC693}"/>
              </a:ext>
            </a:extLst>
          </p:cNvPr>
          <p:cNvSpPr/>
          <p:nvPr/>
        </p:nvSpPr>
        <p:spPr>
          <a:xfrm>
            <a:off x="3438742" y="4113349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Frontier Communications</a:t>
            </a:r>
          </a:p>
          <a:p>
            <a:pPr algn="ctr"/>
            <a:r>
              <a:rPr lang="en-US" sz="600" dirty="0"/>
              <a:t>74.40.4.109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023BDC-EE45-4C5C-85BF-F1B27806092F}"/>
              </a:ext>
            </a:extLst>
          </p:cNvPr>
          <p:cNvSpPr/>
          <p:nvPr/>
        </p:nvSpPr>
        <p:spPr>
          <a:xfrm>
            <a:off x="4960195" y="4110874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Frontier Communications</a:t>
            </a:r>
          </a:p>
          <a:p>
            <a:pPr algn="ctr"/>
            <a:r>
              <a:rPr lang="en-US" sz="600" dirty="0"/>
              <a:t>74.40.2.174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B01AAB-EFE7-48BA-9E51-DB206047C744}"/>
              </a:ext>
            </a:extLst>
          </p:cNvPr>
          <p:cNvSpPr/>
          <p:nvPr/>
        </p:nvSpPr>
        <p:spPr>
          <a:xfrm>
            <a:off x="6481648" y="4110874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Frontier Communications</a:t>
            </a:r>
          </a:p>
          <a:p>
            <a:pPr algn="ctr"/>
            <a:r>
              <a:rPr lang="en-US" sz="600" dirty="0"/>
              <a:t>74.43.96.177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E3ED7E-A24E-4435-959F-805FF1583CB1}"/>
              </a:ext>
            </a:extLst>
          </p:cNvPr>
          <p:cNvSpPr/>
          <p:nvPr/>
        </p:nvSpPr>
        <p:spPr>
          <a:xfrm>
            <a:off x="1883740" y="5534475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209.48.43.106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86AF02-88F3-4F10-AB03-3A26E8225A09}"/>
              </a:ext>
            </a:extLst>
          </p:cNvPr>
          <p:cNvSpPr/>
          <p:nvPr/>
        </p:nvSpPr>
        <p:spPr>
          <a:xfrm>
            <a:off x="3445024" y="5534475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*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5D4B1D-8F5E-4DB4-9525-25EF4A1751C3}"/>
              </a:ext>
            </a:extLst>
          </p:cNvPr>
          <p:cNvSpPr/>
          <p:nvPr/>
        </p:nvSpPr>
        <p:spPr>
          <a:xfrm>
            <a:off x="5006306" y="5534475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*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7477C8-14AD-43FC-9DF2-6C701457951A}"/>
              </a:ext>
            </a:extLst>
          </p:cNvPr>
          <p:cNvSpPr/>
          <p:nvPr/>
        </p:nvSpPr>
        <p:spPr>
          <a:xfrm>
            <a:off x="6506631" y="5534475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Github</a:t>
            </a:r>
            <a:endParaRPr lang="en-US" sz="600" dirty="0"/>
          </a:p>
          <a:p>
            <a:pPr algn="ctr"/>
            <a:r>
              <a:rPr lang="en-US" sz="600" dirty="0"/>
              <a:t>192.30.253.112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A47628-3BF0-4A95-AE8F-94B31292BCE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594070" y="1634539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6BC77-12D1-4FEF-A667-F5CD25785B1B}"/>
              </a:ext>
            </a:extLst>
          </p:cNvPr>
          <p:cNvCxnSpPr/>
          <p:nvPr/>
        </p:nvCxnSpPr>
        <p:spPr>
          <a:xfrm>
            <a:off x="4155353" y="1634539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AF050D-4E54-4855-B261-8B9E8E3F86CA}"/>
              </a:ext>
            </a:extLst>
          </p:cNvPr>
          <p:cNvCxnSpPr/>
          <p:nvPr/>
        </p:nvCxnSpPr>
        <p:spPr>
          <a:xfrm>
            <a:off x="5655676" y="1631173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7C9C91-D38C-4ABE-9091-0C3B8738E3C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38906" y="2005401"/>
            <a:ext cx="4622890" cy="68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7E5550-5E7C-4D91-B77E-2C31BB1FD660}"/>
              </a:ext>
            </a:extLst>
          </p:cNvPr>
          <p:cNvCxnSpPr/>
          <p:nvPr/>
        </p:nvCxnSpPr>
        <p:spPr>
          <a:xfrm>
            <a:off x="2594069" y="3058138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B6B575-45E1-4441-9B32-5743BA1B1838}"/>
              </a:ext>
            </a:extLst>
          </p:cNvPr>
          <p:cNvCxnSpPr/>
          <p:nvPr/>
        </p:nvCxnSpPr>
        <p:spPr>
          <a:xfrm>
            <a:off x="4155352" y="3060612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DAD4F2-E7EE-4AA6-879B-EBCBF46F0316}"/>
              </a:ext>
            </a:extLst>
          </p:cNvPr>
          <p:cNvCxnSpPr/>
          <p:nvPr/>
        </p:nvCxnSpPr>
        <p:spPr>
          <a:xfrm>
            <a:off x="5624411" y="3058138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AE04BF-E1C5-426D-9A4F-7B16E7527613}"/>
              </a:ext>
            </a:extLst>
          </p:cNvPr>
          <p:cNvCxnSpPr/>
          <p:nvPr/>
        </p:nvCxnSpPr>
        <p:spPr>
          <a:xfrm>
            <a:off x="2594069" y="4481738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560CC4-5A2D-491A-BC0F-89CD1D2D8B25}"/>
              </a:ext>
            </a:extLst>
          </p:cNvPr>
          <p:cNvCxnSpPr>
            <a:cxnSpLocks/>
            <a:stCxn id="11" idx="4"/>
            <a:endCxn id="40" idx="0"/>
          </p:cNvCxnSpPr>
          <p:nvPr/>
        </p:nvCxnSpPr>
        <p:spPr>
          <a:xfrm flipH="1">
            <a:off x="2238904" y="3429000"/>
            <a:ext cx="4591626" cy="68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117A05-870B-43E6-A7E7-84200752AC6D}"/>
              </a:ext>
            </a:extLst>
          </p:cNvPr>
          <p:cNvCxnSpPr/>
          <p:nvPr/>
        </p:nvCxnSpPr>
        <p:spPr>
          <a:xfrm>
            <a:off x="4155352" y="4481738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209D37-015D-4DD6-92B5-89FE13CC73F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624410" y="4481736"/>
            <a:ext cx="857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79FACA-CAA8-450A-88F5-774C9BD0448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2238904" y="4852598"/>
            <a:ext cx="4597908" cy="68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0E69FD-023A-447F-8F87-6C1E85179F63}"/>
              </a:ext>
            </a:extLst>
          </p:cNvPr>
          <p:cNvCxnSpPr/>
          <p:nvPr/>
        </p:nvCxnSpPr>
        <p:spPr>
          <a:xfrm>
            <a:off x="2594068" y="5905338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987442-6CBA-4631-8204-D6C68EA80454}"/>
              </a:ext>
            </a:extLst>
          </p:cNvPr>
          <p:cNvCxnSpPr/>
          <p:nvPr/>
        </p:nvCxnSpPr>
        <p:spPr>
          <a:xfrm>
            <a:off x="5655676" y="5905337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08C3CD7-6038-4DA2-AD47-67DFDD49FE8E}"/>
              </a:ext>
            </a:extLst>
          </p:cNvPr>
          <p:cNvSpPr/>
          <p:nvPr/>
        </p:nvSpPr>
        <p:spPr>
          <a:xfrm>
            <a:off x="1883740" y="4110876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*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982C11-AD8E-4EC5-8E23-A210D35EE1E7}"/>
              </a:ext>
            </a:extLst>
          </p:cNvPr>
          <p:cNvCxnSpPr/>
          <p:nvPr/>
        </p:nvCxnSpPr>
        <p:spPr>
          <a:xfrm>
            <a:off x="4155352" y="5905337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4F57E4-863E-4560-94C6-977E17F89741}"/>
              </a:ext>
            </a:extLst>
          </p:cNvPr>
          <p:cNvSpPr/>
          <p:nvPr/>
        </p:nvSpPr>
        <p:spPr>
          <a:xfrm>
            <a:off x="1822782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My Computer</a:t>
            </a:r>
          </a:p>
          <a:p>
            <a:pPr algn="ctr"/>
            <a:r>
              <a:rPr lang="en-US" sz="600" dirty="0"/>
              <a:t>10.0.0.1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054E1-4D02-40EC-84B5-9447A68A80FC}"/>
              </a:ext>
            </a:extLst>
          </p:cNvPr>
          <p:cNvSpPr/>
          <p:nvPr/>
        </p:nvSpPr>
        <p:spPr>
          <a:xfrm>
            <a:off x="4945348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.</a:t>
            </a:r>
            <a:r>
              <a:rPr lang="en-US" sz="600" b="1" dirty="0" err="1"/>
              <a:t>edu</a:t>
            </a:r>
            <a:endParaRPr lang="en-US" sz="600" b="1" dirty="0"/>
          </a:p>
          <a:p>
            <a:pPr algn="ctr"/>
            <a:r>
              <a:rPr lang="en-US" sz="600" dirty="0"/>
              <a:t>192.35.51.30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36B6E9-5F65-4D7E-A317-AA38047A5BC9}"/>
              </a:ext>
            </a:extLst>
          </p:cNvPr>
          <p:cNvSpPr/>
          <p:nvPr/>
        </p:nvSpPr>
        <p:spPr>
          <a:xfrm>
            <a:off x="3384065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198.41.0.4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D12FC-2896-4A46-BCE1-D00F250BD5A0}"/>
              </a:ext>
            </a:extLst>
          </p:cNvPr>
          <p:cNvSpPr/>
          <p:nvPr/>
        </p:nvSpPr>
        <p:spPr>
          <a:xfrm>
            <a:off x="6506631" y="1263677"/>
            <a:ext cx="710328" cy="741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smu.edu</a:t>
            </a:r>
          </a:p>
          <a:p>
            <a:pPr algn="ctr"/>
            <a:r>
              <a:rPr lang="en-US" sz="600" dirty="0"/>
              <a:t>129.119.64.10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A47628-3BF0-4A95-AE8F-94B31292BCEF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094393" y="1634539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6BC77-12D1-4FEF-A667-F5CD25785B1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533110" y="1634539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AF050D-4E54-4855-B261-8B9E8E3F86CA}"/>
              </a:ext>
            </a:extLst>
          </p:cNvPr>
          <p:cNvCxnSpPr/>
          <p:nvPr/>
        </p:nvCxnSpPr>
        <p:spPr>
          <a:xfrm>
            <a:off x="5655676" y="1631173"/>
            <a:ext cx="85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Davieau</dc:creator>
  <cp:lastModifiedBy>Daniel Davieau</cp:lastModifiedBy>
  <cp:revision>4</cp:revision>
  <dcterms:created xsi:type="dcterms:W3CDTF">2018-09-09T21:34:39Z</dcterms:created>
  <dcterms:modified xsi:type="dcterms:W3CDTF">2018-09-09T22:31:30Z</dcterms:modified>
</cp:coreProperties>
</file>