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1AE1DD-E4BE-40DE-BC81-F787172AE4A4}">
  <a:tblStyle styleId="{B61AE1DD-E4BE-40DE-BC81-F787172AE4A4}" styleName="Table_0">
    <a:wholeTbl>
      <a:tcTxStyle b="off" i="off">
        <a:font>
          <a:latin typeface="Meiryo"/>
          <a:ea typeface="Meiryo"/>
          <a:cs typeface="Meiryo"/>
        </a:font>
        <a:srgbClr val="000000"/>
      </a:tcTxStyle>
      <a:tcStyle>
        <a:tcBdr>
          <a:left>
            <a:ln cap="flat" cmpd="sng" w="12700">
              <a:solidFill>
                <a:srgbClr val="A5B592"/>
              </a:solidFill>
              <a:prstDash val="solid"/>
              <a:round/>
              <a:headEnd len="sm" w="sm" type="none"/>
              <a:tailEnd len="sm" w="sm" type="none"/>
            </a:ln>
          </a:left>
          <a:right>
            <a:ln cap="flat" cmpd="sng" w="12700">
              <a:solidFill>
                <a:srgbClr val="A5B592"/>
              </a:solidFill>
              <a:prstDash val="solid"/>
              <a:round/>
              <a:headEnd len="sm" w="sm" type="none"/>
              <a:tailEnd len="sm" w="sm" type="none"/>
            </a:ln>
          </a:right>
          <a:top>
            <a:ln cap="flat" cmpd="sng" w="12700">
              <a:solidFill>
                <a:srgbClr val="A5B592"/>
              </a:solidFill>
              <a:prstDash val="solid"/>
              <a:round/>
              <a:headEnd len="sm" w="sm" type="none"/>
              <a:tailEnd len="sm" w="sm" type="none"/>
            </a:ln>
          </a:top>
          <a:bottom>
            <a:ln cap="flat" cmpd="sng" w="12700">
              <a:solidFill>
                <a:srgbClr val="A5B592"/>
              </a:solidFill>
              <a:prstDash val="solid"/>
              <a:round/>
              <a:headEnd len="sm" w="sm" type="none"/>
              <a:tailEnd len="sm" w="sm" type="none"/>
            </a:ln>
          </a:bottom>
          <a:insideH>
            <a:ln cap="flat" cmpd="sng" w="12700">
              <a:solidFill>
                <a:srgbClr val="A5B592"/>
              </a:solidFill>
              <a:prstDash val="solid"/>
              <a:round/>
              <a:headEnd len="sm" w="sm" type="none"/>
              <a:tailEnd len="sm" w="sm" type="none"/>
            </a:ln>
          </a:insideH>
          <a:insideV>
            <a:ln cap="flat" cmpd="sng" w="12700">
              <a:solidFill>
                <a:srgbClr val="A5B592"/>
              </a:solidFill>
              <a:prstDash val="solid"/>
              <a:round/>
              <a:headEnd len="sm" w="sm" type="none"/>
              <a:tailEnd len="sm" w="sm" type="none"/>
            </a:ln>
          </a:insideV>
        </a:tcBdr>
        <a:fill>
          <a:solidFill>
            <a:srgbClr val="F0F2EE"/>
          </a:solidFill>
        </a:fill>
      </a:tcStyle>
    </a:wholeTbl>
    <a:band1H>
      <a:tcTxStyle/>
      <a:tcStyle>
        <a:fill>
          <a:solidFill>
            <a:srgbClr val="E0E5DB"/>
          </a:solidFill>
        </a:fill>
      </a:tcStyle>
    </a:band1H>
    <a:band2H>
      <a:tcTxStyle/>
    </a:band2H>
    <a:band1V>
      <a:tcTxStyle/>
      <a:tcStyle>
        <a:fill>
          <a:solidFill>
            <a:srgbClr val="E0E5DB"/>
          </a:solidFill>
        </a:fill>
      </a:tcStyle>
    </a:band1V>
    <a:band2V>
      <a:tcTxStyle/>
    </a:band2V>
    <a:lastCol>
      <a:tcTxStyle b="on" i="off"/>
    </a:lastCol>
    <a:firstCol>
      <a:tcTxStyle b="on" i="off"/>
    </a:firstCol>
    <a:lastRow>
      <a:tcTxStyle b="on" i="off"/>
      <a:tcStyle>
        <a:tcBdr>
          <a:top>
            <a:ln cap="flat" cmpd="sng" w="25400">
              <a:solidFill>
                <a:srgbClr val="A5B592"/>
              </a:solidFill>
              <a:prstDash val="solid"/>
              <a:round/>
              <a:headEnd len="sm" w="sm" type="none"/>
              <a:tailEnd len="sm" w="sm" type="none"/>
            </a:ln>
          </a:top>
        </a:tcBdr>
        <a:fill>
          <a:solidFill>
            <a:srgbClr val="F0F2EE"/>
          </a:solidFill>
        </a:fill>
      </a:tcStyle>
    </a:lastRow>
    <a:seCell>
      <a:tcTxStyle/>
    </a:seCell>
    <a:swCell>
      <a:tcTxStyle/>
    </a:swCell>
    <a:firstRow>
      <a:tcTxStyle b="on" i="off"/>
      <a:tcStyle>
        <a:fill>
          <a:solidFill>
            <a:srgbClr val="F0F2EE"/>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6059219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c60592198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c60592198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c60592198b_0_10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c60592198b_0_10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c60592198b_0_10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60592198b_0_1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c60592198b_0_1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c60592198b_0_1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60592198b_0_1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2c60592198b_0_13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c60592198b_0_13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c63fde1fd6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c63fde1fd6_0_2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c63fde1fd6_0_2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63fde1fd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c63fde1fd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2c63fde1fd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63fde1fd6_0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c63fde1fd6_0_5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2c63fde1fd6_0_5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c63fde1fd6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2c63fde1fd6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g2c63fde1fd6_0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c63fde1fd6_0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c63fde1fd6_0_5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2c63fde1fd6_0_5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686b9c01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c686b9c01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46" name="Google Shape;446;g2c686b9c01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60592198b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2c60592198b_0_5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6" name="Google Shape;316;g2c60592198b_0_5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60592198b_0_7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c60592198b_0_7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c60592198b_0_7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68f8895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c68f88955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2c68f88955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63fde1fd6_0_7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c63fde1fd6_0_7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c63fde1fd6_0_7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60592198b_0_10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c60592198b_0_10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c60592198b_0_10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60592198b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c60592198b_0_10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c60592198b_0_10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60592198b_0_10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2c60592198b_0_10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c60592198b_0_10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60592198b_0_10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2c60592198b_0_10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c60592198b_0_10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spTree>
      <p:nvGrpSpPr>
        <p:cNvPr id="50" name="Shape 50"/>
        <p:cNvGrpSpPr/>
        <p:nvPr/>
      </p:nvGrpSpPr>
      <p:grpSpPr>
        <a:xfrm>
          <a:off x="0" y="0"/>
          <a:ext cx="0" cy="0"/>
          <a:chOff x="0" y="0"/>
          <a:chExt cx="0" cy="0"/>
        </a:xfrm>
      </p:grpSpPr>
      <p:sp>
        <p:nvSpPr>
          <p:cNvPr id="51" name="Google Shape;51;p13"/>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2" name="Google Shape;52;p13"/>
          <p:cNvSpPr/>
          <p:nvPr/>
        </p:nvSpPr>
        <p:spPr>
          <a:xfrm>
            <a:off x="0" y="619267"/>
            <a:ext cx="9144000" cy="3901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3" name="Google Shape;53;p13"/>
          <p:cNvSpPr txBox="1"/>
          <p:nvPr>
            <p:ph type="ctrTitle"/>
          </p:nvPr>
        </p:nvSpPr>
        <p:spPr>
          <a:xfrm>
            <a:off x="1039972" y="619265"/>
            <a:ext cx="7232700" cy="39012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3600"/>
              <a:buFont typeface="Meiryo"/>
              <a:buNone/>
              <a:defRPr sz="3600" cap="none">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p:nvPr/>
        </p:nvSpPr>
        <p:spPr>
          <a:xfrm>
            <a:off x="-1" y="667272"/>
            <a:ext cx="803100" cy="380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5" name="Google Shape;55;p13"/>
          <p:cNvSpPr/>
          <p:nvPr/>
        </p:nvSpPr>
        <p:spPr>
          <a:xfrm rot="5400000">
            <a:off x="-177384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6" name="Google Shape;56;p13"/>
          <p:cNvSpPr/>
          <p:nvPr/>
        </p:nvSpPr>
        <p:spPr>
          <a:xfrm rot="5400000">
            <a:off x="574388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7" name="Google Shape;57;p13"/>
          <p:cNvSpPr/>
          <p:nvPr/>
        </p:nvSpPr>
        <p:spPr>
          <a:xfrm>
            <a:off x="8339637" y="672035"/>
            <a:ext cx="803100" cy="3808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8" name="Google Shape;58;p13"/>
          <p:cNvSpPr/>
          <p:nvPr/>
        </p:nvSpPr>
        <p:spPr>
          <a:xfrm>
            <a:off x="8339637" y="0"/>
            <a:ext cx="803100" cy="619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59" name="Google Shape;59;p13"/>
          <p:cNvSpPr/>
          <p:nvPr/>
        </p:nvSpPr>
        <p:spPr>
          <a:xfrm>
            <a:off x="8339636" y="4520566"/>
            <a:ext cx="803100" cy="623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showMasterSp="0">
  <p:cSld name="1_Title Only">
    <p:spTree>
      <p:nvGrpSpPr>
        <p:cNvPr id="68" name="Shape 68"/>
        <p:cNvGrpSpPr/>
        <p:nvPr/>
      </p:nvGrpSpPr>
      <p:grpSpPr>
        <a:xfrm>
          <a:off x="0" y="0"/>
          <a:ext cx="0" cy="0"/>
          <a:chOff x="0" y="0"/>
          <a:chExt cx="0" cy="0"/>
        </a:xfrm>
      </p:grpSpPr>
      <p:sp>
        <p:nvSpPr>
          <p:cNvPr id="69" name="Google Shape;69;p15"/>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0" name="Google Shape;70;p15"/>
          <p:cNvSpPr/>
          <p:nvPr/>
        </p:nvSpPr>
        <p:spPr>
          <a:xfrm>
            <a:off x="0" y="619267"/>
            <a:ext cx="9144000" cy="3901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1" name="Google Shape;71;p15"/>
          <p:cNvSpPr txBox="1"/>
          <p:nvPr>
            <p:ph type="ctrTitle"/>
          </p:nvPr>
        </p:nvSpPr>
        <p:spPr>
          <a:xfrm>
            <a:off x="1039972" y="619265"/>
            <a:ext cx="7232700" cy="39012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3600"/>
              <a:buFont typeface="Meiryo"/>
              <a:buNone/>
              <a:defRPr sz="36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5"/>
          <p:cNvSpPr/>
          <p:nvPr/>
        </p:nvSpPr>
        <p:spPr>
          <a:xfrm>
            <a:off x="-1" y="667272"/>
            <a:ext cx="803100" cy="380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3" name="Google Shape;73;p15"/>
          <p:cNvSpPr/>
          <p:nvPr/>
        </p:nvSpPr>
        <p:spPr>
          <a:xfrm rot="5400000">
            <a:off x="-177384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4" name="Google Shape;74;p15"/>
          <p:cNvSpPr/>
          <p:nvPr/>
        </p:nvSpPr>
        <p:spPr>
          <a:xfrm rot="5400000">
            <a:off x="574388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5" name="Google Shape;75;p15"/>
          <p:cNvSpPr/>
          <p:nvPr/>
        </p:nvSpPr>
        <p:spPr>
          <a:xfrm>
            <a:off x="8339637" y="672035"/>
            <a:ext cx="803100" cy="3808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6" name="Google Shape;76;p15"/>
          <p:cNvSpPr/>
          <p:nvPr/>
        </p:nvSpPr>
        <p:spPr>
          <a:xfrm>
            <a:off x="8339637" y="0"/>
            <a:ext cx="803100" cy="619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77" name="Google Shape;77;p15"/>
          <p:cNvSpPr/>
          <p:nvPr/>
        </p:nvSpPr>
        <p:spPr>
          <a:xfrm>
            <a:off x="8339636" y="4520566"/>
            <a:ext cx="803100" cy="623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spTree>
      <p:nvGrpSpPr>
        <p:cNvPr id="78"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0" name="Google Shape;80;p16"/>
          <p:cNvSpPr/>
          <p:nvPr/>
        </p:nvSpPr>
        <p:spPr>
          <a:xfrm>
            <a:off x="6131860" y="0"/>
            <a:ext cx="3012000" cy="79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1" name="Google Shape;81;p16"/>
          <p:cNvSpPr/>
          <p:nvPr/>
        </p:nvSpPr>
        <p:spPr>
          <a:xfrm>
            <a:off x="1144" y="773625"/>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2" name="Google Shape;82;p16"/>
          <p:cNvSpPr/>
          <p:nvPr/>
        </p:nvSpPr>
        <p:spPr>
          <a:xfrm>
            <a:off x="-6851" y="821631"/>
            <a:ext cx="6152700" cy="37626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3" name="Google Shape;83;p16"/>
          <p:cNvSpPr txBox="1"/>
          <p:nvPr>
            <p:ph type="title"/>
          </p:nvPr>
        </p:nvSpPr>
        <p:spPr>
          <a:xfrm>
            <a:off x="590383" y="1021442"/>
            <a:ext cx="4967400" cy="1066500"/>
          </a:xfrm>
          <a:prstGeom prst="rect">
            <a:avLst/>
          </a:prstGeom>
          <a:noFill/>
          <a:ln>
            <a:noFill/>
          </a:ln>
        </p:spPr>
        <p:txBody>
          <a:bodyPr anchorCtr="0" anchor="b" bIns="68575" lIns="82300" spcFirstLastPara="1" rIns="82300" wrap="square" tIns="82300">
            <a:noAutofit/>
          </a:bodyPr>
          <a:lstStyle>
            <a:lvl1pPr lvl="0" rtl="0" algn="l">
              <a:lnSpc>
                <a:spcPct val="100000"/>
              </a:lnSpc>
              <a:spcBef>
                <a:spcPts val="0"/>
              </a:spcBef>
              <a:spcAft>
                <a:spcPts val="0"/>
              </a:spcAft>
              <a:buClr>
                <a:srgbClr val="3F3F3F"/>
              </a:buClr>
              <a:buSzPts val="2400"/>
              <a:buFont typeface="Meiry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6"/>
          <p:cNvSpPr txBox="1"/>
          <p:nvPr>
            <p:ph idx="1" type="body"/>
          </p:nvPr>
        </p:nvSpPr>
        <p:spPr>
          <a:xfrm>
            <a:off x="590549" y="2187579"/>
            <a:ext cx="4967100" cy="21396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500"/>
              <a:buNone/>
              <a:defRPr b="0" sz="1500"/>
            </a:lvl1pPr>
            <a:lvl2pPr indent="-228600" lvl="1" marL="914400" rtl="0" algn="l">
              <a:lnSpc>
                <a:spcPct val="125000"/>
              </a:lnSpc>
              <a:spcBef>
                <a:spcPts val="700"/>
              </a:spcBef>
              <a:spcAft>
                <a:spcPts val="0"/>
              </a:spcAft>
              <a:buClr>
                <a:srgbClr val="3F3F3F"/>
              </a:buClr>
              <a:buSzPts val="1200"/>
              <a:buNone/>
              <a:defRPr/>
            </a:lvl2pPr>
            <a:lvl3pPr indent="-298450" lvl="2" marL="1371600" rtl="0" algn="l">
              <a:lnSpc>
                <a:spcPct val="125000"/>
              </a:lnSpc>
              <a:spcBef>
                <a:spcPts val="700"/>
              </a:spcBef>
              <a:spcAft>
                <a:spcPts val="0"/>
              </a:spcAft>
              <a:buClr>
                <a:srgbClr val="3F3F3F"/>
              </a:buClr>
              <a:buSzPts val="1100"/>
              <a:buChar char="–"/>
              <a:defRPr/>
            </a:lvl3pPr>
            <a:lvl4pPr indent="-298450" lvl="3" marL="1828800" rtl="0" algn="l">
              <a:lnSpc>
                <a:spcPct val="125000"/>
              </a:lnSpc>
              <a:spcBef>
                <a:spcPts val="700"/>
              </a:spcBef>
              <a:spcAft>
                <a:spcPts val="0"/>
              </a:spcAft>
              <a:buClr>
                <a:srgbClr val="3F3F3F"/>
              </a:buClr>
              <a:buSzPts val="1100"/>
              <a:buChar char="–"/>
              <a:defRPr/>
            </a:lvl4pPr>
            <a:lvl5pPr indent="-298450" lvl="4" marL="2286000" rtl="0" algn="l">
              <a:lnSpc>
                <a:spcPct val="125000"/>
              </a:lnSpc>
              <a:spcBef>
                <a:spcPts val="700"/>
              </a:spcBef>
              <a:spcAft>
                <a:spcPts val="0"/>
              </a:spcAft>
              <a:buClr>
                <a:srgbClr val="3F3F3F"/>
              </a:buClr>
              <a:buSzPts val="11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85" name="Google Shape;85;p16"/>
          <p:cNvSpPr/>
          <p:nvPr/>
        </p:nvSpPr>
        <p:spPr>
          <a:xfrm>
            <a:off x="-1" y="4608304"/>
            <a:ext cx="6112500" cy="535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6" name="Google Shape;86;p16"/>
          <p:cNvSpPr/>
          <p:nvPr/>
        </p:nvSpPr>
        <p:spPr>
          <a:xfrm>
            <a:off x="6154899" y="4625711"/>
            <a:ext cx="2986800" cy="5178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7" name="Google Shape;87;p16"/>
          <p:cNvSpPr/>
          <p:nvPr/>
        </p:nvSpPr>
        <p:spPr>
          <a:xfrm>
            <a:off x="1144" y="4584301"/>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88" name="Google Shape;88;p16"/>
          <p:cNvSpPr txBox="1"/>
          <p:nvPr>
            <p:ph idx="11" type="ftr"/>
          </p:nvPr>
        </p:nvSpPr>
        <p:spPr>
          <a:xfrm>
            <a:off x="590383" y="4732020"/>
            <a:ext cx="49674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6"/>
          <p:cNvSpPr txBox="1"/>
          <p:nvPr>
            <p:ph idx="10" type="dt"/>
          </p:nvPr>
        </p:nvSpPr>
        <p:spPr>
          <a:xfrm>
            <a:off x="6284653" y="4732020"/>
            <a:ext cx="14142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6"/>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91" name="Google Shape;91;p16"/>
          <p:cNvSpPr/>
          <p:nvPr/>
        </p:nvSpPr>
        <p:spPr>
          <a:xfrm>
            <a:off x="6106892" y="0"/>
            <a:ext cx="48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92" name="Google Shape;92;p16"/>
          <p:cNvSpPr/>
          <p:nvPr/>
        </p:nvSpPr>
        <p:spPr>
          <a:xfrm>
            <a:off x="6152611" y="821630"/>
            <a:ext cx="2998500" cy="3762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showMasterSp="0">
  <p:cSld name="Title + Picture">
    <p:spTree>
      <p:nvGrpSpPr>
        <p:cNvPr id="93" name="Shape 93"/>
        <p:cNvGrpSpPr/>
        <p:nvPr/>
      </p:nvGrpSpPr>
      <p:grpSpPr>
        <a:xfrm>
          <a:off x="0" y="0"/>
          <a:ext cx="0" cy="0"/>
          <a:chOff x="0" y="0"/>
          <a:chExt cx="0" cy="0"/>
        </a:xfrm>
      </p:grpSpPr>
      <p:sp>
        <p:nvSpPr>
          <p:cNvPr id="94" name="Google Shape;94;p17"/>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95" name="Google Shape;95;p17"/>
          <p:cNvSpPr/>
          <p:nvPr/>
        </p:nvSpPr>
        <p:spPr>
          <a:xfrm>
            <a:off x="1" y="619267"/>
            <a:ext cx="5764200" cy="2806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96" name="Google Shape;96;p17"/>
          <p:cNvSpPr txBox="1"/>
          <p:nvPr>
            <p:ph type="ctrTitle"/>
          </p:nvPr>
        </p:nvSpPr>
        <p:spPr>
          <a:xfrm>
            <a:off x="1039972" y="619265"/>
            <a:ext cx="4468200" cy="28062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3000"/>
              <a:buFont typeface="Meiryo"/>
              <a:buNone/>
              <a:defRPr sz="30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7"/>
          <p:cNvSpPr/>
          <p:nvPr/>
        </p:nvSpPr>
        <p:spPr>
          <a:xfrm>
            <a:off x="-1" y="667272"/>
            <a:ext cx="803100" cy="2700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98" name="Google Shape;98;p17"/>
          <p:cNvSpPr/>
          <p:nvPr/>
        </p:nvSpPr>
        <p:spPr>
          <a:xfrm rot="5400000">
            <a:off x="-177384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99" name="Google Shape;99;p17"/>
          <p:cNvSpPr/>
          <p:nvPr>
            <p:ph idx="2" type="pic"/>
          </p:nvPr>
        </p:nvSpPr>
        <p:spPr>
          <a:xfrm>
            <a:off x="5783127" y="-1"/>
            <a:ext cx="3360900" cy="5143500"/>
          </a:xfrm>
          <a:prstGeom prst="rect">
            <a:avLst/>
          </a:prstGeom>
          <a:noFill/>
          <a:ln>
            <a:noFill/>
          </a:ln>
        </p:spPr>
      </p:sp>
      <p:sp>
        <p:nvSpPr>
          <p:cNvPr id="100" name="Google Shape;100;p17"/>
          <p:cNvSpPr/>
          <p:nvPr/>
        </p:nvSpPr>
        <p:spPr>
          <a:xfrm rot="5400000">
            <a:off x="318737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spTree>
      <p:nvGrpSpPr>
        <p:cNvPr id="101" name="Shape 101"/>
        <p:cNvGrpSpPr/>
        <p:nvPr/>
      </p:nvGrpSpPr>
      <p:grpSpPr>
        <a:xfrm>
          <a:off x="0" y="0"/>
          <a:ext cx="0" cy="0"/>
          <a:chOff x="0" y="0"/>
          <a:chExt cx="0" cy="0"/>
        </a:xfrm>
      </p:grpSpPr>
      <p:sp>
        <p:nvSpPr>
          <p:cNvPr id="102" name="Google Shape;102;p18"/>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03" name="Google Shape;103;p18"/>
          <p:cNvSpPr/>
          <p:nvPr/>
        </p:nvSpPr>
        <p:spPr>
          <a:xfrm>
            <a:off x="4807744" y="-3059"/>
            <a:ext cx="4341000" cy="79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04" name="Google Shape;104;p18"/>
          <p:cNvSpPr/>
          <p:nvPr/>
        </p:nvSpPr>
        <p:spPr>
          <a:xfrm>
            <a:off x="1143" y="773625"/>
            <a:ext cx="91428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05" name="Google Shape;105;p18"/>
          <p:cNvSpPr/>
          <p:nvPr/>
        </p:nvSpPr>
        <p:spPr>
          <a:xfrm>
            <a:off x="4835008" y="821631"/>
            <a:ext cx="4306800" cy="37626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06" name="Google Shape;106;p18"/>
          <p:cNvSpPr txBox="1"/>
          <p:nvPr>
            <p:ph type="title"/>
          </p:nvPr>
        </p:nvSpPr>
        <p:spPr>
          <a:xfrm>
            <a:off x="5068062" y="987552"/>
            <a:ext cx="3840600" cy="2544300"/>
          </a:xfrm>
          <a:prstGeom prst="rect">
            <a:avLst/>
          </a:prstGeom>
          <a:noFill/>
          <a:ln>
            <a:noFill/>
          </a:ln>
        </p:spPr>
        <p:txBody>
          <a:bodyPr anchorCtr="0" anchor="b" bIns="68575" lIns="82300" spcFirstLastPara="1" rIns="82300" wrap="square" tIns="82300">
            <a:normAutofit/>
          </a:bodyPr>
          <a:lstStyle>
            <a:lvl1pPr lvl="0" rtl="0" algn="l">
              <a:lnSpc>
                <a:spcPct val="100000"/>
              </a:lnSpc>
              <a:spcBef>
                <a:spcPts val="0"/>
              </a:spcBef>
              <a:spcAft>
                <a:spcPts val="0"/>
              </a:spcAft>
              <a:buClr>
                <a:srgbClr val="3F3F3F"/>
              </a:buClr>
              <a:buSzPts val="2700"/>
              <a:buFont typeface="Meiryo"/>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18"/>
          <p:cNvSpPr txBox="1"/>
          <p:nvPr>
            <p:ph idx="1" type="subTitle"/>
          </p:nvPr>
        </p:nvSpPr>
        <p:spPr>
          <a:xfrm>
            <a:off x="5062371" y="3612275"/>
            <a:ext cx="3843900" cy="801600"/>
          </a:xfrm>
          <a:prstGeom prst="rect">
            <a:avLst/>
          </a:prstGeom>
          <a:noFill/>
          <a:ln>
            <a:noFill/>
          </a:ln>
        </p:spPr>
        <p:txBody>
          <a:bodyPr anchorCtr="0" anchor="t" bIns="68575" lIns="82300" spcFirstLastPara="1" rIns="82300" wrap="square" tIns="82300">
            <a:noAutofit/>
          </a:bodyPr>
          <a:lstStyle>
            <a:lvl1pPr lvl="0" rtl="0" algn="l">
              <a:lnSpc>
                <a:spcPct val="100000"/>
              </a:lnSpc>
              <a:spcBef>
                <a:spcPts val="700"/>
              </a:spcBef>
              <a:spcAft>
                <a:spcPts val="0"/>
              </a:spcAft>
              <a:buClr>
                <a:srgbClr val="3F3F3F"/>
              </a:buClr>
              <a:buSzPts val="1500"/>
              <a:buNone/>
              <a:defRPr b="0" sz="1500"/>
            </a:lvl1pPr>
            <a:lvl2pPr lvl="1" rtl="0" algn="l">
              <a:lnSpc>
                <a:spcPct val="140000"/>
              </a:lnSpc>
              <a:spcBef>
                <a:spcPts val="700"/>
              </a:spcBef>
              <a:spcAft>
                <a:spcPts val="0"/>
              </a:spcAft>
              <a:buClr>
                <a:srgbClr val="3F3F3F"/>
              </a:buClr>
              <a:buSzPts val="1400"/>
              <a:buNone/>
              <a:defRPr/>
            </a:lvl2pPr>
            <a:lvl3pPr lvl="2" rtl="0" algn="l">
              <a:lnSpc>
                <a:spcPct val="140000"/>
              </a:lnSpc>
              <a:spcBef>
                <a:spcPts val="700"/>
              </a:spcBef>
              <a:spcAft>
                <a:spcPts val="0"/>
              </a:spcAft>
              <a:buClr>
                <a:srgbClr val="3F3F3F"/>
              </a:buClr>
              <a:buSzPts val="1400"/>
              <a:buChar char="–"/>
              <a:defRPr/>
            </a:lvl3pPr>
            <a:lvl4pPr lvl="3" rtl="0" algn="l">
              <a:lnSpc>
                <a:spcPct val="140000"/>
              </a:lnSpc>
              <a:spcBef>
                <a:spcPts val="700"/>
              </a:spcBef>
              <a:spcAft>
                <a:spcPts val="0"/>
              </a:spcAft>
              <a:buClr>
                <a:srgbClr val="3F3F3F"/>
              </a:buClr>
              <a:buSzPts val="1400"/>
              <a:buChar char="–"/>
              <a:defRPr/>
            </a:lvl4pPr>
            <a:lvl5pPr lvl="4" rtl="0" algn="l">
              <a:lnSpc>
                <a:spcPct val="140000"/>
              </a:lnSpc>
              <a:spcBef>
                <a:spcPts val="700"/>
              </a:spcBef>
              <a:spcAft>
                <a:spcPts val="0"/>
              </a:spcAft>
              <a:buClr>
                <a:srgbClr val="3F3F3F"/>
              </a:buClr>
              <a:buSzPts val="1400"/>
              <a:buChar char="–"/>
              <a:defRPr/>
            </a:lvl5pPr>
            <a:lvl6pPr lvl="5" rtl="0" algn="l">
              <a:lnSpc>
                <a:spcPct val="111000"/>
              </a:lnSpc>
              <a:spcBef>
                <a:spcPts val="700"/>
              </a:spcBef>
              <a:spcAft>
                <a:spcPts val="0"/>
              </a:spcAft>
              <a:buClr>
                <a:srgbClr val="657C95"/>
              </a:buClr>
              <a:buSzPts val="1400"/>
              <a:buChar char="–"/>
              <a:defRPr/>
            </a:lvl6pPr>
            <a:lvl7pPr lvl="6" rtl="0" algn="l">
              <a:lnSpc>
                <a:spcPct val="111000"/>
              </a:lnSpc>
              <a:spcBef>
                <a:spcPts val="700"/>
              </a:spcBef>
              <a:spcAft>
                <a:spcPts val="0"/>
              </a:spcAft>
              <a:buClr>
                <a:srgbClr val="657C95"/>
              </a:buClr>
              <a:buSzPts val="1400"/>
              <a:buChar char="–"/>
              <a:defRPr/>
            </a:lvl7pPr>
            <a:lvl8pPr lvl="7" rtl="0" algn="l">
              <a:lnSpc>
                <a:spcPct val="111000"/>
              </a:lnSpc>
              <a:spcBef>
                <a:spcPts val="700"/>
              </a:spcBef>
              <a:spcAft>
                <a:spcPts val="0"/>
              </a:spcAft>
              <a:buClr>
                <a:srgbClr val="657C95"/>
              </a:buClr>
              <a:buSzPts val="1400"/>
              <a:buChar char="–"/>
              <a:defRPr/>
            </a:lvl8pPr>
            <a:lvl9pPr lvl="8" rtl="0" algn="l">
              <a:lnSpc>
                <a:spcPct val="111000"/>
              </a:lnSpc>
              <a:spcBef>
                <a:spcPts val="700"/>
              </a:spcBef>
              <a:spcAft>
                <a:spcPts val="0"/>
              </a:spcAft>
              <a:buClr>
                <a:srgbClr val="657C95"/>
              </a:buClr>
              <a:buSzPts val="1400"/>
              <a:buChar char="–"/>
              <a:defRPr/>
            </a:lvl9pPr>
          </a:lstStyle>
          <a:p/>
        </p:txBody>
      </p:sp>
      <p:sp>
        <p:nvSpPr>
          <p:cNvPr id="108" name="Google Shape;108;p18"/>
          <p:cNvSpPr/>
          <p:nvPr>
            <p:ph idx="2" type="pic"/>
          </p:nvPr>
        </p:nvSpPr>
        <p:spPr>
          <a:xfrm>
            <a:off x="-4574" y="821632"/>
            <a:ext cx="4794000" cy="3762600"/>
          </a:xfrm>
          <a:prstGeom prst="rect">
            <a:avLst/>
          </a:prstGeom>
          <a:noFill/>
          <a:ln>
            <a:noFill/>
          </a:ln>
        </p:spPr>
      </p:sp>
      <p:sp>
        <p:nvSpPr>
          <p:cNvPr id="109" name="Google Shape;109;p18"/>
          <p:cNvSpPr/>
          <p:nvPr/>
        </p:nvSpPr>
        <p:spPr>
          <a:xfrm>
            <a:off x="0" y="4608304"/>
            <a:ext cx="4835100" cy="535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0" name="Google Shape;110;p18"/>
          <p:cNvSpPr/>
          <p:nvPr/>
        </p:nvSpPr>
        <p:spPr>
          <a:xfrm>
            <a:off x="4835008" y="4625711"/>
            <a:ext cx="4306800" cy="5178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1" name="Google Shape;111;p18"/>
          <p:cNvSpPr/>
          <p:nvPr/>
        </p:nvSpPr>
        <p:spPr>
          <a:xfrm>
            <a:off x="1143" y="4584187"/>
            <a:ext cx="91428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2" name="Google Shape;112;p18"/>
          <p:cNvSpPr/>
          <p:nvPr/>
        </p:nvSpPr>
        <p:spPr>
          <a:xfrm>
            <a:off x="4784621" y="0"/>
            <a:ext cx="48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Picture" showMasterSp="0">
  <p:cSld name="Content + Picture">
    <p:spTree>
      <p:nvGrpSpPr>
        <p:cNvPr id="113" name="Shape 113"/>
        <p:cNvGrpSpPr/>
        <p:nvPr/>
      </p:nvGrpSpPr>
      <p:grpSpPr>
        <a:xfrm>
          <a:off x="0" y="0"/>
          <a:ext cx="0" cy="0"/>
          <a:chOff x="0" y="0"/>
          <a:chExt cx="0" cy="0"/>
        </a:xfrm>
      </p:grpSpPr>
      <p:sp>
        <p:nvSpPr>
          <p:cNvPr id="114" name="Google Shape;114;p19"/>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5" name="Google Shape;115;p19"/>
          <p:cNvSpPr/>
          <p:nvPr/>
        </p:nvSpPr>
        <p:spPr>
          <a:xfrm>
            <a:off x="3508164" y="0"/>
            <a:ext cx="5635800" cy="51435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6" name="Google Shape;116;p19"/>
          <p:cNvSpPr txBox="1"/>
          <p:nvPr>
            <p:ph type="title"/>
          </p:nvPr>
        </p:nvSpPr>
        <p:spPr>
          <a:xfrm>
            <a:off x="3855767" y="125597"/>
            <a:ext cx="4806000" cy="1185900"/>
          </a:xfrm>
          <a:prstGeom prst="rect">
            <a:avLst/>
          </a:prstGeom>
          <a:noFill/>
          <a:ln>
            <a:noFill/>
          </a:ln>
        </p:spPr>
        <p:txBody>
          <a:bodyPr anchorCtr="0" anchor="b" bIns="68575" lIns="82300" spcFirstLastPara="1" rIns="82300" wrap="square" tIns="82300">
            <a:noAutofit/>
          </a:bodyPr>
          <a:lstStyle>
            <a:lvl1pPr lvl="0" rtl="0" algn="l">
              <a:lnSpc>
                <a:spcPct val="100000"/>
              </a:lnSpc>
              <a:spcBef>
                <a:spcPts val="0"/>
              </a:spcBef>
              <a:spcAft>
                <a:spcPts val="0"/>
              </a:spcAft>
              <a:buClr>
                <a:srgbClr val="3F3F3F"/>
              </a:buClr>
              <a:buSzPts val="2400"/>
              <a:buFont typeface="Meiry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19"/>
          <p:cNvSpPr txBox="1"/>
          <p:nvPr>
            <p:ph idx="1" type="body"/>
          </p:nvPr>
        </p:nvSpPr>
        <p:spPr>
          <a:xfrm>
            <a:off x="0" y="0"/>
            <a:ext cx="3460200" cy="51435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18" name="Google Shape;118;p19"/>
          <p:cNvSpPr/>
          <p:nvPr/>
        </p:nvSpPr>
        <p:spPr>
          <a:xfrm rot="5400000">
            <a:off x="91241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19" name="Google Shape;119;p19"/>
          <p:cNvSpPr txBox="1"/>
          <p:nvPr>
            <p:ph idx="2" type="body"/>
          </p:nvPr>
        </p:nvSpPr>
        <p:spPr>
          <a:xfrm>
            <a:off x="3855304" y="1469570"/>
            <a:ext cx="4806600" cy="3121200"/>
          </a:xfrm>
          <a:prstGeom prst="rect">
            <a:avLst/>
          </a:prstGeom>
          <a:noFill/>
          <a:ln>
            <a:noFill/>
          </a:ln>
        </p:spPr>
        <p:txBody>
          <a:bodyPr anchorCtr="0" anchor="t" bIns="68575" lIns="82300" spcFirstLastPara="1" rIns="82300" wrap="square" tIns="82300">
            <a:normAutofit/>
          </a:bodyPr>
          <a:lstStyle>
            <a:lvl1pPr indent="-228600" lvl="0" marL="457200" rtl="0" algn="l">
              <a:lnSpc>
                <a:spcPct val="100000"/>
              </a:lnSpc>
              <a:spcBef>
                <a:spcPts val="700"/>
              </a:spcBef>
              <a:spcAft>
                <a:spcPts val="0"/>
              </a:spcAft>
              <a:buClr>
                <a:srgbClr val="3F3F3F"/>
              </a:buClr>
              <a:buSzPts val="1400"/>
              <a:buNone/>
              <a:defRPr b="0" sz="1400"/>
            </a:lvl1pPr>
            <a:lvl2pPr indent="-228600" lvl="1" marL="914400" rtl="0" algn="l">
              <a:lnSpc>
                <a:spcPct val="100000"/>
              </a:lnSpc>
              <a:spcBef>
                <a:spcPts val="700"/>
              </a:spcBef>
              <a:spcAft>
                <a:spcPts val="0"/>
              </a:spcAft>
              <a:buClr>
                <a:srgbClr val="3F3F3F"/>
              </a:buClr>
              <a:buSzPts val="1400"/>
              <a:buNone/>
              <a:defRPr sz="1400"/>
            </a:lvl2pPr>
            <a:lvl3pPr indent="-317500" lvl="2" marL="1371600" rtl="0" algn="l">
              <a:lnSpc>
                <a:spcPct val="100000"/>
              </a:lnSpc>
              <a:spcBef>
                <a:spcPts val="700"/>
              </a:spcBef>
              <a:spcAft>
                <a:spcPts val="0"/>
              </a:spcAft>
              <a:buClr>
                <a:srgbClr val="3F3F3F"/>
              </a:buClr>
              <a:buSzPts val="1400"/>
              <a:buChar char="–"/>
              <a:defRPr sz="1400"/>
            </a:lvl3pPr>
            <a:lvl4pPr indent="-317500" lvl="3" marL="1828800" rtl="0" algn="l">
              <a:lnSpc>
                <a:spcPct val="100000"/>
              </a:lnSpc>
              <a:spcBef>
                <a:spcPts val="700"/>
              </a:spcBef>
              <a:spcAft>
                <a:spcPts val="0"/>
              </a:spcAft>
              <a:buClr>
                <a:srgbClr val="3F3F3F"/>
              </a:buClr>
              <a:buSzPts val="1400"/>
              <a:buChar char="–"/>
              <a:defRPr sz="1400"/>
            </a:lvl4pPr>
            <a:lvl5pPr indent="-317500" lvl="4" marL="2286000" rtl="0" algn="l">
              <a:lnSpc>
                <a:spcPct val="100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20" name="Google Shape;120;p19"/>
          <p:cNvSpPr txBox="1"/>
          <p:nvPr>
            <p:ph idx="11" type="ftr"/>
          </p:nvPr>
        </p:nvSpPr>
        <p:spPr>
          <a:xfrm>
            <a:off x="3855304" y="4732020"/>
            <a:ext cx="2986800" cy="342900"/>
          </a:xfrm>
          <a:prstGeom prst="rect">
            <a:avLst/>
          </a:prstGeom>
          <a:noFill/>
          <a:ln>
            <a:noFill/>
          </a:ln>
        </p:spPr>
        <p:txBody>
          <a:bodyPr anchorCtr="0" anchor="ctr" bIns="68575" lIns="82300" spcFirstLastPara="1" rIns="82300" wrap="square" tIns="823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19"/>
          <p:cNvSpPr txBox="1"/>
          <p:nvPr>
            <p:ph idx="10" type="dt"/>
          </p:nvPr>
        </p:nvSpPr>
        <p:spPr>
          <a:xfrm>
            <a:off x="6928811" y="4732020"/>
            <a:ext cx="911400" cy="342900"/>
          </a:xfrm>
          <a:prstGeom prst="rect">
            <a:avLst/>
          </a:prstGeom>
          <a:noFill/>
          <a:ln>
            <a:noFill/>
          </a:ln>
        </p:spPr>
        <p:txBody>
          <a:bodyPr anchorCtr="0" anchor="ctr" bIns="68575" lIns="82300" spcFirstLastPara="1" rIns="82300" wrap="square" tIns="823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9"/>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showMasterSp="0">
  <p:cSld name="Title + Subtitle">
    <p:spTree>
      <p:nvGrpSpPr>
        <p:cNvPr id="123" name="Shape 123"/>
        <p:cNvGrpSpPr/>
        <p:nvPr/>
      </p:nvGrpSpPr>
      <p:grpSpPr>
        <a:xfrm>
          <a:off x="0" y="0"/>
          <a:ext cx="0" cy="0"/>
          <a:chOff x="0" y="0"/>
          <a:chExt cx="0" cy="0"/>
        </a:xfrm>
      </p:grpSpPr>
      <p:sp>
        <p:nvSpPr>
          <p:cNvPr id="124" name="Google Shape;124;p20"/>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25" name="Google Shape;125;p20"/>
          <p:cNvSpPr/>
          <p:nvPr/>
        </p:nvSpPr>
        <p:spPr>
          <a:xfrm>
            <a:off x="0" y="619267"/>
            <a:ext cx="9144000" cy="3901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26" name="Google Shape;126;p20"/>
          <p:cNvSpPr txBox="1"/>
          <p:nvPr>
            <p:ph type="ctrTitle"/>
          </p:nvPr>
        </p:nvSpPr>
        <p:spPr>
          <a:xfrm>
            <a:off x="1039971" y="775858"/>
            <a:ext cx="7035300" cy="1960800"/>
          </a:xfrm>
          <a:prstGeom prst="rect">
            <a:avLst/>
          </a:prstGeom>
          <a:noFill/>
          <a:ln>
            <a:noFill/>
          </a:ln>
        </p:spPr>
        <p:txBody>
          <a:bodyPr anchorCtr="0" anchor="b" bIns="68575" lIns="82300" spcFirstLastPara="1" rIns="82300" wrap="square" tIns="82300">
            <a:noAutofit/>
          </a:bodyPr>
          <a:lstStyle>
            <a:lvl1pPr lvl="0" rtl="0" algn="l">
              <a:lnSpc>
                <a:spcPct val="100000"/>
              </a:lnSpc>
              <a:spcBef>
                <a:spcPts val="0"/>
              </a:spcBef>
              <a:spcAft>
                <a:spcPts val="0"/>
              </a:spcAft>
              <a:buClr>
                <a:schemeClr val="lt1"/>
              </a:buClr>
              <a:buSzPts val="3600"/>
              <a:buFont typeface="Meiryo"/>
              <a:buNone/>
              <a:defRPr sz="36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0"/>
          <p:cNvSpPr/>
          <p:nvPr/>
        </p:nvSpPr>
        <p:spPr>
          <a:xfrm>
            <a:off x="-1" y="667272"/>
            <a:ext cx="803100" cy="380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28" name="Google Shape;128;p20"/>
          <p:cNvSpPr/>
          <p:nvPr/>
        </p:nvSpPr>
        <p:spPr>
          <a:xfrm rot="5400000">
            <a:off x="-177384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29" name="Google Shape;129;p20"/>
          <p:cNvSpPr/>
          <p:nvPr/>
        </p:nvSpPr>
        <p:spPr>
          <a:xfrm rot="5400000">
            <a:off x="574388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0" name="Google Shape;130;p20"/>
          <p:cNvSpPr/>
          <p:nvPr/>
        </p:nvSpPr>
        <p:spPr>
          <a:xfrm>
            <a:off x="8339637" y="672035"/>
            <a:ext cx="803100" cy="380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1" name="Google Shape;131;p20"/>
          <p:cNvSpPr txBox="1"/>
          <p:nvPr>
            <p:ph idx="1" type="body"/>
          </p:nvPr>
        </p:nvSpPr>
        <p:spPr>
          <a:xfrm>
            <a:off x="1039633" y="2736771"/>
            <a:ext cx="7035300" cy="16236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chemeClr val="lt1"/>
              </a:buClr>
              <a:buSzPts val="1800"/>
              <a:buNone/>
              <a:defRPr b="0" sz="1800">
                <a:solidFill>
                  <a:schemeClr val="lt1"/>
                </a:solidFill>
                <a:latin typeface="Meiryo"/>
                <a:ea typeface="Meiryo"/>
                <a:cs typeface="Meiryo"/>
                <a:sym typeface="Meiryo"/>
              </a:defRPr>
            </a:lvl1pPr>
            <a:lvl2pPr indent="-228600" lvl="1" marL="914400" rtl="0" algn="l">
              <a:lnSpc>
                <a:spcPct val="140000"/>
              </a:lnSpc>
              <a:spcBef>
                <a:spcPts val="700"/>
              </a:spcBef>
              <a:spcAft>
                <a:spcPts val="0"/>
              </a:spcAft>
              <a:buClr>
                <a:schemeClr val="lt1"/>
              </a:buClr>
              <a:buSzPts val="1800"/>
              <a:buNone/>
              <a:defRPr b="0" sz="1800">
                <a:solidFill>
                  <a:schemeClr val="lt1"/>
                </a:solidFill>
                <a:latin typeface="Meiryo"/>
                <a:ea typeface="Meiryo"/>
                <a:cs typeface="Meiryo"/>
                <a:sym typeface="Meiryo"/>
              </a:defRPr>
            </a:lvl2pPr>
            <a:lvl3pPr indent="-342900" lvl="2" marL="1371600" rtl="0" algn="l">
              <a:lnSpc>
                <a:spcPct val="140000"/>
              </a:lnSpc>
              <a:spcBef>
                <a:spcPts val="700"/>
              </a:spcBef>
              <a:spcAft>
                <a:spcPts val="0"/>
              </a:spcAft>
              <a:buClr>
                <a:schemeClr val="lt1"/>
              </a:buClr>
              <a:buSzPts val="1800"/>
              <a:buChar char="–"/>
              <a:defRPr b="0" sz="1800">
                <a:solidFill>
                  <a:schemeClr val="lt1"/>
                </a:solidFill>
                <a:latin typeface="Meiryo"/>
                <a:ea typeface="Meiryo"/>
                <a:cs typeface="Meiryo"/>
                <a:sym typeface="Meiryo"/>
              </a:defRPr>
            </a:lvl3pPr>
            <a:lvl4pPr indent="-342900" lvl="3" marL="1828800" rtl="0" algn="l">
              <a:lnSpc>
                <a:spcPct val="140000"/>
              </a:lnSpc>
              <a:spcBef>
                <a:spcPts val="700"/>
              </a:spcBef>
              <a:spcAft>
                <a:spcPts val="0"/>
              </a:spcAft>
              <a:buClr>
                <a:schemeClr val="lt1"/>
              </a:buClr>
              <a:buSzPts val="1800"/>
              <a:buChar char="–"/>
              <a:defRPr b="0" sz="1800">
                <a:solidFill>
                  <a:schemeClr val="lt1"/>
                </a:solidFill>
                <a:latin typeface="Meiryo"/>
                <a:ea typeface="Meiryo"/>
                <a:cs typeface="Meiryo"/>
                <a:sym typeface="Meiryo"/>
              </a:defRPr>
            </a:lvl4pPr>
            <a:lvl5pPr indent="-342900" lvl="4" marL="2286000" rtl="0" algn="l">
              <a:lnSpc>
                <a:spcPct val="140000"/>
              </a:lnSpc>
              <a:spcBef>
                <a:spcPts val="700"/>
              </a:spcBef>
              <a:spcAft>
                <a:spcPts val="0"/>
              </a:spcAft>
              <a:buClr>
                <a:schemeClr val="lt1"/>
              </a:buClr>
              <a:buSzPts val="1800"/>
              <a:buChar char="–"/>
              <a:defRPr b="0" sz="1800">
                <a:solidFill>
                  <a:schemeClr val="lt1"/>
                </a:solidFill>
                <a:latin typeface="Meiryo"/>
                <a:ea typeface="Meiryo"/>
                <a:cs typeface="Meiryo"/>
                <a:sym typeface="Meiryo"/>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3" showMasterSp="0">
  <p:cSld name="Title and 2 Content 3">
    <p:spTree>
      <p:nvGrpSpPr>
        <p:cNvPr id="132" name="Shape 132"/>
        <p:cNvGrpSpPr/>
        <p:nvPr/>
      </p:nvGrpSpPr>
      <p:grpSpPr>
        <a:xfrm>
          <a:off x="0" y="0"/>
          <a:ext cx="0" cy="0"/>
          <a:chOff x="0" y="0"/>
          <a:chExt cx="0" cy="0"/>
        </a:xfrm>
      </p:grpSpPr>
      <p:sp>
        <p:nvSpPr>
          <p:cNvPr id="133" name="Google Shape;133;p21"/>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4" name="Google Shape;134;p21"/>
          <p:cNvSpPr/>
          <p:nvPr/>
        </p:nvSpPr>
        <p:spPr>
          <a:xfrm>
            <a:off x="779076" y="-2210"/>
            <a:ext cx="8364900" cy="35457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5" name="Google Shape;135;p21"/>
          <p:cNvSpPr/>
          <p:nvPr/>
        </p:nvSpPr>
        <p:spPr>
          <a:xfrm>
            <a:off x="0" y="3543629"/>
            <a:ext cx="9144000" cy="1010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6" name="Google Shape;136;p21"/>
          <p:cNvSpPr txBox="1"/>
          <p:nvPr>
            <p:ph type="title"/>
          </p:nvPr>
        </p:nvSpPr>
        <p:spPr>
          <a:xfrm>
            <a:off x="1151529" y="3655314"/>
            <a:ext cx="7510200" cy="7749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21"/>
          <p:cNvSpPr txBox="1"/>
          <p:nvPr>
            <p:ph idx="1" type="body"/>
          </p:nvPr>
        </p:nvSpPr>
        <p:spPr>
          <a:xfrm>
            <a:off x="1156922" y="376702"/>
            <a:ext cx="3565200" cy="27888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38" name="Google Shape;138;p21"/>
          <p:cNvSpPr txBox="1"/>
          <p:nvPr>
            <p:ph idx="2" type="body"/>
          </p:nvPr>
        </p:nvSpPr>
        <p:spPr>
          <a:xfrm>
            <a:off x="5224973" y="376702"/>
            <a:ext cx="3565200" cy="27888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39" name="Google Shape;139;p21"/>
          <p:cNvSpPr/>
          <p:nvPr/>
        </p:nvSpPr>
        <p:spPr>
          <a:xfrm>
            <a:off x="-1" y="3592965"/>
            <a:ext cx="755100" cy="91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40" name="Google Shape;140;p21"/>
          <p:cNvSpPr/>
          <p:nvPr/>
        </p:nvSpPr>
        <p:spPr>
          <a:xfrm rot="5400000">
            <a:off x="-179267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41" name="Google Shape;141;p21"/>
          <p:cNvSpPr txBox="1"/>
          <p:nvPr>
            <p:ph idx="11" type="ftr"/>
          </p:nvPr>
        </p:nvSpPr>
        <p:spPr>
          <a:xfrm>
            <a:off x="1151529"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1"/>
          <p:cNvSpPr txBox="1"/>
          <p:nvPr>
            <p:ph idx="10" type="dt"/>
          </p:nvPr>
        </p:nvSpPr>
        <p:spPr>
          <a:xfrm>
            <a:off x="5008626" y="4732020"/>
            <a:ext cx="16116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3" name="Google Shape;143;p21"/>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spTree>
      <p:nvGrpSpPr>
        <p:cNvPr id="144" name="Shape 144"/>
        <p:cNvGrpSpPr/>
        <p:nvPr/>
      </p:nvGrpSpPr>
      <p:grpSpPr>
        <a:xfrm>
          <a:off x="0" y="0"/>
          <a:ext cx="0" cy="0"/>
          <a:chOff x="0" y="0"/>
          <a:chExt cx="0" cy="0"/>
        </a:xfrm>
      </p:grpSpPr>
      <p:sp>
        <p:nvSpPr>
          <p:cNvPr id="145" name="Google Shape;145;p22"/>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46" name="Google Shape;146;p22"/>
          <p:cNvSpPr/>
          <p:nvPr/>
        </p:nvSpPr>
        <p:spPr>
          <a:xfrm>
            <a:off x="779076" y="1597664"/>
            <a:ext cx="8364900" cy="35457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47" name="Google Shape;147;p22"/>
          <p:cNvSpPr/>
          <p:nvPr/>
        </p:nvSpPr>
        <p:spPr>
          <a:xfrm>
            <a:off x="0" y="672481"/>
            <a:ext cx="9144000" cy="1010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48" name="Google Shape;148;p22"/>
          <p:cNvSpPr txBox="1"/>
          <p:nvPr>
            <p:ph type="title"/>
          </p:nvPr>
        </p:nvSpPr>
        <p:spPr>
          <a:xfrm>
            <a:off x="1151528" y="721817"/>
            <a:ext cx="7510200" cy="9123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22"/>
          <p:cNvSpPr txBox="1"/>
          <p:nvPr>
            <p:ph idx="1" type="body"/>
          </p:nvPr>
        </p:nvSpPr>
        <p:spPr>
          <a:xfrm>
            <a:off x="1156922" y="1943100"/>
            <a:ext cx="4830900" cy="27888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50" name="Google Shape;150;p22"/>
          <p:cNvSpPr txBox="1"/>
          <p:nvPr>
            <p:ph idx="2" type="body"/>
          </p:nvPr>
        </p:nvSpPr>
        <p:spPr>
          <a:xfrm>
            <a:off x="6148022" y="1943100"/>
            <a:ext cx="2642100" cy="2788800"/>
          </a:xfrm>
          <a:prstGeom prst="rect">
            <a:avLst/>
          </a:prstGeom>
          <a:noFill/>
          <a:ln>
            <a:noFill/>
          </a:ln>
        </p:spPr>
        <p:txBody>
          <a:bodyPr anchorCtr="0" anchor="t" bIns="68575" lIns="82300" spcFirstLastPara="1" rIns="82300" wrap="square" tIns="82300">
            <a:normAutofit/>
          </a:bodyPr>
          <a:lstStyle>
            <a:lvl1pPr indent="-317500" lvl="0" marL="457200" rtl="0" algn="l">
              <a:lnSpc>
                <a:spcPct val="125000"/>
              </a:lnSpc>
              <a:spcBef>
                <a:spcPts val="700"/>
              </a:spcBef>
              <a:spcAft>
                <a:spcPts val="0"/>
              </a:spcAft>
              <a:buClr>
                <a:srgbClr val="3F3F3F"/>
              </a:buClr>
              <a:buSzPts val="1400"/>
              <a:buFont typeface="Noto Sans Symbols"/>
              <a:buChar char="▪"/>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51" name="Google Shape;151;p22"/>
          <p:cNvSpPr/>
          <p:nvPr/>
        </p:nvSpPr>
        <p:spPr>
          <a:xfrm>
            <a:off x="-1" y="721817"/>
            <a:ext cx="755100" cy="91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52" name="Google Shape;152;p22"/>
          <p:cNvSpPr/>
          <p:nvPr/>
        </p:nvSpPr>
        <p:spPr>
          <a:xfrm rot="5400000">
            <a:off x="-179267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53" name="Google Shape;153;p22"/>
          <p:cNvSpPr txBox="1"/>
          <p:nvPr>
            <p:ph idx="11" type="ftr"/>
          </p:nvPr>
        </p:nvSpPr>
        <p:spPr>
          <a:xfrm>
            <a:off x="1151528" y="4732020"/>
            <a:ext cx="37872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 name="Google Shape;154;p22"/>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155" name="Google Shape;155;p22"/>
          <p:cNvSpPr txBox="1"/>
          <p:nvPr>
            <p:ph idx="10" type="dt"/>
          </p:nvPr>
        </p:nvSpPr>
        <p:spPr>
          <a:xfrm>
            <a:off x="5008626" y="4732020"/>
            <a:ext cx="16116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Content 2">
    <p:spTree>
      <p:nvGrpSpPr>
        <p:cNvPr id="156" name="Shape 156"/>
        <p:cNvGrpSpPr/>
        <p:nvPr/>
      </p:nvGrpSpPr>
      <p:grpSpPr>
        <a:xfrm>
          <a:off x="0" y="0"/>
          <a:ext cx="0" cy="0"/>
          <a:chOff x="0" y="0"/>
          <a:chExt cx="0" cy="0"/>
        </a:xfrm>
      </p:grpSpPr>
      <p:sp>
        <p:nvSpPr>
          <p:cNvPr id="157" name="Google Shape;157;p23"/>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58" name="Google Shape;158;p23"/>
          <p:cNvSpPr/>
          <p:nvPr/>
        </p:nvSpPr>
        <p:spPr>
          <a:xfrm>
            <a:off x="0" y="0"/>
            <a:ext cx="3012000" cy="792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59" name="Google Shape;159;p23"/>
          <p:cNvSpPr/>
          <p:nvPr/>
        </p:nvSpPr>
        <p:spPr>
          <a:xfrm>
            <a:off x="1144" y="773625"/>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0" name="Google Shape;160;p23"/>
          <p:cNvSpPr/>
          <p:nvPr/>
        </p:nvSpPr>
        <p:spPr>
          <a:xfrm>
            <a:off x="2991388" y="821631"/>
            <a:ext cx="6152700" cy="37626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1" name="Google Shape;161;p23"/>
          <p:cNvSpPr txBox="1"/>
          <p:nvPr>
            <p:ph type="title"/>
          </p:nvPr>
        </p:nvSpPr>
        <p:spPr>
          <a:xfrm>
            <a:off x="3379883" y="1045445"/>
            <a:ext cx="5281800" cy="1219800"/>
          </a:xfrm>
          <a:prstGeom prst="rect">
            <a:avLst/>
          </a:prstGeom>
          <a:noFill/>
          <a:ln>
            <a:noFill/>
          </a:ln>
        </p:spPr>
        <p:txBody>
          <a:bodyPr anchorCtr="0" anchor="b" bIns="68575" lIns="82300" spcFirstLastPara="1" rIns="82300" wrap="square" tIns="82300">
            <a:noAutofit/>
          </a:bodyPr>
          <a:lstStyle>
            <a:lvl1pPr lvl="0" rtl="0" algn="l">
              <a:lnSpc>
                <a:spcPct val="100000"/>
              </a:lnSpc>
              <a:spcBef>
                <a:spcPts val="0"/>
              </a:spcBef>
              <a:spcAft>
                <a:spcPts val="0"/>
              </a:spcAft>
              <a:buClr>
                <a:srgbClr val="3F3F3F"/>
              </a:buClr>
              <a:buSzPts val="2400"/>
              <a:buFont typeface="Meiry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2" name="Google Shape;162;p23"/>
          <p:cNvSpPr txBox="1"/>
          <p:nvPr>
            <p:ph idx="1" type="body"/>
          </p:nvPr>
        </p:nvSpPr>
        <p:spPr>
          <a:xfrm>
            <a:off x="3380056" y="2364827"/>
            <a:ext cx="5281800" cy="19863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63" name="Google Shape;163;p23"/>
          <p:cNvSpPr/>
          <p:nvPr/>
        </p:nvSpPr>
        <p:spPr>
          <a:xfrm>
            <a:off x="3031435" y="4608304"/>
            <a:ext cx="6112500" cy="53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4" name="Google Shape;164;p23"/>
          <p:cNvSpPr/>
          <p:nvPr/>
        </p:nvSpPr>
        <p:spPr>
          <a:xfrm>
            <a:off x="0" y="4625711"/>
            <a:ext cx="2986800" cy="5178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5" name="Google Shape;165;p23"/>
          <p:cNvSpPr/>
          <p:nvPr/>
        </p:nvSpPr>
        <p:spPr>
          <a:xfrm>
            <a:off x="1144" y="4584301"/>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6" name="Google Shape;166;p23"/>
          <p:cNvSpPr/>
          <p:nvPr/>
        </p:nvSpPr>
        <p:spPr>
          <a:xfrm>
            <a:off x="2989809" y="0"/>
            <a:ext cx="48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67" name="Google Shape;167;p23"/>
          <p:cNvSpPr txBox="1"/>
          <p:nvPr>
            <p:ph idx="11" type="ftr"/>
          </p:nvPr>
        </p:nvSpPr>
        <p:spPr>
          <a:xfrm>
            <a:off x="4629152" y="4732020"/>
            <a:ext cx="3210000" cy="342900"/>
          </a:xfrm>
          <a:prstGeom prst="rect">
            <a:avLst/>
          </a:prstGeom>
          <a:noFill/>
          <a:ln>
            <a:noFill/>
          </a:ln>
        </p:spPr>
        <p:txBody>
          <a:bodyPr anchorCtr="0" anchor="ctr" bIns="68575" lIns="82300" spcFirstLastPara="1" rIns="82300" wrap="square" tIns="82300">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23"/>
          <p:cNvSpPr txBox="1"/>
          <p:nvPr>
            <p:ph idx="10" type="dt"/>
          </p:nvPr>
        </p:nvSpPr>
        <p:spPr>
          <a:xfrm>
            <a:off x="3379883" y="4732020"/>
            <a:ext cx="11349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23"/>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Content 3" showMasterSp="0">
  <p:cSld name="1_Title and 2 Content 3">
    <p:spTree>
      <p:nvGrpSpPr>
        <p:cNvPr id="170" name="Shape 170"/>
        <p:cNvGrpSpPr/>
        <p:nvPr/>
      </p:nvGrpSpPr>
      <p:grpSpPr>
        <a:xfrm>
          <a:off x="0" y="0"/>
          <a:ext cx="0" cy="0"/>
          <a:chOff x="0" y="0"/>
          <a:chExt cx="0" cy="0"/>
        </a:xfrm>
      </p:grpSpPr>
      <p:sp>
        <p:nvSpPr>
          <p:cNvPr id="171" name="Google Shape;171;p24"/>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72" name="Google Shape;172;p24"/>
          <p:cNvSpPr/>
          <p:nvPr/>
        </p:nvSpPr>
        <p:spPr>
          <a:xfrm>
            <a:off x="779076" y="-2210"/>
            <a:ext cx="8364900" cy="35457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73" name="Google Shape;173;p24"/>
          <p:cNvSpPr/>
          <p:nvPr/>
        </p:nvSpPr>
        <p:spPr>
          <a:xfrm>
            <a:off x="0" y="3543629"/>
            <a:ext cx="9144000" cy="1010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74" name="Google Shape;174;p24"/>
          <p:cNvSpPr txBox="1"/>
          <p:nvPr>
            <p:ph type="title"/>
          </p:nvPr>
        </p:nvSpPr>
        <p:spPr>
          <a:xfrm>
            <a:off x="1151529" y="3655314"/>
            <a:ext cx="7510200" cy="7749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5" name="Google Shape;175;p24"/>
          <p:cNvSpPr/>
          <p:nvPr/>
        </p:nvSpPr>
        <p:spPr>
          <a:xfrm>
            <a:off x="-1" y="3592965"/>
            <a:ext cx="755100" cy="91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76" name="Google Shape;176;p24"/>
          <p:cNvSpPr/>
          <p:nvPr/>
        </p:nvSpPr>
        <p:spPr>
          <a:xfrm rot="5400000">
            <a:off x="-179267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77" name="Google Shape;177;p24"/>
          <p:cNvSpPr txBox="1"/>
          <p:nvPr>
            <p:ph idx="1" type="body"/>
          </p:nvPr>
        </p:nvSpPr>
        <p:spPr>
          <a:xfrm>
            <a:off x="1151529" y="346682"/>
            <a:ext cx="2323800" cy="28998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228600" lvl="2" marL="1371600" rtl="0" algn="l">
              <a:lnSpc>
                <a:spcPct val="125000"/>
              </a:lnSpc>
              <a:spcBef>
                <a:spcPts val="700"/>
              </a:spcBef>
              <a:spcAft>
                <a:spcPts val="0"/>
              </a:spcAft>
              <a:buClr>
                <a:srgbClr val="3F3F3F"/>
              </a:buClr>
              <a:buSzPts val="1400"/>
              <a:buNone/>
              <a:defRPr sz="1400"/>
            </a:lvl3pPr>
            <a:lvl4pPr indent="-228600" lvl="3" marL="1828800" rtl="0" algn="l">
              <a:lnSpc>
                <a:spcPct val="125000"/>
              </a:lnSpc>
              <a:spcBef>
                <a:spcPts val="700"/>
              </a:spcBef>
              <a:spcAft>
                <a:spcPts val="0"/>
              </a:spcAft>
              <a:buClr>
                <a:srgbClr val="3F3F3F"/>
              </a:buClr>
              <a:buSzPts val="1400"/>
              <a:buNone/>
              <a:defRPr sz="1400"/>
            </a:lvl4pPr>
            <a:lvl5pPr indent="-228600" lvl="4" marL="2286000" rtl="0" algn="l">
              <a:lnSpc>
                <a:spcPct val="125000"/>
              </a:lnSpc>
              <a:spcBef>
                <a:spcPts val="700"/>
              </a:spcBef>
              <a:spcAft>
                <a:spcPts val="0"/>
              </a:spcAft>
              <a:buClr>
                <a:srgbClr val="3F3F3F"/>
              </a:buClr>
              <a:buSzPts val="1400"/>
              <a:buNone/>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78" name="Google Shape;178;p24"/>
          <p:cNvSpPr txBox="1"/>
          <p:nvPr>
            <p:ph idx="10" type="dt"/>
          </p:nvPr>
        </p:nvSpPr>
        <p:spPr>
          <a:xfrm>
            <a:off x="5008626" y="4732020"/>
            <a:ext cx="16116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4"/>
          <p:cNvSpPr txBox="1"/>
          <p:nvPr>
            <p:ph idx="11" type="ftr"/>
          </p:nvPr>
        </p:nvSpPr>
        <p:spPr>
          <a:xfrm>
            <a:off x="1151529"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4"/>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 3">
    <p:spTree>
      <p:nvGrpSpPr>
        <p:cNvPr id="181" name="Shape 181"/>
        <p:cNvGrpSpPr/>
        <p:nvPr/>
      </p:nvGrpSpPr>
      <p:grpSpPr>
        <a:xfrm>
          <a:off x="0" y="0"/>
          <a:ext cx="0" cy="0"/>
          <a:chOff x="0" y="0"/>
          <a:chExt cx="0" cy="0"/>
        </a:xfrm>
      </p:grpSpPr>
      <p:sp>
        <p:nvSpPr>
          <p:cNvPr id="182" name="Google Shape;182;p25"/>
          <p:cNvSpPr/>
          <p:nvPr/>
        </p:nvSpPr>
        <p:spPr>
          <a:xfrm>
            <a:off x="0" y="0"/>
            <a:ext cx="91419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183" name="Google Shape;183;p25"/>
          <p:cNvSpPr/>
          <p:nvPr/>
        </p:nvSpPr>
        <p:spPr>
          <a:xfrm>
            <a:off x="0" y="0"/>
            <a:ext cx="9144000" cy="1013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84" name="Google Shape;184;p25"/>
          <p:cNvSpPr/>
          <p:nvPr/>
        </p:nvSpPr>
        <p:spPr>
          <a:xfrm>
            <a:off x="1" y="1013714"/>
            <a:ext cx="9144000" cy="3562200"/>
          </a:xfrm>
          <a:prstGeom prst="rect">
            <a:avLst/>
          </a:prstGeom>
          <a:solidFill>
            <a:schemeClr val="l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85" name="Google Shape;185;p25"/>
          <p:cNvSpPr/>
          <p:nvPr/>
        </p:nvSpPr>
        <p:spPr>
          <a:xfrm>
            <a:off x="1" y="4580877"/>
            <a:ext cx="3488400" cy="562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86" name="Google Shape;186;p25"/>
          <p:cNvSpPr txBox="1"/>
          <p:nvPr>
            <p:ph type="title"/>
          </p:nvPr>
        </p:nvSpPr>
        <p:spPr>
          <a:xfrm>
            <a:off x="486701" y="68579"/>
            <a:ext cx="8175300" cy="8766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7" name="Google Shape;187;p25"/>
          <p:cNvSpPr txBox="1"/>
          <p:nvPr>
            <p:ph idx="1" type="body"/>
          </p:nvPr>
        </p:nvSpPr>
        <p:spPr>
          <a:xfrm>
            <a:off x="486701" y="1234577"/>
            <a:ext cx="2864700" cy="31203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188" name="Google Shape;188;p25"/>
          <p:cNvSpPr/>
          <p:nvPr/>
        </p:nvSpPr>
        <p:spPr>
          <a:xfrm>
            <a:off x="1143" y="4575830"/>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89" name="Google Shape;189;p25"/>
          <p:cNvSpPr txBox="1"/>
          <p:nvPr>
            <p:ph idx="11" type="ftr"/>
          </p:nvPr>
        </p:nvSpPr>
        <p:spPr>
          <a:xfrm>
            <a:off x="482188" y="4732020"/>
            <a:ext cx="2568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25"/>
          <p:cNvSpPr txBox="1"/>
          <p:nvPr>
            <p:ph idx="10" type="dt"/>
          </p:nvPr>
        </p:nvSpPr>
        <p:spPr>
          <a:xfrm>
            <a:off x="4030215"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1" name="Google Shape;191;p25"/>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192" name="Google Shape;192;p25"/>
          <p:cNvSpPr/>
          <p:nvPr/>
        </p:nvSpPr>
        <p:spPr>
          <a:xfrm>
            <a:off x="3475349" y="4588223"/>
            <a:ext cx="48000" cy="555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93" name="Google Shape;193;p25"/>
          <p:cNvSpPr txBox="1"/>
          <p:nvPr>
            <p:ph idx="2" type="body"/>
          </p:nvPr>
        </p:nvSpPr>
        <p:spPr>
          <a:xfrm>
            <a:off x="3509746" y="1234577"/>
            <a:ext cx="5147700" cy="3120300"/>
          </a:xfrm>
          <a:prstGeom prst="rect">
            <a:avLst/>
          </a:prstGeom>
          <a:noFill/>
          <a:ln>
            <a:noFill/>
          </a:ln>
        </p:spPr>
        <p:txBody>
          <a:bodyPr anchorCtr="0" anchor="t" bIns="68575" lIns="82300" spcFirstLastPara="1" rIns="82300" wrap="square" tIns="82300">
            <a:normAutofit/>
          </a:bodyPr>
          <a:lstStyle>
            <a:lvl1pPr indent="-228600" lvl="0" marL="457200" rtl="0" algn="l">
              <a:lnSpc>
                <a:spcPct val="125000"/>
              </a:lnSpc>
              <a:spcBef>
                <a:spcPts val="700"/>
              </a:spcBef>
              <a:spcAft>
                <a:spcPts val="0"/>
              </a:spcAft>
              <a:buClr>
                <a:srgbClr val="3F3F3F"/>
              </a:buClr>
              <a:buSzPts val="1400"/>
              <a:buNone/>
              <a:defRPr b="0" sz="1400"/>
            </a:lvl1pPr>
            <a:lvl2pPr indent="-228600" lvl="1" marL="914400" rtl="0" algn="l">
              <a:lnSpc>
                <a:spcPct val="125000"/>
              </a:lnSpc>
              <a:spcBef>
                <a:spcPts val="700"/>
              </a:spcBef>
              <a:spcAft>
                <a:spcPts val="0"/>
              </a:spcAft>
              <a:buClr>
                <a:srgbClr val="3F3F3F"/>
              </a:buClr>
              <a:buSzPts val="1400"/>
              <a:buNone/>
              <a:defRPr sz="1400"/>
            </a:lvl2pPr>
            <a:lvl3pPr indent="-317500" lvl="2" marL="1371600" rtl="0" algn="l">
              <a:lnSpc>
                <a:spcPct val="125000"/>
              </a:lnSpc>
              <a:spcBef>
                <a:spcPts val="700"/>
              </a:spcBef>
              <a:spcAft>
                <a:spcPts val="0"/>
              </a:spcAft>
              <a:buClr>
                <a:srgbClr val="3F3F3F"/>
              </a:buClr>
              <a:buSzPts val="1400"/>
              <a:buChar char="–"/>
              <a:defRPr sz="1400"/>
            </a:lvl3pPr>
            <a:lvl4pPr indent="-317500" lvl="3" marL="1828800" rtl="0" algn="l">
              <a:lnSpc>
                <a:spcPct val="125000"/>
              </a:lnSpc>
              <a:spcBef>
                <a:spcPts val="700"/>
              </a:spcBef>
              <a:spcAft>
                <a:spcPts val="0"/>
              </a:spcAft>
              <a:buClr>
                <a:srgbClr val="3F3F3F"/>
              </a:buClr>
              <a:buSzPts val="1400"/>
              <a:buChar char="–"/>
              <a:defRPr sz="1400"/>
            </a:lvl4pPr>
            <a:lvl5pPr indent="-317500" lvl="4" marL="2286000" rtl="0" algn="l">
              <a:lnSpc>
                <a:spcPct val="125000"/>
              </a:lnSpc>
              <a:spcBef>
                <a:spcPts val="700"/>
              </a:spcBef>
              <a:spcAft>
                <a:spcPts val="0"/>
              </a:spcAft>
              <a:buClr>
                <a:srgbClr val="3F3F3F"/>
              </a:buClr>
              <a:buSzPts val="1400"/>
              <a:buChar char="–"/>
              <a:defRPr sz="1400"/>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194" name="Shape 194"/>
        <p:cNvGrpSpPr/>
        <p:nvPr/>
      </p:nvGrpSpPr>
      <p:grpSpPr>
        <a:xfrm>
          <a:off x="0" y="0"/>
          <a:ext cx="0" cy="0"/>
          <a:chOff x="0" y="0"/>
          <a:chExt cx="0" cy="0"/>
        </a:xfrm>
      </p:grpSpPr>
      <p:sp>
        <p:nvSpPr>
          <p:cNvPr id="195" name="Google Shape;195;p26"/>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96" name="Google Shape;196;p26"/>
          <p:cNvSpPr/>
          <p:nvPr/>
        </p:nvSpPr>
        <p:spPr>
          <a:xfrm>
            <a:off x="779076" y="1597664"/>
            <a:ext cx="8364900" cy="35457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97" name="Google Shape;197;p26"/>
          <p:cNvSpPr/>
          <p:nvPr/>
        </p:nvSpPr>
        <p:spPr>
          <a:xfrm>
            <a:off x="0" y="672481"/>
            <a:ext cx="9144000" cy="1010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98" name="Google Shape;198;p26"/>
          <p:cNvSpPr txBox="1"/>
          <p:nvPr>
            <p:ph type="title"/>
          </p:nvPr>
        </p:nvSpPr>
        <p:spPr>
          <a:xfrm>
            <a:off x="1151528" y="721817"/>
            <a:ext cx="7510200" cy="9123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9" name="Google Shape;199;p26"/>
          <p:cNvSpPr/>
          <p:nvPr/>
        </p:nvSpPr>
        <p:spPr>
          <a:xfrm>
            <a:off x="-1" y="721817"/>
            <a:ext cx="755100" cy="9123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00" name="Google Shape;200;p26"/>
          <p:cNvSpPr/>
          <p:nvPr/>
        </p:nvSpPr>
        <p:spPr>
          <a:xfrm rot="5400000">
            <a:off x="-179267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01" name="Google Shape;201;p26"/>
          <p:cNvSpPr txBox="1"/>
          <p:nvPr>
            <p:ph idx="11" type="ftr"/>
          </p:nvPr>
        </p:nvSpPr>
        <p:spPr>
          <a:xfrm>
            <a:off x="1151529"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26"/>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203" name="Google Shape;203;p26"/>
          <p:cNvSpPr txBox="1"/>
          <p:nvPr>
            <p:ph idx="10" type="dt"/>
          </p:nvPr>
        </p:nvSpPr>
        <p:spPr>
          <a:xfrm>
            <a:off x="5008626" y="4732020"/>
            <a:ext cx="16116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ontent 1">
    <p:spTree>
      <p:nvGrpSpPr>
        <p:cNvPr id="204" name="Shape 204"/>
        <p:cNvGrpSpPr/>
        <p:nvPr/>
      </p:nvGrpSpPr>
      <p:grpSpPr>
        <a:xfrm>
          <a:off x="0" y="0"/>
          <a:ext cx="0" cy="0"/>
          <a:chOff x="0" y="0"/>
          <a:chExt cx="0" cy="0"/>
        </a:xfrm>
      </p:grpSpPr>
      <p:sp>
        <p:nvSpPr>
          <p:cNvPr id="205" name="Google Shape;205;p27"/>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06" name="Google Shape;206;p27"/>
          <p:cNvSpPr/>
          <p:nvPr/>
        </p:nvSpPr>
        <p:spPr>
          <a:xfrm>
            <a:off x="0" y="650092"/>
            <a:ext cx="5125200" cy="1945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07" name="Google Shape;207;p27"/>
          <p:cNvSpPr txBox="1"/>
          <p:nvPr>
            <p:ph type="title"/>
          </p:nvPr>
        </p:nvSpPr>
        <p:spPr>
          <a:xfrm>
            <a:off x="1075967" y="636341"/>
            <a:ext cx="3826800" cy="1951500"/>
          </a:xfrm>
          <a:prstGeom prst="rect">
            <a:avLst/>
          </a:prstGeom>
          <a:noFill/>
          <a:ln>
            <a:noFill/>
          </a:ln>
        </p:spPr>
        <p:txBody>
          <a:bodyPr anchorCtr="0" anchor="ctr" bIns="68575" lIns="82300" spcFirstLastPara="1" rIns="82300" wrap="square" tIns="137150">
            <a:noAutofit/>
          </a:bodyPr>
          <a:lstStyle>
            <a:lvl1pPr lvl="0" rtl="0" algn="l">
              <a:lnSpc>
                <a:spcPct val="100000"/>
              </a:lnSpc>
              <a:spcBef>
                <a:spcPts val="0"/>
              </a:spcBef>
              <a:spcAft>
                <a:spcPts val="0"/>
              </a:spcAft>
              <a:buClr>
                <a:schemeClr val="lt1"/>
              </a:buClr>
              <a:buSzPts val="2400"/>
              <a:buFont typeface="Meiryo"/>
              <a:buNone/>
              <a:defRPr sz="2400"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8" name="Google Shape;208;p27"/>
          <p:cNvSpPr/>
          <p:nvPr/>
        </p:nvSpPr>
        <p:spPr>
          <a:xfrm>
            <a:off x="-2297" y="690123"/>
            <a:ext cx="803100" cy="1849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09" name="Google Shape;209;p27"/>
          <p:cNvSpPr/>
          <p:nvPr/>
        </p:nvSpPr>
        <p:spPr>
          <a:xfrm rot="5400000">
            <a:off x="-179267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10" name="Google Shape;210;p27"/>
          <p:cNvSpPr/>
          <p:nvPr/>
        </p:nvSpPr>
        <p:spPr>
          <a:xfrm>
            <a:off x="0" y="636342"/>
            <a:ext cx="5125200" cy="537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11" name="Google Shape;211;p27"/>
          <p:cNvSpPr/>
          <p:nvPr/>
        </p:nvSpPr>
        <p:spPr>
          <a:xfrm>
            <a:off x="5143517" y="2582005"/>
            <a:ext cx="4000500" cy="25614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12" name="Google Shape;212;p27"/>
          <p:cNvSpPr/>
          <p:nvPr/>
        </p:nvSpPr>
        <p:spPr>
          <a:xfrm>
            <a:off x="0" y="2547747"/>
            <a:ext cx="91440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13" name="Google Shape;213;p27"/>
          <p:cNvSpPr txBox="1"/>
          <p:nvPr>
            <p:ph idx="1" type="body"/>
          </p:nvPr>
        </p:nvSpPr>
        <p:spPr>
          <a:xfrm>
            <a:off x="5540072" y="2946257"/>
            <a:ext cx="3121800" cy="17139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00000"/>
              </a:lnSpc>
              <a:spcBef>
                <a:spcPts val="700"/>
              </a:spcBef>
              <a:spcAft>
                <a:spcPts val="0"/>
              </a:spcAft>
              <a:buClr>
                <a:srgbClr val="3F3F3F"/>
              </a:buClr>
              <a:buSzPts val="1400"/>
              <a:buNone/>
              <a:defRPr b="0" sz="1400"/>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14" name="Google Shape;214;p27"/>
          <p:cNvSpPr txBox="1"/>
          <p:nvPr>
            <p:ph idx="11" type="ftr"/>
          </p:nvPr>
        </p:nvSpPr>
        <p:spPr>
          <a:xfrm>
            <a:off x="1144438"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sz="900">
                <a:solidFill>
                  <a:srgbClr val="3F3F3F"/>
                </a:solidFill>
                <a:latin typeface="Meiryo"/>
                <a:ea typeface="Meiryo"/>
                <a:cs typeface="Meiryo"/>
                <a:sym typeface="Meiryo"/>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27"/>
          <p:cNvSpPr/>
          <p:nvPr/>
        </p:nvSpPr>
        <p:spPr>
          <a:xfrm rot="5400000">
            <a:off x="2549202"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16" name="Google Shape;216;p27"/>
          <p:cNvSpPr txBox="1"/>
          <p:nvPr>
            <p:ph idx="10" type="dt"/>
          </p:nvPr>
        </p:nvSpPr>
        <p:spPr>
          <a:xfrm>
            <a:off x="5533298" y="4732020"/>
            <a:ext cx="20523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27"/>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b="0" i="0" sz="900" u="none" cap="none" strike="noStrike">
                <a:solidFill>
                  <a:srgbClr val="3F3F3F"/>
                </a:solidFill>
                <a:latin typeface="Meiryo"/>
                <a:ea typeface="Meiryo"/>
                <a:cs typeface="Meiryo"/>
                <a:sym typeface="Meiryo"/>
              </a:defRPr>
            </a:lvl1pPr>
            <a:lvl2pPr indent="0" lvl="1" marL="0" rtl="0" algn="r">
              <a:spcBef>
                <a:spcPts val="0"/>
              </a:spcBef>
              <a:buNone/>
              <a:defRPr b="0" i="0" sz="900" u="none" cap="none" strike="noStrike">
                <a:solidFill>
                  <a:srgbClr val="3F3F3F"/>
                </a:solidFill>
                <a:latin typeface="Meiryo"/>
                <a:ea typeface="Meiryo"/>
                <a:cs typeface="Meiryo"/>
                <a:sym typeface="Meiryo"/>
              </a:defRPr>
            </a:lvl2pPr>
            <a:lvl3pPr indent="0" lvl="2" marL="0" rtl="0" algn="r">
              <a:spcBef>
                <a:spcPts val="0"/>
              </a:spcBef>
              <a:buNone/>
              <a:defRPr b="0" i="0" sz="900" u="none" cap="none" strike="noStrike">
                <a:solidFill>
                  <a:srgbClr val="3F3F3F"/>
                </a:solidFill>
                <a:latin typeface="Meiryo"/>
                <a:ea typeface="Meiryo"/>
                <a:cs typeface="Meiryo"/>
                <a:sym typeface="Meiryo"/>
              </a:defRPr>
            </a:lvl3pPr>
            <a:lvl4pPr indent="0" lvl="3" marL="0" rtl="0" algn="r">
              <a:spcBef>
                <a:spcPts val="0"/>
              </a:spcBef>
              <a:buNone/>
              <a:defRPr b="0" i="0" sz="900" u="none" cap="none" strike="noStrike">
                <a:solidFill>
                  <a:srgbClr val="3F3F3F"/>
                </a:solidFill>
                <a:latin typeface="Meiryo"/>
                <a:ea typeface="Meiryo"/>
                <a:cs typeface="Meiryo"/>
                <a:sym typeface="Meiryo"/>
              </a:defRPr>
            </a:lvl4pPr>
            <a:lvl5pPr indent="0" lvl="4" marL="0" rtl="0" algn="r">
              <a:spcBef>
                <a:spcPts val="0"/>
              </a:spcBef>
              <a:buNone/>
              <a:defRPr b="0" i="0" sz="900" u="none" cap="none" strike="noStrike">
                <a:solidFill>
                  <a:srgbClr val="3F3F3F"/>
                </a:solidFill>
                <a:latin typeface="Meiryo"/>
                <a:ea typeface="Meiryo"/>
                <a:cs typeface="Meiryo"/>
                <a:sym typeface="Meiryo"/>
              </a:defRPr>
            </a:lvl5pPr>
            <a:lvl6pPr indent="0" lvl="5" marL="0" rtl="0" algn="r">
              <a:spcBef>
                <a:spcPts val="0"/>
              </a:spcBef>
              <a:buNone/>
              <a:defRPr b="0" i="0" sz="900" u="none" cap="none" strike="noStrike">
                <a:solidFill>
                  <a:srgbClr val="3F3F3F"/>
                </a:solidFill>
                <a:latin typeface="Meiryo"/>
                <a:ea typeface="Meiryo"/>
                <a:cs typeface="Meiryo"/>
                <a:sym typeface="Meiryo"/>
              </a:defRPr>
            </a:lvl6pPr>
            <a:lvl7pPr indent="0" lvl="6" marL="0" rtl="0" algn="r">
              <a:spcBef>
                <a:spcPts val="0"/>
              </a:spcBef>
              <a:buNone/>
              <a:defRPr b="0" i="0" sz="900" u="none" cap="none" strike="noStrike">
                <a:solidFill>
                  <a:srgbClr val="3F3F3F"/>
                </a:solidFill>
                <a:latin typeface="Meiryo"/>
                <a:ea typeface="Meiryo"/>
                <a:cs typeface="Meiryo"/>
                <a:sym typeface="Meiryo"/>
              </a:defRPr>
            </a:lvl7pPr>
            <a:lvl8pPr indent="0" lvl="7" marL="0" rtl="0" algn="r">
              <a:spcBef>
                <a:spcPts val="0"/>
              </a:spcBef>
              <a:buNone/>
              <a:defRPr b="0" i="0" sz="900" u="none" cap="none" strike="noStrike">
                <a:solidFill>
                  <a:srgbClr val="3F3F3F"/>
                </a:solidFill>
                <a:latin typeface="Meiryo"/>
                <a:ea typeface="Meiryo"/>
                <a:cs typeface="Meiryo"/>
                <a:sym typeface="Meiryo"/>
              </a:defRPr>
            </a:lvl8pPr>
            <a:lvl9pPr indent="0" lvl="8" marL="0" rtl="0" algn="r">
              <a:spcBef>
                <a:spcPts val="0"/>
              </a:spcBef>
              <a:buNone/>
              <a:defRPr b="0" i="0" sz="9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218" name="Google Shape;218;p27"/>
          <p:cNvSpPr/>
          <p:nvPr/>
        </p:nvSpPr>
        <p:spPr>
          <a:xfrm>
            <a:off x="800784" y="0"/>
            <a:ext cx="4296300" cy="6342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9" name="Shape 219"/>
        <p:cNvGrpSpPr/>
        <p:nvPr/>
      </p:nvGrpSpPr>
      <p:grpSpPr>
        <a:xfrm>
          <a:off x="0" y="0"/>
          <a:ext cx="0" cy="0"/>
          <a:chOff x="0" y="0"/>
          <a:chExt cx="0" cy="0"/>
        </a:xfrm>
      </p:grpSpPr>
      <p:sp>
        <p:nvSpPr>
          <p:cNvPr id="220" name="Google Shape;220;p28"/>
          <p:cNvSpPr/>
          <p:nvPr/>
        </p:nvSpPr>
        <p:spPr>
          <a:xfrm>
            <a:off x="5680316" y="0"/>
            <a:ext cx="3463800" cy="51435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21" name="Google Shape;221;p28"/>
          <p:cNvSpPr/>
          <p:nvPr/>
        </p:nvSpPr>
        <p:spPr>
          <a:xfrm>
            <a:off x="3342085" y="23813"/>
            <a:ext cx="0" cy="1191"/>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sp>
        <p:nvSpPr>
          <p:cNvPr id="222" name="Google Shape;222;p28"/>
          <p:cNvSpPr txBox="1"/>
          <p:nvPr>
            <p:ph type="ctrTitle"/>
          </p:nvPr>
        </p:nvSpPr>
        <p:spPr>
          <a:xfrm>
            <a:off x="641541" y="647301"/>
            <a:ext cx="4506000" cy="3739500"/>
          </a:xfrm>
          <a:prstGeom prst="rect">
            <a:avLst/>
          </a:prstGeom>
          <a:noFill/>
          <a:ln>
            <a:noFill/>
          </a:ln>
        </p:spPr>
        <p:txBody>
          <a:bodyPr anchorCtr="0" anchor="ctr" bIns="68575" lIns="82300" spcFirstLastPara="1" rIns="82300" wrap="square" tIns="82300">
            <a:noAutofit/>
          </a:bodyPr>
          <a:lstStyle>
            <a:lvl1pPr lvl="0" rtl="0" algn="l">
              <a:lnSpc>
                <a:spcPct val="125000"/>
              </a:lnSpc>
              <a:spcBef>
                <a:spcPts val="0"/>
              </a:spcBef>
              <a:spcAft>
                <a:spcPts val="0"/>
              </a:spcAft>
              <a:buClr>
                <a:srgbClr val="3F3F3F"/>
              </a:buClr>
              <a:buSzPts val="4500"/>
              <a:buFont typeface="Meiryo"/>
              <a:buNone/>
              <a:defRPr b="0" sz="4500" cap="none">
                <a:solidFill>
                  <a:srgbClr val="3F3F3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3" name="Google Shape;223;p28"/>
          <p:cNvSpPr txBox="1"/>
          <p:nvPr>
            <p:ph idx="1" type="subTitle"/>
          </p:nvPr>
        </p:nvSpPr>
        <p:spPr>
          <a:xfrm>
            <a:off x="6148014" y="647301"/>
            <a:ext cx="2513700" cy="38400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700"/>
              </a:spcBef>
              <a:spcAft>
                <a:spcPts val="0"/>
              </a:spcAft>
              <a:buClr>
                <a:srgbClr val="262626"/>
              </a:buClr>
              <a:buSzPts val="1800"/>
              <a:buNone/>
              <a:defRPr b="0" sz="1800" cap="none">
                <a:solidFill>
                  <a:srgbClr val="262626"/>
                </a:solidFill>
              </a:defRPr>
            </a:lvl1pPr>
            <a:lvl2pPr lvl="1" rtl="0" algn="ctr">
              <a:lnSpc>
                <a:spcPct val="140000"/>
              </a:lnSpc>
              <a:spcBef>
                <a:spcPts val="700"/>
              </a:spcBef>
              <a:spcAft>
                <a:spcPts val="0"/>
              </a:spcAft>
              <a:buClr>
                <a:srgbClr val="3F3F3F"/>
              </a:buClr>
              <a:buSzPts val="1500"/>
              <a:buNone/>
              <a:defRPr sz="1500"/>
            </a:lvl2pPr>
            <a:lvl3pPr lvl="2" rtl="0" algn="ctr">
              <a:lnSpc>
                <a:spcPct val="140000"/>
              </a:lnSpc>
              <a:spcBef>
                <a:spcPts val="700"/>
              </a:spcBef>
              <a:spcAft>
                <a:spcPts val="0"/>
              </a:spcAft>
              <a:buClr>
                <a:srgbClr val="3F3F3F"/>
              </a:buClr>
              <a:buSzPts val="1400"/>
              <a:buNone/>
              <a:defRPr sz="1400"/>
            </a:lvl3pPr>
            <a:lvl4pPr lvl="3" rtl="0" algn="ctr">
              <a:lnSpc>
                <a:spcPct val="140000"/>
              </a:lnSpc>
              <a:spcBef>
                <a:spcPts val="700"/>
              </a:spcBef>
              <a:spcAft>
                <a:spcPts val="0"/>
              </a:spcAft>
              <a:buClr>
                <a:srgbClr val="3F3F3F"/>
              </a:buClr>
              <a:buSzPts val="1200"/>
              <a:buNone/>
              <a:defRPr sz="1200"/>
            </a:lvl4pPr>
            <a:lvl5pPr lvl="4" rtl="0" algn="ctr">
              <a:lnSpc>
                <a:spcPct val="140000"/>
              </a:lnSpc>
              <a:spcBef>
                <a:spcPts val="700"/>
              </a:spcBef>
              <a:spcAft>
                <a:spcPts val="0"/>
              </a:spcAft>
              <a:buClr>
                <a:srgbClr val="3F3F3F"/>
              </a:buClr>
              <a:buSzPts val="1200"/>
              <a:buNone/>
              <a:defRPr sz="1200"/>
            </a:lvl5pPr>
            <a:lvl6pPr lvl="5" rtl="0" algn="ctr">
              <a:lnSpc>
                <a:spcPct val="111000"/>
              </a:lnSpc>
              <a:spcBef>
                <a:spcPts val="700"/>
              </a:spcBef>
              <a:spcAft>
                <a:spcPts val="0"/>
              </a:spcAft>
              <a:buClr>
                <a:srgbClr val="657C95"/>
              </a:buClr>
              <a:buSzPts val="1200"/>
              <a:buNone/>
              <a:defRPr sz="1200"/>
            </a:lvl6pPr>
            <a:lvl7pPr lvl="6" rtl="0" algn="ctr">
              <a:lnSpc>
                <a:spcPct val="111000"/>
              </a:lnSpc>
              <a:spcBef>
                <a:spcPts val="700"/>
              </a:spcBef>
              <a:spcAft>
                <a:spcPts val="0"/>
              </a:spcAft>
              <a:buClr>
                <a:srgbClr val="657C95"/>
              </a:buClr>
              <a:buSzPts val="1200"/>
              <a:buNone/>
              <a:defRPr sz="1200"/>
            </a:lvl7pPr>
            <a:lvl8pPr lvl="7" rtl="0" algn="ctr">
              <a:lnSpc>
                <a:spcPct val="111000"/>
              </a:lnSpc>
              <a:spcBef>
                <a:spcPts val="700"/>
              </a:spcBef>
              <a:spcAft>
                <a:spcPts val="0"/>
              </a:spcAft>
              <a:buClr>
                <a:srgbClr val="657C95"/>
              </a:buClr>
              <a:buSzPts val="1200"/>
              <a:buNone/>
              <a:defRPr sz="1200"/>
            </a:lvl8pPr>
            <a:lvl9pPr lvl="8" rtl="0" algn="ctr">
              <a:lnSpc>
                <a:spcPct val="111000"/>
              </a:lnSpc>
              <a:spcBef>
                <a:spcPts val="700"/>
              </a:spcBef>
              <a:spcAft>
                <a:spcPts val="0"/>
              </a:spcAft>
              <a:buClr>
                <a:srgbClr val="657C95"/>
              </a:buClr>
              <a:buSzPts val="1200"/>
              <a:buNone/>
              <a:defRPr sz="1200"/>
            </a:lvl9pPr>
          </a:lstStyle>
          <a:p/>
        </p:txBody>
      </p:sp>
      <p:sp>
        <p:nvSpPr>
          <p:cNvPr id="224" name="Google Shape;224;p28"/>
          <p:cNvSpPr/>
          <p:nvPr/>
        </p:nvSpPr>
        <p:spPr>
          <a:xfrm rot="5400000">
            <a:off x="3075915"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25" name="Google Shape;225;p28"/>
          <p:cNvSpPr txBox="1"/>
          <p:nvPr>
            <p:ph idx="10" type="dt"/>
          </p:nvPr>
        </p:nvSpPr>
        <p:spPr>
          <a:xfrm>
            <a:off x="6148015" y="4732020"/>
            <a:ext cx="1613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6" name="Google Shape;226;p28"/>
          <p:cNvSpPr txBox="1"/>
          <p:nvPr>
            <p:ph idx="11" type="ftr"/>
          </p:nvPr>
        </p:nvSpPr>
        <p:spPr>
          <a:xfrm>
            <a:off x="641541" y="4732020"/>
            <a:ext cx="4506000" cy="342900"/>
          </a:xfrm>
          <a:prstGeom prst="rect">
            <a:avLst/>
          </a:prstGeom>
          <a:noFill/>
          <a:ln>
            <a:noFill/>
          </a:ln>
        </p:spPr>
        <p:txBody>
          <a:bodyPr anchorCtr="0" anchor="ctr" bIns="68575" lIns="82300" spcFirstLastPara="1" rIns="82300" wrap="square" tIns="8230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7" name="Google Shape;227;p28"/>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304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9"/>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0" name="Google Shape;230;p29"/>
          <p:cNvSpPr txBox="1"/>
          <p:nvPr>
            <p:ph idx="1" type="body"/>
          </p:nvPr>
        </p:nvSpPr>
        <p:spPr>
          <a:xfrm>
            <a:off x="4032503" y="528835"/>
            <a:ext cx="4629300" cy="38982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31" name="Google Shape;231;p29"/>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2" name="Google Shape;232;p29"/>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3" name="Google Shape;233;p29"/>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34" name="Shape 234"/>
        <p:cNvGrpSpPr/>
        <p:nvPr/>
      </p:nvGrpSpPr>
      <p:grpSpPr>
        <a:xfrm>
          <a:off x="0" y="0"/>
          <a:ext cx="0" cy="0"/>
          <a:chOff x="0" y="0"/>
          <a:chExt cx="0" cy="0"/>
        </a:xfrm>
      </p:grpSpPr>
      <p:sp>
        <p:nvSpPr>
          <p:cNvPr id="235" name="Google Shape;235;p30"/>
          <p:cNvSpPr/>
          <p:nvPr/>
        </p:nvSpPr>
        <p:spPr>
          <a:xfrm>
            <a:off x="0" y="3161538"/>
            <a:ext cx="9144000" cy="19821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36" name="Google Shape;236;p30"/>
          <p:cNvSpPr txBox="1"/>
          <p:nvPr>
            <p:ph type="title"/>
          </p:nvPr>
        </p:nvSpPr>
        <p:spPr>
          <a:xfrm>
            <a:off x="596487" y="1054713"/>
            <a:ext cx="7945200" cy="1948200"/>
          </a:xfrm>
          <a:prstGeom prst="rect">
            <a:avLst/>
          </a:prstGeom>
          <a:noFill/>
          <a:ln>
            <a:noFill/>
          </a:ln>
        </p:spPr>
        <p:txBody>
          <a:bodyPr anchorCtr="0" anchor="b" bIns="68575" lIns="82300" spcFirstLastPara="1" rIns="82300" wrap="square" tIns="82300">
            <a:normAutofit/>
          </a:bodyPr>
          <a:lstStyle>
            <a:lvl1pPr lvl="0" rtl="0" algn="ctr">
              <a:lnSpc>
                <a:spcPct val="125000"/>
              </a:lnSpc>
              <a:spcBef>
                <a:spcPts val="0"/>
              </a:spcBef>
              <a:spcAft>
                <a:spcPts val="0"/>
              </a:spcAft>
              <a:buClr>
                <a:srgbClr val="3F3F3F"/>
              </a:buClr>
              <a:buSzPts val="3300"/>
              <a:buFont typeface="Meiryo"/>
              <a:buNone/>
              <a:defRPr sz="3300">
                <a:solidFill>
                  <a:srgbClr val="3F3F3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7" name="Google Shape;237;p30"/>
          <p:cNvSpPr txBox="1"/>
          <p:nvPr>
            <p:ph idx="1" type="body"/>
          </p:nvPr>
        </p:nvSpPr>
        <p:spPr>
          <a:xfrm>
            <a:off x="2113734" y="3395892"/>
            <a:ext cx="4919100" cy="1177500"/>
          </a:xfrm>
          <a:prstGeom prst="rect">
            <a:avLst/>
          </a:prstGeom>
          <a:noFill/>
          <a:ln>
            <a:noFill/>
          </a:ln>
        </p:spPr>
        <p:txBody>
          <a:bodyPr anchorCtr="0" anchor="t" bIns="68575" lIns="82300" spcFirstLastPara="1" rIns="82300" wrap="square" tIns="82300">
            <a:normAutofit/>
          </a:bodyPr>
          <a:lstStyle>
            <a:lvl1pPr indent="-228600" lvl="0" marL="457200" rtl="0" algn="ctr">
              <a:lnSpc>
                <a:spcPct val="130000"/>
              </a:lnSpc>
              <a:spcBef>
                <a:spcPts val="0"/>
              </a:spcBef>
              <a:spcAft>
                <a:spcPts val="0"/>
              </a:spcAft>
              <a:buClr>
                <a:srgbClr val="3F3F3F"/>
              </a:buClr>
              <a:buSzPts val="1800"/>
              <a:buNone/>
              <a:defRPr b="0" sz="1800">
                <a:solidFill>
                  <a:srgbClr val="3F3F3F"/>
                </a:solidFill>
              </a:defRPr>
            </a:lvl1pPr>
            <a:lvl2pPr indent="-228600" lvl="1" marL="914400" rtl="0" algn="l">
              <a:lnSpc>
                <a:spcPct val="140000"/>
              </a:lnSpc>
              <a:spcBef>
                <a:spcPts val="700"/>
              </a:spcBef>
              <a:spcAft>
                <a:spcPts val="0"/>
              </a:spcAft>
              <a:buClr>
                <a:srgbClr val="888888"/>
              </a:buClr>
              <a:buSzPts val="1500"/>
              <a:buNone/>
              <a:defRPr sz="1500">
                <a:solidFill>
                  <a:srgbClr val="888888"/>
                </a:solidFill>
              </a:defRPr>
            </a:lvl2pPr>
            <a:lvl3pPr indent="-228600" lvl="2" marL="1371600" rtl="0" algn="l">
              <a:lnSpc>
                <a:spcPct val="140000"/>
              </a:lnSpc>
              <a:spcBef>
                <a:spcPts val="700"/>
              </a:spcBef>
              <a:spcAft>
                <a:spcPts val="0"/>
              </a:spcAft>
              <a:buClr>
                <a:srgbClr val="888888"/>
              </a:buClr>
              <a:buSzPts val="1400"/>
              <a:buNone/>
              <a:defRPr sz="1400">
                <a:solidFill>
                  <a:srgbClr val="888888"/>
                </a:solidFill>
              </a:defRPr>
            </a:lvl3pPr>
            <a:lvl4pPr indent="-228600" lvl="3" marL="1828800" rtl="0" algn="l">
              <a:lnSpc>
                <a:spcPct val="140000"/>
              </a:lnSpc>
              <a:spcBef>
                <a:spcPts val="700"/>
              </a:spcBef>
              <a:spcAft>
                <a:spcPts val="0"/>
              </a:spcAft>
              <a:buClr>
                <a:srgbClr val="888888"/>
              </a:buClr>
              <a:buSzPts val="1200"/>
              <a:buNone/>
              <a:defRPr sz="1200">
                <a:solidFill>
                  <a:srgbClr val="888888"/>
                </a:solidFill>
              </a:defRPr>
            </a:lvl4pPr>
            <a:lvl5pPr indent="-228600" lvl="4" marL="2286000" rtl="0" algn="l">
              <a:lnSpc>
                <a:spcPct val="140000"/>
              </a:lnSpc>
              <a:spcBef>
                <a:spcPts val="700"/>
              </a:spcBef>
              <a:spcAft>
                <a:spcPts val="0"/>
              </a:spcAft>
              <a:buClr>
                <a:srgbClr val="888888"/>
              </a:buClr>
              <a:buSzPts val="1200"/>
              <a:buNone/>
              <a:defRPr sz="1200">
                <a:solidFill>
                  <a:srgbClr val="888888"/>
                </a:solidFill>
              </a:defRPr>
            </a:lvl5pPr>
            <a:lvl6pPr indent="-228600" lvl="5" marL="2743200" rtl="0" algn="l">
              <a:lnSpc>
                <a:spcPct val="111000"/>
              </a:lnSpc>
              <a:spcBef>
                <a:spcPts val="700"/>
              </a:spcBef>
              <a:spcAft>
                <a:spcPts val="0"/>
              </a:spcAft>
              <a:buClr>
                <a:srgbClr val="888888"/>
              </a:buClr>
              <a:buSzPts val="1200"/>
              <a:buNone/>
              <a:defRPr sz="1200">
                <a:solidFill>
                  <a:srgbClr val="888888"/>
                </a:solidFill>
              </a:defRPr>
            </a:lvl6pPr>
            <a:lvl7pPr indent="-228600" lvl="6" marL="3200400" rtl="0" algn="l">
              <a:lnSpc>
                <a:spcPct val="111000"/>
              </a:lnSpc>
              <a:spcBef>
                <a:spcPts val="700"/>
              </a:spcBef>
              <a:spcAft>
                <a:spcPts val="0"/>
              </a:spcAft>
              <a:buClr>
                <a:srgbClr val="888888"/>
              </a:buClr>
              <a:buSzPts val="1200"/>
              <a:buNone/>
              <a:defRPr sz="1200">
                <a:solidFill>
                  <a:srgbClr val="888888"/>
                </a:solidFill>
              </a:defRPr>
            </a:lvl7pPr>
            <a:lvl8pPr indent="-228600" lvl="7" marL="3657600" rtl="0" algn="l">
              <a:lnSpc>
                <a:spcPct val="111000"/>
              </a:lnSpc>
              <a:spcBef>
                <a:spcPts val="700"/>
              </a:spcBef>
              <a:spcAft>
                <a:spcPts val="0"/>
              </a:spcAft>
              <a:buClr>
                <a:srgbClr val="888888"/>
              </a:buClr>
              <a:buSzPts val="1200"/>
              <a:buNone/>
              <a:defRPr sz="1200">
                <a:solidFill>
                  <a:srgbClr val="888888"/>
                </a:solidFill>
              </a:defRPr>
            </a:lvl8pPr>
            <a:lvl9pPr indent="-228600" lvl="8" marL="4114800" rtl="0" algn="l">
              <a:lnSpc>
                <a:spcPct val="111000"/>
              </a:lnSpc>
              <a:spcBef>
                <a:spcPts val="700"/>
              </a:spcBef>
              <a:spcAft>
                <a:spcPts val="0"/>
              </a:spcAft>
              <a:buClr>
                <a:srgbClr val="888888"/>
              </a:buClr>
              <a:buSzPts val="1200"/>
              <a:buNone/>
              <a:defRPr sz="1200">
                <a:solidFill>
                  <a:srgbClr val="888888"/>
                </a:solidFill>
              </a:defRPr>
            </a:lvl9pPr>
          </a:lstStyle>
          <a:p/>
        </p:txBody>
      </p:sp>
      <p:sp>
        <p:nvSpPr>
          <p:cNvPr id="238" name="Google Shape;238;p30"/>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30"/>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0" name="Google Shape;240;p30"/>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
        <p:nvSpPr>
          <p:cNvPr id="241" name="Google Shape;241;p30"/>
          <p:cNvSpPr/>
          <p:nvPr/>
        </p:nvSpPr>
        <p:spPr>
          <a:xfrm>
            <a:off x="0" y="3161538"/>
            <a:ext cx="91419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2" name="Shape 242"/>
        <p:cNvGrpSpPr/>
        <p:nvPr/>
      </p:nvGrpSpPr>
      <p:grpSpPr>
        <a:xfrm>
          <a:off x="0" y="0"/>
          <a:ext cx="0" cy="0"/>
          <a:chOff x="0" y="0"/>
          <a:chExt cx="0" cy="0"/>
        </a:xfrm>
      </p:grpSpPr>
      <p:sp>
        <p:nvSpPr>
          <p:cNvPr id="243" name="Google Shape;243;p31"/>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4" name="Google Shape;244;p31"/>
          <p:cNvSpPr txBox="1"/>
          <p:nvPr>
            <p:ph idx="1" type="body"/>
          </p:nvPr>
        </p:nvSpPr>
        <p:spPr>
          <a:xfrm>
            <a:off x="4032503" y="528836"/>
            <a:ext cx="4629300" cy="1803000"/>
          </a:xfrm>
          <a:prstGeom prst="rect">
            <a:avLst/>
          </a:prstGeom>
          <a:noFill/>
          <a:ln>
            <a:noFill/>
          </a:ln>
        </p:spPr>
        <p:txBody>
          <a:bodyPr anchorCtr="0" anchor="b"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45" name="Google Shape;245;p31"/>
          <p:cNvSpPr txBox="1"/>
          <p:nvPr>
            <p:ph idx="2" type="body"/>
          </p:nvPr>
        </p:nvSpPr>
        <p:spPr>
          <a:xfrm>
            <a:off x="4032503" y="2811780"/>
            <a:ext cx="4629300" cy="17601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46" name="Google Shape;246;p31"/>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31"/>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8" name="Google Shape;248;p31"/>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
        <p:nvSpPr>
          <p:cNvPr id="249" name="Google Shape;249;p31"/>
          <p:cNvSpPr/>
          <p:nvPr/>
        </p:nvSpPr>
        <p:spPr>
          <a:xfrm rot="10800000">
            <a:off x="3520500" y="2547754"/>
            <a:ext cx="562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0" name="Shape 250"/>
        <p:cNvGrpSpPr/>
        <p:nvPr/>
      </p:nvGrpSpPr>
      <p:grpSpPr>
        <a:xfrm>
          <a:off x="0" y="0"/>
          <a:ext cx="0" cy="0"/>
          <a:chOff x="0" y="0"/>
          <a:chExt cx="0" cy="0"/>
        </a:xfrm>
      </p:grpSpPr>
      <p:sp>
        <p:nvSpPr>
          <p:cNvPr id="251" name="Google Shape;251;p32"/>
          <p:cNvSpPr txBox="1"/>
          <p:nvPr>
            <p:ph idx="1" type="body"/>
          </p:nvPr>
        </p:nvSpPr>
        <p:spPr>
          <a:xfrm>
            <a:off x="4032500" y="494249"/>
            <a:ext cx="4624800" cy="342900"/>
          </a:xfrm>
          <a:prstGeom prst="rect">
            <a:avLst/>
          </a:prstGeom>
          <a:noFill/>
          <a:ln>
            <a:noFill/>
          </a:ln>
        </p:spPr>
        <p:txBody>
          <a:bodyPr anchorCtr="0" anchor="b" bIns="68575" lIns="82300" spcFirstLastPara="1" rIns="82300" wrap="square" tIns="82300">
            <a:normAutofit/>
          </a:bodyPr>
          <a:lstStyle>
            <a:lvl1pPr indent="-228600" lvl="0" marL="457200" rtl="0" algn="l">
              <a:lnSpc>
                <a:spcPct val="130000"/>
              </a:lnSpc>
              <a:spcBef>
                <a:spcPts val="700"/>
              </a:spcBef>
              <a:spcAft>
                <a:spcPts val="0"/>
              </a:spcAft>
              <a:buClr>
                <a:schemeClr val="accent1"/>
              </a:buClr>
              <a:buSzPts val="1400"/>
              <a:buNone/>
              <a:defRPr b="1" sz="1400" cap="none">
                <a:solidFill>
                  <a:schemeClr val="accent1"/>
                </a:solidFill>
              </a:defRPr>
            </a:lvl1pPr>
            <a:lvl2pPr indent="-228600" lvl="1" marL="914400" rtl="0" algn="l">
              <a:lnSpc>
                <a:spcPct val="140000"/>
              </a:lnSpc>
              <a:spcBef>
                <a:spcPts val="700"/>
              </a:spcBef>
              <a:spcAft>
                <a:spcPts val="0"/>
              </a:spcAft>
              <a:buClr>
                <a:srgbClr val="3F3F3F"/>
              </a:buClr>
              <a:buSzPts val="1500"/>
              <a:buNone/>
              <a:defRPr b="1" sz="1500"/>
            </a:lvl2pPr>
            <a:lvl3pPr indent="-228600" lvl="2" marL="1371600" rtl="0" algn="l">
              <a:lnSpc>
                <a:spcPct val="140000"/>
              </a:lnSpc>
              <a:spcBef>
                <a:spcPts val="700"/>
              </a:spcBef>
              <a:spcAft>
                <a:spcPts val="0"/>
              </a:spcAft>
              <a:buClr>
                <a:srgbClr val="3F3F3F"/>
              </a:buClr>
              <a:buSzPts val="1400"/>
              <a:buNone/>
              <a:defRPr b="1" sz="1400"/>
            </a:lvl3pPr>
            <a:lvl4pPr indent="-228600" lvl="3" marL="1828800" rtl="0" algn="l">
              <a:lnSpc>
                <a:spcPct val="140000"/>
              </a:lnSpc>
              <a:spcBef>
                <a:spcPts val="700"/>
              </a:spcBef>
              <a:spcAft>
                <a:spcPts val="0"/>
              </a:spcAft>
              <a:buClr>
                <a:srgbClr val="3F3F3F"/>
              </a:buClr>
              <a:buSzPts val="1200"/>
              <a:buNone/>
              <a:defRPr b="1" sz="1200"/>
            </a:lvl4pPr>
            <a:lvl5pPr indent="-228600" lvl="4" marL="2286000" rtl="0" algn="l">
              <a:lnSpc>
                <a:spcPct val="140000"/>
              </a:lnSpc>
              <a:spcBef>
                <a:spcPts val="700"/>
              </a:spcBef>
              <a:spcAft>
                <a:spcPts val="0"/>
              </a:spcAft>
              <a:buClr>
                <a:srgbClr val="3F3F3F"/>
              </a:buClr>
              <a:buSzPts val="1200"/>
              <a:buNone/>
              <a:defRPr b="1" sz="1200"/>
            </a:lvl5pPr>
            <a:lvl6pPr indent="-228600" lvl="5" marL="2743200" rtl="0" algn="l">
              <a:lnSpc>
                <a:spcPct val="111000"/>
              </a:lnSpc>
              <a:spcBef>
                <a:spcPts val="700"/>
              </a:spcBef>
              <a:spcAft>
                <a:spcPts val="0"/>
              </a:spcAft>
              <a:buClr>
                <a:srgbClr val="657C95"/>
              </a:buClr>
              <a:buSzPts val="1200"/>
              <a:buNone/>
              <a:defRPr b="1" sz="1200"/>
            </a:lvl6pPr>
            <a:lvl7pPr indent="-228600" lvl="6" marL="3200400" rtl="0" algn="l">
              <a:lnSpc>
                <a:spcPct val="111000"/>
              </a:lnSpc>
              <a:spcBef>
                <a:spcPts val="700"/>
              </a:spcBef>
              <a:spcAft>
                <a:spcPts val="0"/>
              </a:spcAft>
              <a:buClr>
                <a:srgbClr val="657C95"/>
              </a:buClr>
              <a:buSzPts val="1200"/>
              <a:buNone/>
              <a:defRPr b="1" sz="1200"/>
            </a:lvl7pPr>
            <a:lvl8pPr indent="-228600" lvl="7" marL="3657600" rtl="0" algn="l">
              <a:lnSpc>
                <a:spcPct val="111000"/>
              </a:lnSpc>
              <a:spcBef>
                <a:spcPts val="700"/>
              </a:spcBef>
              <a:spcAft>
                <a:spcPts val="0"/>
              </a:spcAft>
              <a:buClr>
                <a:srgbClr val="657C95"/>
              </a:buClr>
              <a:buSzPts val="1200"/>
              <a:buNone/>
              <a:defRPr b="1" sz="1200"/>
            </a:lvl8pPr>
            <a:lvl9pPr indent="-228600" lvl="8" marL="4114800" rtl="0" algn="l">
              <a:lnSpc>
                <a:spcPct val="111000"/>
              </a:lnSpc>
              <a:spcBef>
                <a:spcPts val="700"/>
              </a:spcBef>
              <a:spcAft>
                <a:spcPts val="0"/>
              </a:spcAft>
              <a:buClr>
                <a:srgbClr val="657C95"/>
              </a:buClr>
              <a:buSzPts val="1200"/>
              <a:buNone/>
              <a:defRPr b="1" sz="1200"/>
            </a:lvl9pPr>
          </a:lstStyle>
          <a:p/>
        </p:txBody>
      </p:sp>
      <p:sp>
        <p:nvSpPr>
          <p:cNvPr id="252" name="Google Shape;252;p32"/>
          <p:cNvSpPr txBox="1"/>
          <p:nvPr>
            <p:ph idx="2" type="body"/>
          </p:nvPr>
        </p:nvSpPr>
        <p:spPr>
          <a:xfrm>
            <a:off x="4032501" y="837149"/>
            <a:ext cx="4624800" cy="15465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53" name="Google Shape;253;p32"/>
          <p:cNvSpPr txBox="1"/>
          <p:nvPr>
            <p:ph idx="3" type="body"/>
          </p:nvPr>
        </p:nvSpPr>
        <p:spPr>
          <a:xfrm>
            <a:off x="4032501" y="2717324"/>
            <a:ext cx="4624800" cy="342900"/>
          </a:xfrm>
          <a:prstGeom prst="rect">
            <a:avLst/>
          </a:prstGeom>
          <a:noFill/>
          <a:ln>
            <a:noFill/>
          </a:ln>
        </p:spPr>
        <p:txBody>
          <a:bodyPr anchorCtr="0" anchor="b" bIns="68575" lIns="82300" spcFirstLastPara="1" rIns="82300" wrap="square" tIns="82300">
            <a:normAutofit/>
          </a:bodyPr>
          <a:lstStyle>
            <a:lvl1pPr indent="-228600" lvl="0" marL="457200" rtl="0" algn="l">
              <a:lnSpc>
                <a:spcPct val="99000"/>
              </a:lnSpc>
              <a:spcBef>
                <a:spcPts val="700"/>
              </a:spcBef>
              <a:spcAft>
                <a:spcPts val="0"/>
              </a:spcAft>
              <a:buClr>
                <a:schemeClr val="accent1"/>
              </a:buClr>
              <a:buSzPts val="1400"/>
              <a:buNone/>
              <a:defRPr b="1" sz="1400" cap="none">
                <a:solidFill>
                  <a:schemeClr val="accent1"/>
                </a:solidFill>
                <a:latin typeface="Meiryo"/>
                <a:ea typeface="Meiryo"/>
                <a:cs typeface="Meiryo"/>
                <a:sym typeface="Meiryo"/>
              </a:defRPr>
            </a:lvl1pPr>
            <a:lvl2pPr indent="-228600" lvl="1" marL="914400" rtl="0" algn="l">
              <a:lnSpc>
                <a:spcPct val="140000"/>
              </a:lnSpc>
              <a:spcBef>
                <a:spcPts val="700"/>
              </a:spcBef>
              <a:spcAft>
                <a:spcPts val="0"/>
              </a:spcAft>
              <a:buClr>
                <a:srgbClr val="3F3F3F"/>
              </a:buClr>
              <a:buSzPts val="1500"/>
              <a:buNone/>
              <a:defRPr b="1" sz="1500"/>
            </a:lvl2pPr>
            <a:lvl3pPr indent="-228600" lvl="2" marL="1371600" rtl="0" algn="l">
              <a:lnSpc>
                <a:spcPct val="140000"/>
              </a:lnSpc>
              <a:spcBef>
                <a:spcPts val="700"/>
              </a:spcBef>
              <a:spcAft>
                <a:spcPts val="0"/>
              </a:spcAft>
              <a:buClr>
                <a:srgbClr val="3F3F3F"/>
              </a:buClr>
              <a:buSzPts val="1400"/>
              <a:buNone/>
              <a:defRPr b="1" sz="1400"/>
            </a:lvl3pPr>
            <a:lvl4pPr indent="-228600" lvl="3" marL="1828800" rtl="0" algn="l">
              <a:lnSpc>
                <a:spcPct val="140000"/>
              </a:lnSpc>
              <a:spcBef>
                <a:spcPts val="700"/>
              </a:spcBef>
              <a:spcAft>
                <a:spcPts val="0"/>
              </a:spcAft>
              <a:buClr>
                <a:srgbClr val="3F3F3F"/>
              </a:buClr>
              <a:buSzPts val="1200"/>
              <a:buNone/>
              <a:defRPr b="1" sz="1200"/>
            </a:lvl4pPr>
            <a:lvl5pPr indent="-228600" lvl="4" marL="2286000" rtl="0" algn="l">
              <a:lnSpc>
                <a:spcPct val="140000"/>
              </a:lnSpc>
              <a:spcBef>
                <a:spcPts val="700"/>
              </a:spcBef>
              <a:spcAft>
                <a:spcPts val="0"/>
              </a:spcAft>
              <a:buClr>
                <a:srgbClr val="3F3F3F"/>
              </a:buClr>
              <a:buSzPts val="1200"/>
              <a:buNone/>
              <a:defRPr b="1" sz="1200"/>
            </a:lvl5pPr>
            <a:lvl6pPr indent="-228600" lvl="5" marL="2743200" rtl="0" algn="l">
              <a:lnSpc>
                <a:spcPct val="111000"/>
              </a:lnSpc>
              <a:spcBef>
                <a:spcPts val="700"/>
              </a:spcBef>
              <a:spcAft>
                <a:spcPts val="0"/>
              </a:spcAft>
              <a:buClr>
                <a:srgbClr val="657C95"/>
              </a:buClr>
              <a:buSzPts val="1200"/>
              <a:buNone/>
              <a:defRPr b="1" sz="1200"/>
            </a:lvl6pPr>
            <a:lvl7pPr indent="-228600" lvl="6" marL="3200400" rtl="0" algn="l">
              <a:lnSpc>
                <a:spcPct val="111000"/>
              </a:lnSpc>
              <a:spcBef>
                <a:spcPts val="700"/>
              </a:spcBef>
              <a:spcAft>
                <a:spcPts val="0"/>
              </a:spcAft>
              <a:buClr>
                <a:srgbClr val="657C95"/>
              </a:buClr>
              <a:buSzPts val="1200"/>
              <a:buNone/>
              <a:defRPr b="1" sz="1200"/>
            </a:lvl7pPr>
            <a:lvl8pPr indent="-228600" lvl="7" marL="3657600" rtl="0" algn="l">
              <a:lnSpc>
                <a:spcPct val="111000"/>
              </a:lnSpc>
              <a:spcBef>
                <a:spcPts val="700"/>
              </a:spcBef>
              <a:spcAft>
                <a:spcPts val="0"/>
              </a:spcAft>
              <a:buClr>
                <a:srgbClr val="657C95"/>
              </a:buClr>
              <a:buSzPts val="1200"/>
              <a:buNone/>
              <a:defRPr b="1" sz="1200"/>
            </a:lvl8pPr>
            <a:lvl9pPr indent="-228600" lvl="8" marL="4114800" rtl="0" algn="l">
              <a:lnSpc>
                <a:spcPct val="111000"/>
              </a:lnSpc>
              <a:spcBef>
                <a:spcPts val="700"/>
              </a:spcBef>
              <a:spcAft>
                <a:spcPts val="0"/>
              </a:spcAft>
              <a:buClr>
                <a:srgbClr val="657C95"/>
              </a:buClr>
              <a:buSzPts val="1200"/>
              <a:buNone/>
              <a:defRPr b="1" sz="1200"/>
            </a:lvl9pPr>
          </a:lstStyle>
          <a:p/>
        </p:txBody>
      </p:sp>
      <p:sp>
        <p:nvSpPr>
          <p:cNvPr id="254" name="Google Shape;254;p32"/>
          <p:cNvSpPr txBox="1"/>
          <p:nvPr>
            <p:ph idx="4" type="body"/>
          </p:nvPr>
        </p:nvSpPr>
        <p:spPr>
          <a:xfrm>
            <a:off x="4032503" y="3076778"/>
            <a:ext cx="4624800" cy="15498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55" name="Google Shape;255;p32"/>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6" name="Google Shape;256;p32"/>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7" name="Google Shape;257;p32"/>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
        <p:nvSpPr>
          <p:cNvPr id="258" name="Google Shape;258;p32"/>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9" name="Google Shape;259;p32"/>
          <p:cNvSpPr/>
          <p:nvPr/>
        </p:nvSpPr>
        <p:spPr>
          <a:xfrm rot="10800000">
            <a:off x="3520500" y="2547754"/>
            <a:ext cx="562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0" name="Shape 260"/>
        <p:cNvGrpSpPr/>
        <p:nvPr/>
      </p:nvGrpSpPr>
      <p:grpSpPr>
        <a:xfrm>
          <a:off x="0" y="0"/>
          <a:ext cx="0" cy="0"/>
          <a:chOff x="0" y="0"/>
          <a:chExt cx="0" cy="0"/>
        </a:xfrm>
      </p:grpSpPr>
      <p:sp>
        <p:nvSpPr>
          <p:cNvPr id="261" name="Google Shape;261;p33"/>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2" name="Google Shape;262;p33"/>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3" name="Google Shape;263;p33"/>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4" name="Google Shape;264;p33"/>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
        <p:nvSpPr>
          <p:cNvPr id="265" name="Google Shape;265;p33"/>
          <p:cNvSpPr/>
          <p:nvPr/>
        </p:nvSpPr>
        <p:spPr>
          <a:xfrm flipH="1">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66" name="Google Shape;266;p33"/>
          <p:cNvSpPr/>
          <p:nvPr/>
        </p:nvSpPr>
        <p:spPr>
          <a:xfrm>
            <a:off x="0" y="619267"/>
            <a:ext cx="9144000" cy="3901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67" name="Google Shape;267;p33"/>
          <p:cNvSpPr/>
          <p:nvPr/>
        </p:nvSpPr>
        <p:spPr>
          <a:xfrm>
            <a:off x="-1" y="667272"/>
            <a:ext cx="803100" cy="380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68" name="Google Shape;268;p33"/>
          <p:cNvSpPr/>
          <p:nvPr/>
        </p:nvSpPr>
        <p:spPr>
          <a:xfrm rot="5400000">
            <a:off x="-177384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69" name="Google Shape;269;p33"/>
          <p:cNvSpPr/>
          <p:nvPr/>
        </p:nvSpPr>
        <p:spPr>
          <a:xfrm rot="5400000">
            <a:off x="574388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70" name="Google Shape;270;p33"/>
          <p:cNvSpPr/>
          <p:nvPr/>
        </p:nvSpPr>
        <p:spPr>
          <a:xfrm>
            <a:off x="8339637" y="672035"/>
            <a:ext cx="803100" cy="3808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71" name="Google Shape;271;p33"/>
          <p:cNvSpPr/>
          <p:nvPr/>
        </p:nvSpPr>
        <p:spPr>
          <a:xfrm>
            <a:off x="8339637" y="0"/>
            <a:ext cx="803100" cy="619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72" name="Google Shape;272;p33"/>
          <p:cNvSpPr/>
          <p:nvPr/>
        </p:nvSpPr>
        <p:spPr>
          <a:xfrm>
            <a:off x="8339636" y="4520566"/>
            <a:ext cx="803100" cy="623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273" name="Shape 273"/>
        <p:cNvGrpSpPr/>
        <p:nvPr/>
      </p:nvGrpSpPr>
      <p:grpSpPr>
        <a:xfrm>
          <a:off x="0" y="0"/>
          <a:ext cx="0" cy="0"/>
          <a:chOff x="0" y="0"/>
          <a:chExt cx="0" cy="0"/>
        </a:xfrm>
      </p:grpSpPr>
      <p:sp>
        <p:nvSpPr>
          <p:cNvPr id="274" name="Google Shape;274;p34"/>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5" name="Google Shape;275;p34"/>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6" name="Google Shape;276;p34"/>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pos="405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77" name="Shape 277"/>
        <p:cNvGrpSpPr/>
        <p:nvPr/>
      </p:nvGrpSpPr>
      <p:grpSpPr>
        <a:xfrm>
          <a:off x="0" y="0"/>
          <a:ext cx="0" cy="0"/>
          <a:chOff x="0" y="0"/>
          <a:chExt cx="0" cy="0"/>
        </a:xfrm>
      </p:grpSpPr>
      <p:sp>
        <p:nvSpPr>
          <p:cNvPr id="278" name="Google Shape;278;p35"/>
          <p:cNvSpPr/>
          <p:nvPr/>
        </p:nvSpPr>
        <p:spPr>
          <a:xfrm>
            <a:off x="0" y="0"/>
            <a:ext cx="6186300" cy="51435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79" name="Google Shape;279;p35"/>
          <p:cNvSpPr txBox="1"/>
          <p:nvPr>
            <p:ph type="title"/>
          </p:nvPr>
        </p:nvSpPr>
        <p:spPr>
          <a:xfrm>
            <a:off x="6564761" y="480059"/>
            <a:ext cx="2097000" cy="1914000"/>
          </a:xfrm>
          <a:prstGeom prst="rect">
            <a:avLst/>
          </a:prstGeom>
          <a:noFill/>
          <a:ln>
            <a:noFill/>
          </a:ln>
        </p:spPr>
        <p:txBody>
          <a:bodyPr anchorCtr="0" anchor="b" bIns="68575" lIns="82300" spcFirstLastPara="1" rIns="82300" wrap="square" tIns="82300">
            <a:normAutofit/>
          </a:bodyPr>
          <a:lstStyle>
            <a:lvl1pPr lvl="0" rtl="0" algn="l">
              <a:lnSpc>
                <a:spcPct val="135000"/>
              </a:lnSpc>
              <a:spcBef>
                <a:spcPts val="0"/>
              </a:spcBef>
              <a:spcAft>
                <a:spcPts val="0"/>
              </a:spcAft>
              <a:buClr>
                <a:srgbClr val="3F3F3F"/>
              </a:buClr>
              <a:buSzPts val="2400"/>
              <a:buFont typeface="Meiry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0" name="Google Shape;280;p35"/>
          <p:cNvSpPr txBox="1"/>
          <p:nvPr>
            <p:ph idx="1" type="body"/>
          </p:nvPr>
        </p:nvSpPr>
        <p:spPr>
          <a:xfrm>
            <a:off x="479114" y="480058"/>
            <a:ext cx="5227200" cy="40920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500"/>
              <a:buNone/>
              <a:defRPr sz="1500"/>
            </a:lvl1pPr>
            <a:lvl2pPr indent="-228600" lvl="1" marL="914400" rtl="0" algn="l">
              <a:lnSpc>
                <a:spcPct val="140000"/>
              </a:lnSpc>
              <a:spcBef>
                <a:spcPts val="700"/>
              </a:spcBef>
              <a:spcAft>
                <a:spcPts val="0"/>
              </a:spcAft>
              <a:buClr>
                <a:srgbClr val="3F3F3F"/>
              </a:buClr>
              <a:buSzPts val="1400"/>
              <a:buNone/>
              <a:defRPr sz="1400"/>
            </a:lvl2pPr>
            <a:lvl3pPr indent="-304800" lvl="2" marL="1371600" rtl="0" algn="l">
              <a:lnSpc>
                <a:spcPct val="140000"/>
              </a:lnSpc>
              <a:spcBef>
                <a:spcPts val="700"/>
              </a:spcBef>
              <a:spcAft>
                <a:spcPts val="0"/>
              </a:spcAft>
              <a:buClr>
                <a:srgbClr val="3F3F3F"/>
              </a:buClr>
              <a:buSzPts val="1200"/>
              <a:buChar char="–"/>
              <a:defRPr sz="1200"/>
            </a:lvl3pPr>
            <a:lvl4pPr indent="-298450" lvl="3" marL="1828800" rtl="0" algn="l">
              <a:lnSpc>
                <a:spcPct val="140000"/>
              </a:lnSpc>
              <a:spcBef>
                <a:spcPts val="700"/>
              </a:spcBef>
              <a:spcAft>
                <a:spcPts val="0"/>
              </a:spcAft>
              <a:buClr>
                <a:srgbClr val="3F3F3F"/>
              </a:buClr>
              <a:buSzPts val="1100"/>
              <a:buChar char="–"/>
              <a:defRPr sz="1100"/>
            </a:lvl4pPr>
            <a:lvl5pPr indent="-298450" lvl="4" marL="2286000" rtl="0" algn="l">
              <a:lnSpc>
                <a:spcPct val="140000"/>
              </a:lnSpc>
              <a:spcBef>
                <a:spcPts val="700"/>
              </a:spcBef>
              <a:spcAft>
                <a:spcPts val="0"/>
              </a:spcAft>
              <a:buClr>
                <a:srgbClr val="3F3F3F"/>
              </a:buClr>
              <a:buSzPts val="1100"/>
              <a:buChar char="–"/>
              <a:defRPr sz="1100"/>
            </a:lvl5pPr>
            <a:lvl6pPr indent="-298450" lvl="5" marL="2743200" rtl="0" algn="l">
              <a:lnSpc>
                <a:spcPct val="111000"/>
              </a:lnSpc>
              <a:spcBef>
                <a:spcPts val="700"/>
              </a:spcBef>
              <a:spcAft>
                <a:spcPts val="0"/>
              </a:spcAft>
              <a:buClr>
                <a:srgbClr val="657C95"/>
              </a:buClr>
              <a:buSzPts val="1100"/>
              <a:buChar char="–"/>
              <a:defRPr sz="1100"/>
            </a:lvl6pPr>
            <a:lvl7pPr indent="-298450" lvl="6" marL="3200400" rtl="0" algn="l">
              <a:lnSpc>
                <a:spcPct val="111000"/>
              </a:lnSpc>
              <a:spcBef>
                <a:spcPts val="700"/>
              </a:spcBef>
              <a:spcAft>
                <a:spcPts val="0"/>
              </a:spcAft>
              <a:buClr>
                <a:srgbClr val="657C95"/>
              </a:buClr>
              <a:buSzPts val="1100"/>
              <a:buChar char="–"/>
              <a:defRPr sz="1100"/>
            </a:lvl7pPr>
            <a:lvl8pPr indent="-298450" lvl="7" marL="3657600" rtl="0" algn="l">
              <a:lnSpc>
                <a:spcPct val="111000"/>
              </a:lnSpc>
              <a:spcBef>
                <a:spcPts val="700"/>
              </a:spcBef>
              <a:spcAft>
                <a:spcPts val="0"/>
              </a:spcAft>
              <a:buClr>
                <a:srgbClr val="657C95"/>
              </a:buClr>
              <a:buSzPts val="1100"/>
              <a:buChar char="–"/>
              <a:defRPr sz="1100"/>
            </a:lvl8pPr>
            <a:lvl9pPr indent="-298450" lvl="8" marL="4114800" rtl="0" algn="l">
              <a:lnSpc>
                <a:spcPct val="111000"/>
              </a:lnSpc>
              <a:spcBef>
                <a:spcPts val="700"/>
              </a:spcBef>
              <a:spcAft>
                <a:spcPts val="0"/>
              </a:spcAft>
              <a:buClr>
                <a:srgbClr val="657C95"/>
              </a:buClr>
              <a:buSzPts val="1100"/>
              <a:buChar char="–"/>
              <a:defRPr sz="1100"/>
            </a:lvl9pPr>
          </a:lstStyle>
          <a:p/>
        </p:txBody>
      </p:sp>
      <p:sp>
        <p:nvSpPr>
          <p:cNvPr id="281" name="Google Shape;281;p35"/>
          <p:cNvSpPr txBox="1"/>
          <p:nvPr>
            <p:ph idx="2" type="body"/>
          </p:nvPr>
        </p:nvSpPr>
        <p:spPr>
          <a:xfrm>
            <a:off x="6564761" y="2417852"/>
            <a:ext cx="2097000" cy="2154300"/>
          </a:xfrm>
          <a:prstGeom prst="rect">
            <a:avLst/>
          </a:prstGeom>
          <a:noFill/>
          <a:ln>
            <a:noFill/>
          </a:ln>
        </p:spPr>
        <p:txBody>
          <a:bodyPr anchorCtr="0" anchor="t" bIns="68575" lIns="82300" spcFirstLastPara="1" rIns="82300" wrap="square" tIns="82300">
            <a:normAutofit/>
          </a:bodyPr>
          <a:lstStyle>
            <a:lvl1pPr indent="-228600" lvl="0" marL="457200" rtl="0" algn="l">
              <a:lnSpc>
                <a:spcPct val="140000"/>
              </a:lnSpc>
              <a:spcBef>
                <a:spcPts val="1100"/>
              </a:spcBef>
              <a:spcAft>
                <a:spcPts val="0"/>
              </a:spcAft>
              <a:buClr>
                <a:srgbClr val="3F3F3F"/>
              </a:buClr>
              <a:buSzPts val="1400"/>
              <a:buNone/>
              <a:defRPr b="0" sz="1400"/>
            </a:lvl1pPr>
            <a:lvl2pPr indent="-228600" lvl="1" marL="914400" rtl="0" algn="l">
              <a:lnSpc>
                <a:spcPct val="140000"/>
              </a:lnSpc>
              <a:spcBef>
                <a:spcPts val="700"/>
              </a:spcBef>
              <a:spcAft>
                <a:spcPts val="0"/>
              </a:spcAft>
              <a:buClr>
                <a:srgbClr val="3F3F3F"/>
              </a:buClr>
              <a:buSzPts val="1100"/>
              <a:buNone/>
              <a:defRPr sz="1100"/>
            </a:lvl2pPr>
            <a:lvl3pPr indent="-228600" lvl="2" marL="1371600" rtl="0" algn="l">
              <a:lnSpc>
                <a:spcPct val="140000"/>
              </a:lnSpc>
              <a:spcBef>
                <a:spcPts val="700"/>
              </a:spcBef>
              <a:spcAft>
                <a:spcPts val="0"/>
              </a:spcAft>
              <a:buClr>
                <a:srgbClr val="3F3F3F"/>
              </a:buClr>
              <a:buSzPts val="900"/>
              <a:buNone/>
              <a:defRPr sz="900"/>
            </a:lvl3pPr>
            <a:lvl4pPr indent="-228600" lvl="3" marL="1828800" rtl="0" algn="l">
              <a:lnSpc>
                <a:spcPct val="140000"/>
              </a:lnSpc>
              <a:spcBef>
                <a:spcPts val="700"/>
              </a:spcBef>
              <a:spcAft>
                <a:spcPts val="0"/>
              </a:spcAft>
              <a:buClr>
                <a:srgbClr val="3F3F3F"/>
              </a:buClr>
              <a:buSzPts val="800"/>
              <a:buNone/>
              <a:defRPr sz="800"/>
            </a:lvl4pPr>
            <a:lvl5pPr indent="-228600" lvl="4" marL="2286000" rtl="0" algn="l">
              <a:lnSpc>
                <a:spcPct val="140000"/>
              </a:lnSpc>
              <a:spcBef>
                <a:spcPts val="700"/>
              </a:spcBef>
              <a:spcAft>
                <a:spcPts val="0"/>
              </a:spcAft>
              <a:buClr>
                <a:srgbClr val="3F3F3F"/>
              </a:buClr>
              <a:buSzPts val="800"/>
              <a:buNone/>
              <a:defRPr sz="800"/>
            </a:lvl5pPr>
            <a:lvl6pPr indent="-228600" lvl="5" marL="2743200" rtl="0" algn="l">
              <a:lnSpc>
                <a:spcPct val="111000"/>
              </a:lnSpc>
              <a:spcBef>
                <a:spcPts val="700"/>
              </a:spcBef>
              <a:spcAft>
                <a:spcPts val="0"/>
              </a:spcAft>
              <a:buClr>
                <a:srgbClr val="657C95"/>
              </a:buClr>
              <a:buSzPts val="800"/>
              <a:buNone/>
              <a:defRPr sz="800"/>
            </a:lvl6pPr>
            <a:lvl7pPr indent="-228600" lvl="6" marL="3200400" rtl="0" algn="l">
              <a:lnSpc>
                <a:spcPct val="111000"/>
              </a:lnSpc>
              <a:spcBef>
                <a:spcPts val="700"/>
              </a:spcBef>
              <a:spcAft>
                <a:spcPts val="0"/>
              </a:spcAft>
              <a:buClr>
                <a:srgbClr val="657C95"/>
              </a:buClr>
              <a:buSzPts val="800"/>
              <a:buNone/>
              <a:defRPr sz="800"/>
            </a:lvl7pPr>
            <a:lvl8pPr indent="-228600" lvl="7" marL="3657600" rtl="0" algn="l">
              <a:lnSpc>
                <a:spcPct val="111000"/>
              </a:lnSpc>
              <a:spcBef>
                <a:spcPts val="700"/>
              </a:spcBef>
              <a:spcAft>
                <a:spcPts val="0"/>
              </a:spcAft>
              <a:buClr>
                <a:srgbClr val="657C95"/>
              </a:buClr>
              <a:buSzPts val="800"/>
              <a:buNone/>
              <a:defRPr sz="800"/>
            </a:lvl8pPr>
            <a:lvl9pPr indent="-228600" lvl="8" marL="4114800" rtl="0" algn="l">
              <a:lnSpc>
                <a:spcPct val="111000"/>
              </a:lnSpc>
              <a:spcBef>
                <a:spcPts val="700"/>
              </a:spcBef>
              <a:spcAft>
                <a:spcPts val="0"/>
              </a:spcAft>
              <a:buClr>
                <a:srgbClr val="657C95"/>
              </a:buClr>
              <a:buSzPts val="800"/>
              <a:buNone/>
              <a:defRPr sz="800"/>
            </a:lvl9pPr>
          </a:lstStyle>
          <a:p/>
        </p:txBody>
      </p:sp>
      <p:sp>
        <p:nvSpPr>
          <p:cNvPr id="282" name="Google Shape;282;p35"/>
          <p:cNvSpPr/>
          <p:nvPr/>
        </p:nvSpPr>
        <p:spPr>
          <a:xfrm rot="5400000">
            <a:off x="363870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83" name="Google Shape;283;p35"/>
          <p:cNvSpPr txBox="1"/>
          <p:nvPr>
            <p:ph idx="10" type="dt"/>
          </p:nvPr>
        </p:nvSpPr>
        <p:spPr>
          <a:xfrm>
            <a:off x="6564761" y="4732020"/>
            <a:ext cx="13008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4" name="Google Shape;284;p35"/>
          <p:cNvSpPr txBox="1"/>
          <p:nvPr>
            <p:ph idx="11" type="ftr"/>
          </p:nvPr>
        </p:nvSpPr>
        <p:spPr>
          <a:xfrm>
            <a:off x="479114" y="4732020"/>
            <a:ext cx="52455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5" name="Google Shape;285;p35"/>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pos="405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86" name="Shape 286"/>
        <p:cNvGrpSpPr/>
        <p:nvPr/>
      </p:nvGrpSpPr>
      <p:grpSpPr>
        <a:xfrm>
          <a:off x="0" y="0"/>
          <a:ext cx="0" cy="0"/>
          <a:chOff x="0" y="0"/>
          <a:chExt cx="0" cy="0"/>
        </a:xfrm>
      </p:grpSpPr>
      <p:sp>
        <p:nvSpPr>
          <p:cNvPr id="287" name="Google Shape;287;p36"/>
          <p:cNvSpPr txBox="1"/>
          <p:nvPr>
            <p:ph type="title"/>
          </p:nvPr>
        </p:nvSpPr>
        <p:spPr>
          <a:xfrm>
            <a:off x="6626247" y="480059"/>
            <a:ext cx="2035500" cy="2021700"/>
          </a:xfrm>
          <a:prstGeom prst="rect">
            <a:avLst/>
          </a:prstGeom>
          <a:noFill/>
          <a:ln>
            <a:noFill/>
          </a:ln>
        </p:spPr>
        <p:txBody>
          <a:bodyPr anchorCtr="0" anchor="b" bIns="68575" lIns="82300" spcFirstLastPara="1" rIns="82300" wrap="square" tIns="82300">
            <a:noAutofit/>
          </a:bodyPr>
          <a:lstStyle>
            <a:lvl1pPr lvl="0" rtl="0" algn="l">
              <a:lnSpc>
                <a:spcPct val="104000"/>
              </a:lnSpc>
              <a:spcBef>
                <a:spcPts val="0"/>
              </a:spcBef>
              <a:spcAft>
                <a:spcPts val="0"/>
              </a:spcAft>
              <a:buClr>
                <a:srgbClr val="3F3F3F"/>
              </a:buClr>
              <a:buSzPts val="2600"/>
              <a:buFont typeface="Meiryo"/>
              <a:buNone/>
              <a:defRPr sz="2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8" name="Google Shape;288;p36"/>
          <p:cNvSpPr/>
          <p:nvPr>
            <p:ph idx="2" type="pic"/>
          </p:nvPr>
        </p:nvSpPr>
        <p:spPr>
          <a:xfrm>
            <a:off x="0" y="0"/>
            <a:ext cx="6186300" cy="5143500"/>
          </a:xfrm>
          <a:prstGeom prst="rect">
            <a:avLst/>
          </a:prstGeom>
          <a:solidFill>
            <a:srgbClr val="D2D6D2"/>
          </a:solidFill>
          <a:ln>
            <a:noFill/>
          </a:ln>
        </p:spPr>
      </p:sp>
      <p:sp>
        <p:nvSpPr>
          <p:cNvPr id="289" name="Google Shape;289;p36"/>
          <p:cNvSpPr txBox="1"/>
          <p:nvPr>
            <p:ph idx="1" type="body"/>
          </p:nvPr>
        </p:nvSpPr>
        <p:spPr>
          <a:xfrm>
            <a:off x="6626247" y="2571750"/>
            <a:ext cx="2035500" cy="1881000"/>
          </a:xfrm>
          <a:prstGeom prst="rect">
            <a:avLst/>
          </a:prstGeom>
          <a:noFill/>
          <a:ln>
            <a:noFill/>
          </a:ln>
        </p:spPr>
        <p:txBody>
          <a:bodyPr anchorCtr="0" anchor="t" bIns="68575" lIns="82300" spcFirstLastPara="1" rIns="82300" wrap="square" tIns="82300">
            <a:normAutofit/>
          </a:bodyPr>
          <a:lstStyle>
            <a:lvl1pPr indent="-228600" lvl="0" marL="457200" rtl="0" algn="l">
              <a:lnSpc>
                <a:spcPct val="140000"/>
              </a:lnSpc>
              <a:spcBef>
                <a:spcPts val="1100"/>
              </a:spcBef>
              <a:spcAft>
                <a:spcPts val="0"/>
              </a:spcAft>
              <a:buClr>
                <a:srgbClr val="3F3F3F"/>
              </a:buClr>
              <a:buSzPts val="1400"/>
              <a:buNone/>
              <a:defRPr b="0" sz="1400"/>
            </a:lvl1pPr>
            <a:lvl2pPr indent="-228600" lvl="1" marL="914400" rtl="0" algn="l">
              <a:lnSpc>
                <a:spcPct val="140000"/>
              </a:lnSpc>
              <a:spcBef>
                <a:spcPts val="700"/>
              </a:spcBef>
              <a:spcAft>
                <a:spcPts val="0"/>
              </a:spcAft>
              <a:buClr>
                <a:srgbClr val="3F3F3F"/>
              </a:buClr>
              <a:buSzPts val="1100"/>
              <a:buNone/>
              <a:defRPr sz="1100"/>
            </a:lvl2pPr>
            <a:lvl3pPr indent="-228600" lvl="2" marL="1371600" rtl="0" algn="l">
              <a:lnSpc>
                <a:spcPct val="140000"/>
              </a:lnSpc>
              <a:spcBef>
                <a:spcPts val="700"/>
              </a:spcBef>
              <a:spcAft>
                <a:spcPts val="0"/>
              </a:spcAft>
              <a:buClr>
                <a:srgbClr val="3F3F3F"/>
              </a:buClr>
              <a:buSzPts val="900"/>
              <a:buNone/>
              <a:defRPr sz="900"/>
            </a:lvl3pPr>
            <a:lvl4pPr indent="-228600" lvl="3" marL="1828800" rtl="0" algn="l">
              <a:lnSpc>
                <a:spcPct val="140000"/>
              </a:lnSpc>
              <a:spcBef>
                <a:spcPts val="700"/>
              </a:spcBef>
              <a:spcAft>
                <a:spcPts val="0"/>
              </a:spcAft>
              <a:buClr>
                <a:srgbClr val="3F3F3F"/>
              </a:buClr>
              <a:buSzPts val="800"/>
              <a:buNone/>
              <a:defRPr sz="800"/>
            </a:lvl4pPr>
            <a:lvl5pPr indent="-228600" lvl="4" marL="2286000" rtl="0" algn="l">
              <a:lnSpc>
                <a:spcPct val="140000"/>
              </a:lnSpc>
              <a:spcBef>
                <a:spcPts val="700"/>
              </a:spcBef>
              <a:spcAft>
                <a:spcPts val="0"/>
              </a:spcAft>
              <a:buClr>
                <a:srgbClr val="3F3F3F"/>
              </a:buClr>
              <a:buSzPts val="800"/>
              <a:buNone/>
              <a:defRPr sz="800"/>
            </a:lvl5pPr>
            <a:lvl6pPr indent="-228600" lvl="5" marL="2743200" rtl="0" algn="l">
              <a:lnSpc>
                <a:spcPct val="111000"/>
              </a:lnSpc>
              <a:spcBef>
                <a:spcPts val="700"/>
              </a:spcBef>
              <a:spcAft>
                <a:spcPts val="0"/>
              </a:spcAft>
              <a:buClr>
                <a:srgbClr val="657C95"/>
              </a:buClr>
              <a:buSzPts val="800"/>
              <a:buNone/>
              <a:defRPr sz="800"/>
            </a:lvl6pPr>
            <a:lvl7pPr indent="-228600" lvl="6" marL="3200400" rtl="0" algn="l">
              <a:lnSpc>
                <a:spcPct val="111000"/>
              </a:lnSpc>
              <a:spcBef>
                <a:spcPts val="700"/>
              </a:spcBef>
              <a:spcAft>
                <a:spcPts val="0"/>
              </a:spcAft>
              <a:buClr>
                <a:srgbClr val="657C95"/>
              </a:buClr>
              <a:buSzPts val="800"/>
              <a:buNone/>
              <a:defRPr sz="800"/>
            </a:lvl7pPr>
            <a:lvl8pPr indent="-228600" lvl="7" marL="3657600" rtl="0" algn="l">
              <a:lnSpc>
                <a:spcPct val="111000"/>
              </a:lnSpc>
              <a:spcBef>
                <a:spcPts val="700"/>
              </a:spcBef>
              <a:spcAft>
                <a:spcPts val="0"/>
              </a:spcAft>
              <a:buClr>
                <a:srgbClr val="657C95"/>
              </a:buClr>
              <a:buSzPts val="800"/>
              <a:buNone/>
              <a:defRPr sz="800"/>
            </a:lvl8pPr>
            <a:lvl9pPr indent="-228600" lvl="8" marL="4114800" rtl="0" algn="l">
              <a:lnSpc>
                <a:spcPct val="111000"/>
              </a:lnSpc>
              <a:spcBef>
                <a:spcPts val="700"/>
              </a:spcBef>
              <a:spcAft>
                <a:spcPts val="0"/>
              </a:spcAft>
              <a:buClr>
                <a:srgbClr val="657C95"/>
              </a:buClr>
              <a:buSzPts val="800"/>
              <a:buNone/>
              <a:defRPr sz="800"/>
            </a:lvl9pPr>
          </a:lstStyle>
          <a:p/>
        </p:txBody>
      </p:sp>
      <p:sp>
        <p:nvSpPr>
          <p:cNvPr id="290" name="Google Shape;290;p36"/>
          <p:cNvSpPr/>
          <p:nvPr/>
        </p:nvSpPr>
        <p:spPr>
          <a:xfrm rot="5400000">
            <a:off x="3638700"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291" name="Google Shape;291;p36"/>
          <p:cNvSpPr txBox="1"/>
          <p:nvPr>
            <p:ph idx="10" type="dt"/>
          </p:nvPr>
        </p:nvSpPr>
        <p:spPr>
          <a:xfrm>
            <a:off x="6626248" y="4732020"/>
            <a:ext cx="12345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2" name="Google Shape;292;p36"/>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
        <p:nvSpPr>
          <p:cNvPr id="293" name="Google Shape;293;p36"/>
          <p:cNvSpPr txBox="1"/>
          <p:nvPr>
            <p:ph idx="11" type="ftr"/>
          </p:nvPr>
        </p:nvSpPr>
        <p:spPr>
          <a:xfrm>
            <a:off x="480060"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4" name="Shape 294"/>
        <p:cNvGrpSpPr/>
        <p:nvPr/>
      </p:nvGrpSpPr>
      <p:grpSpPr>
        <a:xfrm>
          <a:off x="0" y="0"/>
          <a:ext cx="0" cy="0"/>
          <a:chOff x="0" y="0"/>
          <a:chExt cx="0" cy="0"/>
        </a:xfrm>
      </p:grpSpPr>
      <p:sp>
        <p:nvSpPr>
          <p:cNvPr id="295" name="Google Shape;295;p37"/>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6" name="Google Shape;296;p37"/>
          <p:cNvSpPr txBox="1"/>
          <p:nvPr>
            <p:ph idx="1" type="body"/>
          </p:nvPr>
        </p:nvSpPr>
        <p:spPr>
          <a:xfrm rot="5400000">
            <a:off x="4398062" y="163285"/>
            <a:ext cx="3898200" cy="46293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297" name="Google Shape;297;p37"/>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8" name="Google Shape;298;p37"/>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9" name="Google Shape;299;p37"/>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00" name="Shape 300"/>
        <p:cNvGrpSpPr/>
        <p:nvPr/>
      </p:nvGrpSpPr>
      <p:grpSpPr>
        <a:xfrm>
          <a:off x="0" y="0"/>
          <a:ext cx="0" cy="0"/>
          <a:chOff x="0" y="0"/>
          <a:chExt cx="0" cy="0"/>
        </a:xfrm>
      </p:grpSpPr>
      <p:sp>
        <p:nvSpPr>
          <p:cNvPr id="301" name="Google Shape;301;p38"/>
          <p:cNvSpPr txBox="1"/>
          <p:nvPr>
            <p:ph type="title"/>
          </p:nvPr>
        </p:nvSpPr>
        <p:spPr>
          <a:xfrm rot="5400000">
            <a:off x="5545343" y="1793428"/>
            <a:ext cx="4005000" cy="1178700"/>
          </a:xfrm>
          <a:prstGeom prst="rect">
            <a:avLst/>
          </a:prstGeom>
          <a:noFill/>
          <a:ln>
            <a:noFill/>
          </a:ln>
        </p:spPr>
        <p:txBody>
          <a:bodyPr anchorCtr="0" anchor="ctr" bIns="68575" lIns="82300" spcFirstLastPara="1" rIns="82300" wrap="square" tIns="82300">
            <a:normAutofit/>
          </a:bodyPr>
          <a:lstStyle>
            <a:lvl1pPr lvl="0" rtl="0" algn="l">
              <a:lnSpc>
                <a:spcPct val="15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2" name="Google Shape;302;p38"/>
          <p:cNvSpPr txBox="1"/>
          <p:nvPr>
            <p:ph idx="1" type="body"/>
          </p:nvPr>
        </p:nvSpPr>
        <p:spPr>
          <a:xfrm rot="5400000">
            <a:off x="2439208" y="154330"/>
            <a:ext cx="3991800" cy="4469700"/>
          </a:xfrm>
          <a:prstGeom prst="rect">
            <a:avLst/>
          </a:prstGeom>
          <a:noFill/>
          <a:ln>
            <a:noFill/>
          </a:ln>
        </p:spPr>
        <p:txBody>
          <a:bodyPr anchorCtr="0" anchor="ctr" bIns="68575" lIns="82300" spcFirstLastPara="1" rIns="82300" wrap="square" tIns="82300">
            <a:normAutofit/>
          </a:bodyPr>
          <a:lstStyle>
            <a:lvl1pPr indent="-228600" lvl="0" marL="457200" rtl="0" algn="l">
              <a:lnSpc>
                <a:spcPct val="140000"/>
              </a:lnSpc>
              <a:spcBef>
                <a:spcPts val="700"/>
              </a:spcBef>
              <a:spcAft>
                <a:spcPts val="0"/>
              </a:spcAft>
              <a:buClr>
                <a:srgbClr val="3F3F3F"/>
              </a:buClr>
              <a:buSzPts val="1400"/>
              <a:buNone/>
              <a:defRPr/>
            </a:lvl1pPr>
            <a:lvl2pPr indent="-228600" lvl="1" marL="914400" rtl="0" algn="l">
              <a:lnSpc>
                <a:spcPct val="140000"/>
              </a:lnSpc>
              <a:spcBef>
                <a:spcPts val="700"/>
              </a:spcBef>
              <a:spcAft>
                <a:spcPts val="0"/>
              </a:spcAft>
              <a:buClr>
                <a:srgbClr val="3F3F3F"/>
              </a:buClr>
              <a:buSzPts val="1400"/>
              <a:buNone/>
              <a:defRPr/>
            </a:lvl2pPr>
            <a:lvl3pPr indent="-317500" lvl="2" marL="1371600" rtl="0" algn="l">
              <a:lnSpc>
                <a:spcPct val="140000"/>
              </a:lnSpc>
              <a:spcBef>
                <a:spcPts val="700"/>
              </a:spcBef>
              <a:spcAft>
                <a:spcPts val="0"/>
              </a:spcAft>
              <a:buClr>
                <a:srgbClr val="3F3F3F"/>
              </a:buClr>
              <a:buSzPts val="1400"/>
              <a:buChar char="–"/>
              <a:defRPr/>
            </a:lvl3pPr>
            <a:lvl4pPr indent="-317500" lvl="3" marL="1828800" rtl="0" algn="l">
              <a:lnSpc>
                <a:spcPct val="140000"/>
              </a:lnSpc>
              <a:spcBef>
                <a:spcPts val="700"/>
              </a:spcBef>
              <a:spcAft>
                <a:spcPts val="0"/>
              </a:spcAft>
              <a:buClr>
                <a:srgbClr val="3F3F3F"/>
              </a:buClr>
              <a:buSzPts val="1400"/>
              <a:buChar char="–"/>
              <a:defRPr/>
            </a:lvl4pPr>
            <a:lvl5pPr indent="-317500" lvl="4" marL="2286000" rtl="0" algn="l">
              <a:lnSpc>
                <a:spcPct val="140000"/>
              </a:lnSpc>
              <a:spcBef>
                <a:spcPts val="700"/>
              </a:spcBef>
              <a:spcAft>
                <a:spcPts val="0"/>
              </a:spcAft>
              <a:buClr>
                <a:srgbClr val="3F3F3F"/>
              </a:buClr>
              <a:buSzPts val="1400"/>
              <a:buChar char="–"/>
              <a:defRPr/>
            </a:lvl5pPr>
            <a:lvl6pPr indent="-317500" lvl="5" marL="2743200" rtl="0" algn="l">
              <a:lnSpc>
                <a:spcPct val="111000"/>
              </a:lnSpc>
              <a:spcBef>
                <a:spcPts val="700"/>
              </a:spcBef>
              <a:spcAft>
                <a:spcPts val="0"/>
              </a:spcAft>
              <a:buClr>
                <a:srgbClr val="657C95"/>
              </a:buClr>
              <a:buSzPts val="1400"/>
              <a:buChar char="–"/>
              <a:defRPr/>
            </a:lvl6pPr>
            <a:lvl7pPr indent="-317500" lvl="6" marL="3200400" rtl="0" algn="l">
              <a:lnSpc>
                <a:spcPct val="111000"/>
              </a:lnSpc>
              <a:spcBef>
                <a:spcPts val="700"/>
              </a:spcBef>
              <a:spcAft>
                <a:spcPts val="0"/>
              </a:spcAft>
              <a:buClr>
                <a:srgbClr val="657C95"/>
              </a:buClr>
              <a:buSzPts val="1400"/>
              <a:buChar char="–"/>
              <a:defRPr/>
            </a:lvl7pPr>
            <a:lvl8pPr indent="-317500" lvl="7" marL="3657600" rtl="0" algn="l">
              <a:lnSpc>
                <a:spcPct val="111000"/>
              </a:lnSpc>
              <a:spcBef>
                <a:spcPts val="700"/>
              </a:spcBef>
              <a:spcAft>
                <a:spcPts val="0"/>
              </a:spcAft>
              <a:buClr>
                <a:srgbClr val="657C95"/>
              </a:buClr>
              <a:buSzPts val="1400"/>
              <a:buChar char="–"/>
              <a:defRPr/>
            </a:lvl8pPr>
            <a:lvl9pPr indent="-317500" lvl="8" marL="4114800" rtl="0" algn="l">
              <a:lnSpc>
                <a:spcPct val="111000"/>
              </a:lnSpc>
              <a:spcBef>
                <a:spcPts val="700"/>
              </a:spcBef>
              <a:spcAft>
                <a:spcPts val="0"/>
              </a:spcAft>
              <a:buClr>
                <a:srgbClr val="657C95"/>
              </a:buClr>
              <a:buSzPts val="1400"/>
              <a:buChar char="–"/>
              <a:defRPr/>
            </a:lvl9pPr>
          </a:lstStyle>
          <a:p/>
        </p:txBody>
      </p:sp>
      <p:sp>
        <p:nvSpPr>
          <p:cNvPr id="303" name="Google Shape;303;p38"/>
          <p:cNvSpPr txBox="1"/>
          <p:nvPr>
            <p:ph idx="10" type="dt"/>
          </p:nvPr>
        </p:nvSpPr>
        <p:spPr>
          <a:xfrm>
            <a:off x="6958474" y="4722461"/>
            <a:ext cx="1879500" cy="273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4" name="Google Shape;304;p38"/>
          <p:cNvSpPr txBox="1"/>
          <p:nvPr>
            <p:ph idx="11" type="ftr"/>
          </p:nvPr>
        </p:nvSpPr>
        <p:spPr>
          <a:xfrm>
            <a:off x="2200274" y="4722461"/>
            <a:ext cx="4469700" cy="273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5" name="Google Shape;305;p38"/>
          <p:cNvSpPr txBox="1"/>
          <p:nvPr>
            <p:ph idx="12" type="sldNum"/>
          </p:nvPr>
        </p:nvSpPr>
        <p:spPr>
          <a:xfrm rot="5400000">
            <a:off x="6551108" y="2139977"/>
            <a:ext cx="4037400" cy="453000"/>
          </a:xfrm>
          <a:prstGeom prst="rect">
            <a:avLst/>
          </a:prstGeom>
          <a:noFill/>
          <a:ln>
            <a:noFill/>
          </a:ln>
        </p:spPr>
        <p:txBody>
          <a:bodyPr anchorCtr="0" anchor="b" bIns="68575" lIns="82300" spcFirstLastPara="1" rIns="82300" wrap="square" tIns="82300">
            <a:noAutofit/>
          </a:bodyPr>
          <a:lstStyle>
            <a:lvl1pPr indent="0" lvl="0" marL="0" rtl="0" algn="l">
              <a:spcBef>
                <a:spcPts val="0"/>
              </a:spcBef>
              <a:buNone/>
              <a:defRPr b="1" i="0" sz="1200" u="none" cap="none" strike="noStrike">
                <a:solidFill>
                  <a:srgbClr val="3F3F3F"/>
                </a:solidFill>
                <a:latin typeface="Meiryo"/>
                <a:ea typeface="Meiryo"/>
                <a:cs typeface="Meiryo"/>
                <a:sym typeface="Meiryo"/>
              </a:defRPr>
            </a:lvl1pPr>
            <a:lvl2pPr indent="0" lvl="1" marL="0" rtl="0" algn="l">
              <a:spcBef>
                <a:spcPts val="0"/>
              </a:spcBef>
              <a:buNone/>
              <a:defRPr b="1" i="0" sz="1200" u="none" cap="none" strike="noStrike">
                <a:solidFill>
                  <a:srgbClr val="3F3F3F"/>
                </a:solidFill>
                <a:latin typeface="Meiryo"/>
                <a:ea typeface="Meiryo"/>
                <a:cs typeface="Meiryo"/>
                <a:sym typeface="Meiryo"/>
              </a:defRPr>
            </a:lvl2pPr>
            <a:lvl3pPr indent="0" lvl="2" marL="0" rtl="0" algn="l">
              <a:spcBef>
                <a:spcPts val="0"/>
              </a:spcBef>
              <a:buNone/>
              <a:defRPr b="1" i="0" sz="1200" u="none" cap="none" strike="noStrike">
                <a:solidFill>
                  <a:srgbClr val="3F3F3F"/>
                </a:solidFill>
                <a:latin typeface="Meiryo"/>
                <a:ea typeface="Meiryo"/>
                <a:cs typeface="Meiryo"/>
                <a:sym typeface="Meiryo"/>
              </a:defRPr>
            </a:lvl3pPr>
            <a:lvl4pPr indent="0" lvl="3" marL="0" rtl="0" algn="l">
              <a:spcBef>
                <a:spcPts val="0"/>
              </a:spcBef>
              <a:buNone/>
              <a:defRPr b="1" i="0" sz="1200" u="none" cap="none" strike="noStrike">
                <a:solidFill>
                  <a:srgbClr val="3F3F3F"/>
                </a:solidFill>
                <a:latin typeface="Meiryo"/>
                <a:ea typeface="Meiryo"/>
                <a:cs typeface="Meiryo"/>
                <a:sym typeface="Meiryo"/>
              </a:defRPr>
            </a:lvl4pPr>
            <a:lvl5pPr indent="0" lvl="4" marL="0" rtl="0" algn="l">
              <a:spcBef>
                <a:spcPts val="0"/>
              </a:spcBef>
              <a:buNone/>
              <a:defRPr b="1" i="0" sz="1200" u="none" cap="none" strike="noStrike">
                <a:solidFill>
                  <a:srgbClr val="3F3F3F"/>
                </a:solidFill>
                <a:latin typeface="Meiryo"/>
                <a:ea typeface="Meiryo"/>
                <a:cs typeface="Meiryo"/>
                <a:sym typeface="Meiryo"/>
              </a:defRPr>
            </a:lvl5pPr>
            <a:lvl6pPr indent="0" lvl="5" marL="0" rtl="0" algn="l">
              <a:spcBef>
                <a:spcPts val="0"/>
              </a:spcBef>
              <a:buNone/>
              <a:defRPr b="1" i="0" sz="1200" u="none" cap="none" strike="noStrike">
                <a:solidFill>
                  <a:srgbClr val="3F3F3F"/>
                </a:solidFill>
                <a:latin typeface="Meiryo"/>
                <a:ea typeface="Meiryo"/>
                <a:cs typeface="Meiryo"/>
                <a:sym typeface="Meiryo"/>
              </a:defRPr>
            </a:lvl6pPr>
            <a:lvl7pPr indent="0" lvl="6" marL="0" rtl="0" algn="l">
              <a:spcBef>
                <a:spcPts val="0"/>
              </a:spcBef>
              <a:buNone/>
              <a:defRPr b="1" i="0" sz="1200" u="none" cap="none" strike="noStrike">
                <a:solidFill>
                  <a:srgbClr val="3F3F3F"/>
                </a:solidFill>
                <a:latin typeface="Meiryo"/>
                <a:ea typeface="Meiryo"/>
                <a:cs typeface="Meiryo"/>
                <a:sym typeface="Meiryo"/>
              </a:defRPr>
            </a:lvl7pPr>
            <a:lvl8pPr indent="0" lvl="7" marL="0" rtl="0" algn="l">
              <a:spcBef>
                <a:spcPts val="0"/>
              </a:spcBef>
              <a:buNone/>
              <a:defRPr b="1" i="0" sz="1200" u="none" cap="none" strike="noStrike">
                <a:solidFill>
                  <a:srgbClr val="3F3F3F"/>
                </a:solidFill>
                <a:latin typeface="Meiryo"/>
                <a:ea typeface="Meiryo"/>
                <a:cs typeface="Meiryo"/>
                <a:sym typeface="Meiryo"/>
              </a:defRPr>
            </a:lvl8pPr>
            <a:lvl9pPr indent="0" lvl="8" marL="0" rtl="0" algn="l">
              <a:spcBef>
                <a:spcPts val="0"/>
              </a:spcBef>
              <a:buNone/>
              <a:defRPr b="1" i="0" sz="1200" u="none" cap="none" strike="noStrike">
                <a:solidFill>
                  <a:srgbClr val="3F3F3F"/>
                </a:solidFill>
                <a:latin typeface="Meiryo"/>
                <a:ea typeface="Meiryo"/>
                <a:cs typeface="Meiryo"/>
                <a:sym typeface="Meiryo"/>
              </a:defRPr>
            </a:lvl9pPr>
          </a:lstStyle>
          <a:p>
            <a:pPr indent="0" lvl="0" marL="0" rtl="0" algn="l">
              <a:spcBef>
                <a:spcPts val="0"/>
              </a:spcBef>
              <a:spcAft>
                <a:spcPts val="0"/>
              </a:spcAft>
              <a:buNone/>
            </a:pPr>
            <a:fld id="{00000000-1234-1234-1234-123412341234}" type="slidenum">
              <a:rPr lang="uk"/>
              <a:t>‹#›</a:t>
            </a:fld>
            <a:endParaRPr/>
          </a:p>
        </p:txBody>
      </p:sp>
      <p:cxnSp>
        <p:nvCxnSpPr>
          <p:cNvPr id="306" name="Google Shape;306;p38" title="Rule Line"/>
          <p:cNvCxnSpPr/>
          <p:nvPr/>
        </p:nvCxnSpPr>
        <p:spPr>
          <a:xfrm>
            <a:off x="6833687" y="428626"/>
            <a:ext cx="0" cy="3956700"/>
          </a:xfrm>
          <a:prstGeom prst="straightConnector1">
            <a:avLst/>
          </a:prstGeom>
          <a:noFill/>
          <a:ln cap="flat" cmpd="sng" w="38100">
            <a:solidFill>
              <a:srgbClr val="595959"/>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5"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4"/>
          <p:cNvSpPr/>
          <p:nvPr/>
        </p:nvSpPr>
        <p:spPr>
          <a:xfrm>
            <a:off x="3538727" y="0"/>
            <a:ext cx="5605200" cy="51435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62" name="Google Shape;62;p14"/>
          <p:cNvSpPr txBox="1"/>
          <p:nvPr>
            <p:ph type="title"/>
          </p:nvPr>
        </p:nvSpPr>
        <p:spPr>
          <a:xfrm>
            <a:off x="482189" y="528835"/>
            <a:ext cx="2559000" cy="3898200"/>
          </a:xfrm>
          <a:prstGeom prst="rect">
            <a:avLst/>
          </a:prstGeom>
          <a:noFill/>
          <a:ln>
            <a:noFill/>
          </a:ln>
        </p:spPr>
        <p:txBody>
          <a:bodyPr anchorCtr="0" anchor="ctr" bIns="68575" lIns="82300" spcFirstLastPara="1" rIns="82300" wrap="square" tIns="82300">
            <a:normAutofit/>
          </a:bodyPr>
          <a:lstStyle>
            <a:lvl1pPr lvl="0" marR="0" rtl="0" algn="l">
              <a:lnSpc>
                <a:spcPct val="150000"/>
              </a:lnSpc>
              <a:spcBef>
                <a:spcPts val="0"/>
              </a:spcBef>
              <a:spcAft>
                <a:spcPts val="0"/>
              </a:spcAft>
              <a:buClr>
                <a:srgbClr val="3F3F3F"/>
              </a:buClr>
              <a:buSzPts val="2700"/>
              <a:buFont typeface="Meiryo"/>
              <a:buNone/>
              <a:defRPr b="1" i="0" sz="2700" u="none" cap="none" strike="noStrike">
                <a:solidFill>
                  <a:srgbClr val="3F3F3F"/>
                </a:solidFill>
                <a:latin typeface="Meiryo"/>
                <a:ea typeface="Meiryo"/>
                <a:cs typeface="Meiryo"/>
                <a:sym typeface="Meiry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4"/>
          <p:cNvSpPr txBox="1"/>
          <p:nvPr>
            <p:ph idx="1" type="body"/>
          </p:nvPr>
        </p:nvSpPr>
        <p:spPr>
          <a:xfrm>
            <a:off x="4032503" y="528835"/>
            <a:ext cx="4629300" cy="3898200"/>
          </a:xfrm>
          <a:prstGeom prst="rect">
            <a:avLst/>
          </a:prstGeom>
          <a:noFill/>
          <a:ln>
            <a:noFill/>
          </a:ln>
        </p:spPr>
        <p:txBody>
          <a:bodyPr anchorCtr="0" anchor="ctr" bIns="68575" lIns="82300" spcFirstLastPara="1" rIns="82300" wrap="square" tIns="82300">
            <a:normAutofit/>
          </a:bodyPr>
          <a:lstStyle>
            <a:lvl1pPr indent="-228600" lvl="0" marL="457200" marR="0" rtl="0" algn="l">
              <a:lnSpc>
                <a:spcPct val="140000"/>
              </a:lnSpc>
              <a:spcBef>
                <a:spcPts val="700"/>
              </a:spcBef>
              <a:spcAft>
                <a:spcPts val="0"/>
              </a:spcAft>
              <a:buClr>
                <a:srgbClr val="3F3F3F"/>
              </a:buClr>
              <a:buSzPts val="1400"/>
              <a:buFont typeface="Corbel"/>
              <a:buNone/>
              <a:defRPr b="1" i="0" sz="1400" u="none" cap="none" strike="noStrike">
                <a:solidFill>
                  <a:srgbClr val="3F3F3F"/>
                </a:solidFill>
                <a:latin typeface="Meiryo"/>
                <a:ea typeface="Meiryo"/>
                <a:cs typeface="Meiryo"/>
                <a:sym typeface="Meiryo"/>
              </a:defRPr>
            </a:lvl1pPr>
            <a:lvl2pPr indent="-228600" lvl="1" marL="914400" marR="0" rtl="0" algn="l">
              <a:lnSpc>
                <a:spcPct val="140000"/>
              </a:lnSpc>
              <a:spcBef>
                <a:spcPts val="700"/>
              </a:spcBef>
              <a:spcAft>
                <a:spcPts val="0"/>
              </a:spcAft>
              <a:buClr>
                <a:srgbClr val="3F3F3F"/>
              </a:buClr>
              <a:buSzPts val="1200"/>
              <a:buFont typeface="Corbel"/>
              <a:buNone/>
              <a:defRPr b="0" i="0" sz="1200" u="none" cap="none" strike="noStrike">
                <a:solidFill>
                  <a:srgbClr val="3F3F3F"/>
                </a:solidFill>
                <a:latin typeface="Meiryo"/>
                <a:ea typeface="Meiryo"/>
                <a:cs typeface="Meiryo"/>
                <a:sym typeface="Meiryo"/>
              </a:defRPr>
            </a:lvl2pPr>
            <a:lvl3pPr indent="-298450" lvl="2" marL="1371600" marR="0" rtl="0" algn="l">
              <a:lnSpc>
                <a:spcPct val="140000"/>
              </a:lnSpc>
              <a:spcBef>
                <a:spcPts val="700"/>
              </a:spcBef>
              <a:spcAft>
                <a:spcPts val="0"/>
              </a:spcAft>
              <a:buClr>
                <a:srgbClr val="3F3F3F"/>
              </a:buClr>
              <a:buSzPts val="1100"/>
              <a:buFont typeface="Corbel"/>
              <a:buChar char="–"/>
              <a:defRPr b="0" i="1" sz="1100" u="none" cap="none" strike="noStrike">
                <a:solidFill>
                  <a:srgbClr val="3F3F3F"/>
                </a:solidFill>
                <a:latin typeface="Meiryo"/>
                <a:ea typeface="Meiryo"/>
                <a:cs typeface="Meiryo"/>
                <a:sym typeface="Meiryo"/>
              </a:defRPr>
            </a:lvl3pPr>
            <a:lvl4pPr indent="-298450" lvl="3" marL="1828800" marR="0" rtl="0" algn="l">
              <a:lnSpc>
                <a:spcPct val="140000"/>
              </a:lnSpc>
              <a:spcBef>
                <a:spcPts val="700"/>
              </a:spcBef>
              <a:spcAft>
                <a:spcPts val="0"/>
              </a:spcAft>
              <a:buClr>
                <a:srgbClr val="3F3F3F"/>
              </a:buClr>
              <a:buSzPts val="1100"/>
              <a:buFont typeface="Corbel"/>
              <a:buChar char="–"/>
              <a:defRPr b="0" i="0" sz="1100" u="none" cap="none" strike="noStrike">
                <a:solidFill>
                  <a:srgbClr val="3F3F3F"/>
                </a:solidFill>
                <a:latin typeface="Meiryo"/>
                <a:ea typeface="Meiryo"/>
                <a:cs typeface="Meiryo"/>
                <a:sym typeface="Meiryo"/>
              </a:defRPr>
            </a:lvl4pPr>
            <a:lvl5pPr indent="-298450" lvl="4" marL="2286000" marR="0" rtl="0" algn="l">
              <a:lnSpc>
                <a:spcPct val="140000"/>
              </a:lnSpc>
              <a:spcBef>
                <a:spcPts val="700"/>
              </a:spcBef>
              <a:spcAft>
                <a:spcPts val="0"/>
              </a:spcAft>
              <a:buClr>
                <a:srgbClr val="3F3F3F"/>
              </a:buClr>
              <a:buSzPts val="1100"/>
              <a:buFont typeface="Corbel"/>
              <a:buChar char="–"/>
              <a:defRPr b="0" i="1" sz="1100" u="none" cap="none" strike="noStrike">
                <a:solidFill>
                  <a:srgbClr val="3F3F3F"/>
                </a:solidFill>
                <a:latin typeface="Meiryo"/>
                <a:ea typeface="Meiryo"/>
                <a:cs typeface="Meiryo"/>
                <a:sym typeface="Meiryo"/>
              </a:defRPr>
            </a:lvl5pPr>
            <a:lvl6pPr indent="-298450" lvl="5" marL="2743200" marR="0" rtl="0" algn="l">
              <a:lnSpc>
                <a:spcPct val="111000"/>
              </a:lnSpc>
              <a:spcBef>
                <a:spcPts val="700"/>
              </a:spcBef>
              <a:spcAft>
                <a:spcPts val="0"/>
              </a:spcAft>
              <a:buClr>
                <a:srgbClr val="657C95"/>
              </a:buClr>
              <a:buSzPts val="1100"/>
              <a:buFont typeface="Corbel"/>
              <a:buChar char="–"/>
              <a:defRPr b="0" i="0" sz="1100" u="none" cap="none" strike="noStrike">
                <a:solidFill>
                  <a:srgbClr val="657C95"/>
                </a:solidFill>
                <a:latin typeface="Meiryo"/>
                <a:ea typeface="Meiryo"/>
                <a:cs typeface="Meiryo"/>
                <a:sym typeface="Meiryo"/>
              </a:defRPr>
            </a:lvl6pPr>
            <a:lvl7pPr indent="-298450" lvl="6" marL="3200400" marR="0" rtl="0" algn="l">
              <a:lnSpc>
                <a:spcPct val="111000"/>
              </a:lnSpc>
              <a:spcBef>
                <a:spcPts val="700"/>
              </a:spcBef>
              <a:spcAft>
                <a:spcPts val="0"/>
              </a:spcAft>
              <a:buClr>
                <a:srgbClr val="657C95"/>
              </a:buClr>
              <a:buSzPts val="1100"/>
              <a:buFont typeface="Corbel"/>
              <a:buChar char="–"/>
              <a:defRPr b="0" i="1" sz="1100" u="none" cap="none" strike="noStrike">
                <a:solidFill>
                  <a:srgbClr val="657C95"/>
                </a:solidFill>
                <a:latin typeface="Meiryo"/>
                <a:ea typeface="Meiryo"/>
                <a:cs typeface="Meiryo"/>
                <a:sym typeface="Meiryo"/>
              </a:defRPr>
            </a:lvl7pPr>
            <a:lvl8pPr indent="-298450" lvl="7" marL="3657600" marR="0" rtl="0" algn="l">
              <a:lnSpc>
                <a:spcPct val="111000"/>
              </a:lnSpc>
              <a:spcBef>
                <a:spcPts val="700"/>
              </a:spcBef>
              <a:spcAft>
                <a:spcPts val="0"/>
              </a:spcAft>
              <a:buClr>
                <a:srgbClr val="657C95"/>
              </a:buClr>
              <a:buSzPts val="1100"/>
              <a:buFont typeface="Corbel"/>
              <a:buChar char="–"/>
              <a:defRPr b="0" i="0" sz="1100" u="none" cap="none" strike="noStrike">
                <a:solidFill>
                  <a:srgbClr val="657C95"/>
                </a:solidFill>
                <a:latin typeface="Meiryo"/>
                <a:ea typeface="Meiryo"/>
                <a:cs typeface="Meiryo"/>
                <a:sym typeface="Meiryo"/>
              </a:defRPr>
            </a:lvl8pPr>
            <a:lvl9pPr indent="-298450" lvl="8" marL="4114800" marR="0" rtl="0" algn="l">
              <a:lnSpc>
                <a:spcPct val="111000"/>
              </a:lnSpc>
              <a:spcBef>
                <a:spcPts val="700"/>
              </a:spcBef>
              <a:spcAft>
                <a:spcPts val="0"/>
              </a:spcAft>
              <a:buClr>
                <a:srgbClr val="657C95"/>
              </a:buClr>
              <a:buSzPts val="1100"/>
              <a:buFont typeface="Corbel"/>
              <a:buChar char="–"/>
              <a:defRPr b="0" i="1" sz="1100" u="none" cap="none" strike="noStrike">
                <a:solidFill>
                  <a:srgbClr val="657C95"/>
                </a:solidFill>
                <a:latin typeface="Meiryo"/>
                <a:ea typeface="Meiryo"/>
                <a:cs typeface="Meiryo"/>
                <a:sym typeface="Meiryo"/>
              </a:defRPr>
            </a:lvl9pPr>
          </a:lstStyle>
          <a:p/>
        </p:txBody>
      </p:sp>
      <p:sp>
        <p:nvSpPr>
          <p:cNvPr id="64" name="Google Shape;64;p14"/>
          <p:cNvSpPr txBox="1"/>
          <p:nvPr>
            <p:ph idx="10" type="dt"/>
          </p:nvPr>
        </p:nvSpPr>
        <p:spPr>
          <a:xfrm>
            <a:off x="482188" y="4732020"/>
            <a:ext cx="2559000" cy="342900"/>
          </a:xfrm>
          <a:prstGeom prst="rect">
            <a:avLst/>
          </a:prstGeom>
          <a:noFill/>
          <a:ln>
            <a:noFill/>
          </a:ln>
        </p:spPr>
        <p:txBody>
          <a:bodyPr anchorCtr="0" anchor="ctr" bIns="68575" lIns="82300" spcFirstLastPara="1" rIns="82300" wrap="square" tIns="82300">
            <a:noAutofit/>
          </a:bodyPr>
          <a:lstStyle>
            <a:lvl1pPr lvl="0" marR="0" rtl="0" algn="l">
              <a:spcBef>
                <a:spcPts val="0"/>
              </a:spcBef>
              <a:spcAft>
                <a:spcPts val="0"/>
              </a:spcAft>
              <a:buSzPts val="1100"/>
              <a:buNone/>
              <a:defRPr b="0" i="0" sz="900" u="none" cap="none" strike="noStrike">
                <a:solidFill>
                  <a:srgbClr val="3F3F3F"/>
                </a:solidFill>
                <a:latin typeface="Meiryo"/>
                <a:ea typeface="Meiryo"/>
                <a:cs typeface="Meiryo"/>
                <a:sym typeface="Meiryo"/>
              </a:defRPr>
            </a:lvl1pPr>
            <a:lvl2pPr lvl="1"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2pPr>
            <a:lvl3pPr lvl="2"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3pPr>
            <a:lvl4pPr lvl="3"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4pPr>
            <a:lvl5pPr lvl="4"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5pPr>
            <a:lvl6pPr lvl="5"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6pPr>
            <a:lvl7pPr lvl="6"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7pPr>
            <a:lvl8pPr lvl="7"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8pPr>
            <a:lvl9pPr lvl="8"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9pPr>
          </a:lstStyle>
          <a:p/>
        </p:txBody>
      </p:sp>
      <p:sp>
        <p:nvSpPr>
          <p:cNvPr id="65" name="Google Shape;65;p14"/>
          <p:cNvSpPr txBox="1"/>
          <p:nvPr>
            <p:ph idx="11" type="ftr"/>
          </p:nvPr>
        </p:nvSpPr>
        <p:spPr>
          <a:xfrm>
            <a:off x="4032503" y="4732020"/>
            <a:ext cx="3710100" cy="342900"/>
          </a:xfrm>
          <a:prstGeom prst="rect">
            <a:avLst/>
          </a:prstGeom>
          <a:noFill/>
          <a:ln>
            <a:noFill/>
          </a:ln>
        </p:spPr>
        <p:txBody>
          <a:bodyPr anchorCtr="0" anchor="ctr" bIns="68575" lIns="82300" spcFirstLastPara="1" rIns="82300" wrap="square" tIns="82300">
            <a:noAutofit/>
          </a:bodyPr>
          <a:lstStyle>
            <a:lvl1pPr lvl="0" marR="0" rtl="0" algn="l">
              <a:spcBef>
                <a:spcPts val="0"/>
              </a:spcBef>
              <a:spcAft>
                <a:spcPts val="0"/>
              </a:spcAft>
              <a:buSzPts val="1100"/>
              <a:buNone/>
              <a:defRPr b="0" i="0" sz="900" u="none" cap="none" strike="noStrike">
                <a:solidFill>
                  <a:srgbClr val="3F3F3F"/>
                </a:solidFill>
                <a:latin typeface="Meiryo"/>
                <a:ea typeface="Meiryo"/>
                <a:cs typeface="Meiryo"/>
                <a:sym typeface="Meiryo"/>
              </a:defRPr>
            </a:lvl1pPr>
            <a:lvl2pPr lvl="1"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2pPr>
            <a:lvl3pPr lvl="2"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3pPr>
            <a:lvl4pPr lvl="3"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4pPr>
            <a:lvl5pPr lvl="4"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5pPr>
            <a:lvl6pPr lvl="5"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6pPr>
            <a:lvl7pPr lvl="6"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7pPr>
            <a:lvl8pPr lvl="7"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8pPr>
            <a:lvl9pPr lvl="8" marR="0" rtl="0" algn="l">
              <a:spcBef>
                <a:spcPts val="0"/>
              </a:spcBef>
              <a:spcAft>
                <a:spcPts val="0"/>
              </a:spcAft>
              <a:buSzPts val="1100"/>
              <a:buNone/>
              <a:defRPr b="0" i="0" sz="1400" u="none" cap="none" strike="noStrike">
                <a:solidFill>
                  <a:schemeClr val="dk1"/>
                </a:solidFill>
                <a:latin typeface="Meiryo"/>
                <a:ea typeface="Meiryo"/>
                <a:cs typeface="Meiryo"/>
                <a:sym typeface="Meiryo"/>
              </a:defRPr>
            </a:lvl9pPr>
          </a:lstStyle>
          <a:p/>
        </p:txBody>
      </p:sp>
      <p:sp>
        <p:nvSpPr>
          <p:cNvPr id="66" name="Google Shape;66;p14"/>
          <p:cNvSpPr txBox="1"/>
          <p:nvPr>
            <p:ph idx="12" type="sldNum"/>
          </p:nvPr>
        </p:nvSpPr>
        <p:spPr>
          <a:xfrm>
            <a:off x="7926902" y="4732020"/>
            <a:ext cx="735000" cy="342900"/>
          </a:xfrm>
          <a:prstGeom prst="rect">
            <a:avLst/>
          </a:prstGeom>
          <a:noFill/>
          <a:ln>
            <a:noFill/>
          </a:ln>
        </p:spPr>
        <p:txBody>
          <a:bodyPr anchorCtr="0" anchor="b" bIns="68575" lIns="82300" spcFirstLastPara="1" rIns="82300" wrap="square" tIns="82300">
            <a:noAutofit/>
          </a:bodyPr>
          <a:lstStyle>
            <a:lvl1pPr indent="0" lvl="0" marL="0" marR="0" rtl="0" algn="r">
              <a:spcBef>
                <a:spcPts val="0"/>
              </a:spcBef>
              <a:buNone/>
              <a:defRPr b="1" i="0" sz="1200" u="none" cap="none" strike="noStrike">
                <a:solidFill>
                  <a:srgbClr val="3F3F3F"/>
                </a:solidFill>
                <a:latin typeface="Meiryo"/>
                <a:ea typeface="Meiryo"/>
                <a:cs typeface="Meiryo"/>
                <a:sym typeface="Meiryo"/>
              </a:defRPr>
            </a:lvl1pPr>
            <a:lvl2pPr indent="0" lvl="1" marL="0" marR="0" rtl="0" algn="r">
              <a:spcBef>
                <a:spcPts val="0"/>
              </a:spcBef>
              <a:buNone/>
              <a:defRPr b="1" i="0" sz="1200" u="none" cap="none" strike="noStrike">
                <a:solidFill>
                  <a:srgbClr val="3F3F3F"/>
                </a:solidFill>
                <a:latin typeface="Meiryo"/>
                <a:ea typeface="Meiryo"/>
                <a:cs typeface="Meiryo"/>
                <a:sym typeface="Meiryo"/>
              </a:defRPr>
            </a:lvl2pPr>
            <a:lvl3pPr indent="0" lvl="2" marL="0" marR="0" rtl="0" algn="r">
              <a:spcBef>
                <a:spcPts val="0"/>
              </a:spcBef>
              <a:buNone/>
              <a:defRPr b="1" i="0" sz="1200" u="none" cap="none" strike="noStrike">
                <a:solidFill>
                  <a:srgbClr val="3F3F3F"/>
                </a:solidFill>
                <a:latin typeface="Meiryo"/>
                <a:ea typeface="Meiryo"/>
                <a:cs typeface="Meiryo"/>
                <a:sym typeface="Meiryo"/>
              </a:defRPr>
            </a:lvl3pPr>
            <a:lvl4pPr indent="0" lvl="3" marL="0" marR="0" rtl="0" algn="r">
              <a:spcBef>
                <a:spcPts val="0"/>
              </a:spcBef>
              <a:buNone/>
              <a:defRPr b="1" i="0" sz="1200" u="none" cap="none" strike="noStrike">
                <a:solidFill>
                  <a:srgbClr val="3F3F3F"/>
                </a:solidFill>
                <a:latin typeface="Meiryo"/>
                <a:ea typeface="Meiryo"/>
                <a:cs typeface="Meiryo"/>
                <a:sym typeface="Meiryo"/>
              </a:defRPr>
            </a:lvl4pPr>
            <a:lvl5pPr indent="0" lvl="4" marL="0" marR="0" rtl="0" algn="r">
              <a:spcBef>
                <a:spcPts val="0"/>
              </a:spcBef>
              <a:buNone/>
              <a:defRPr b="1" i="0" sz="1200" u="none" cap="none" strike="noStrike">
                <a:solidFill>
                  <a:srgbClr val="3F3F3F"/>
                </a:solidFill>
                <a:latin typeface="Meiryo"/>
                <a:ea typeface="Meiryo"/>
                <a:cs typeface="Meiryo"/>
                <a:sym typeface="Meiryo"/>
              </a:defRPr>
            </a:lvl5pPr>
            <a:lvl6pPr indent="0" lvl="5" marL="0" marR="0" rtl="0" algn="r">
              <a:spcBef>
                <a:spcPts val="0"/>
              </a:spcBef>
              <a:buNone/>
              <a:defRPr b="1" i="0" sz="1200" u="none" cap="none" strike="noStrike">
                <a:solidFill>
                  <a:srgbClr val="3F3F3F"/>
                </a:solidFill>
                <a:latin typeface="Meiryo"/>
                <a:ea typeface="Meiryo"/>
                <a:cs typeface="Meiryo"/>
                <a:sym typeface="Meiryo"/>
              </a:defRPr>
            </a:lvl6pPr>
            <a:lvl7pPr indent="0" lvl="6" marL="0" marR="0" rtl="0" algn="r">
              <a:spcBef>
                <a:spcPts val="0"/>
              </a:spcBef>
              <a:buNone/>
              <a:defRPr b="1" i="0" sz="1200" u="none" cap="none" strike="noStrike">
                <a:solidFill>
                  <a:srgbClr val="3F3F3F"/>
                </a:solidFill>
                <a:latin typeface="Meiryo"/>
                <a:ea typeface="Meiryo"/>
                <a:cs typeface="Meiryo"/>
                <a:sym typeface="Meiryo"/>
              </a:defRPr>
            </a:lvl7pPr>
            <a:lvl8pPr indent="0" lvl="7" marL="0" marR="0" rtl="0" algn="r">
              <a:spcBef>
                <a:spcPts val="0"/>
              </a:spcBef>
              <a:buNone/>
              <a:defRPr b="1" i="0" sz="1200" u="none" cap="none" strike="noStrike">
                <a:solidFill>
                  <a:srgbClr val="3F3F3F"/>
                </a:solidFill>
                <a:latin typeface="Meiryo"/>
                <a:ea typeface="Meiryo"/>
                <a:cs typeface="Meiryo"/>
                <a:sym typeface="Meiryo"/>
              </a:defRPr>
            </a:lvl8pPr>
            <a:lvl9pPr indent="0" lvl="8" marL="0" marR="0" rtl="0" algn="r">
              <a:spcBef>
                <a:spcPts val="0"/>
              </a:spcBef>
              <a:buNone/>
              <a:defRPr b="1" i="0" sz="1200" u="none" cap="none" strike="noStrike">
                <a:solidFill>
                  <a:srgbClr val="3F3F3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uk"/>
              <a:t>‹#›</a:t>
            </a:fld>
            <a:endParaRPr/>
          </a:p>
        </p:txBody>
      </p:sp>
      <p:sp>
        <p:nvSpPr>
          <p:cNvPr id="67" name="Google Shape;67;p14"/>
          <p:cNvSpPr/>
          <p:nvPr/>
        </p:nvSpPr>
        <p:spPr>
          <a:xfrm rot="5400000">
            <a:off x="942977" y="2547750"/>
            <a:ext cx="5143500" cy="48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86">
          <p15:clr>
            <a:srgbClr val="F26B43"/>
          </p15:clr>
        </p15:guide>
        <p15:guide id="2" orient="horz" pos="2970">
          <p15:clr>
            <a:srgbClr val="F26B43"/>
          </p15:clr>
        </p15:guide>
        <p15:guide id="3" orient="horz" pos="1152">
          <p15:clr>
            <a:srgbClr val="F26B43"/>
          </p15:clr>
        </p15:guide>
        <p15:guide id="4" orient="horz" pos="2880">
          <p15:clr>
            <a:srgbClr val="F26B43"/>
          </p15:clr>
        </p15:guide>
        <p15:guide id="5" pos="3312">
          <p15:clr>
            <a:srgbClr val="F26B43"/>
          </p15:clr>
        </p15:guide>
        <p15:guide id="6" pos="3600">
          <p15:clr>
            <a:srgbClr val="F26B43"/>
          </p15:clr>
        </p15:guide>
        <p15:guide id="7" orient="horz" pos="270">
          <p15:clr>
            <a:srgbClr val="F26B43"/>
          </p15:clr>
        </p15:guide>
        <p15:guide id="8" pos="5526">
          <p15:clr>
            <a:srgbClr val="F26B43"/>
          </p15:clr>
        </p15:guide>
        <p15:guide id="9" pos="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1" name="Shape 311"/>
        <p:cNvGrpSpPr/>
        <p:nvPr/>
      </p:nvGrpSpPr>
      <p:grpSpPr>
        <a:xfrm>
          <a:off x="0" y="0"/>
          <a:ext cx="0" cy="0"/>
          <a:chOff x="0" y="0"/>
          <a:chExt cx="0" cy="0"/>
        </a:xfrm>
      </p:grpSpPr>
      <p:sp>
        <p:nvSpPr>
          <p:cNvPr id="312" name="Google Shape;312;p39"/>
          <p:cNvSpPr txBox="1"/>
          <p:nvPr>
            <p:ph type="ctrTitle"/>
          </p:nvPr>
        </p:nvSpPr>
        <p:spPr>
          <a:xfrm>
            <a:off x="1039972" y="619265"/>
            <a:ext cx="7232700" cy="3901200"/>
          </a:xfrm>
          <a:prstGeom prst="rect">
            <a:avLst/>
          </a:prstGeom>
          <a:noFill/>
          <a:ln>
            <a:noFill/>
          </a:ln>
        </p:spPr>
        <p:txBody>
          <a:bodyPr anchorCtr="0" anchor="ctr" bIns="68575" lIns="82300" spcFirstLastPara="1" rIns="82300" wrap="square" tIns="82300">
            <a:normAutofit/>
          </a:bodyPr>
          <a:lstStyle/>
          <a:p>
            <a:pPr indent="0" lvl="0" marL="0" rtl="0" algn="ctr">
              <a:lnSpc>
                <a:spcPct val="100000"/>
              </a:lnSpc>
              <a:spcBef>
                <a:spcPts val="0"/>
              </a:spcBef>
              <a:spcAft>
                <a:spcPts val="0"/>
              </a:spcAft>
              <a:buClr>
                <a:schemeClr val="lt1"/>
              </a:buClr>
              <a:buSzPts val="3600"/>
              <a:buFont typeface="Meiryo"/>
              <a:buNone/>
            </a:pPr>
            <a:r>
              <a:rPr lang="uk"/>
              <a:t>АНАЛІЗ ПОРТФЕЛЯ КРЕДИТНИХ КАРТОК</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867700" y="703030"/>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Формування портрету клієнта</a:t>
            </a:r>
            <a:endParaRPr>
              <a:latin typeface="Arial"/>
              <a:ea typeface="Arial"/>
              <a:cs typeface="Arial"/>
              <a:sym typeface="Arial"/>
            </a:endParaRPr>
          </a:p>
        </p:txBody>
      </p:sp>
      <p:sp>
        <p:nvSpPr>
          <p:cNvPr id="392" name="Google Shape;392;p48"/>
          <p:cNvSpPr txBox="1"/>
          <p:nvPr>
            <p:ph idx="1" type="body"/>
          </p:nvPr>
        </p:nvSpPr>
        <p:spPr>
          <a:xfrm>
            <a:off x="867700" y="1828800"/>
            <a:ext cx="7904700" cy="30060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Наступним етапом аналізу стало</a:t>
            </a:r>
            <a:r>
              <a:rPr lang="uk" sz="1800">
                <a:latin typeface="Arial"/>
                <a:ea typeface="Arial"/>
                <a:cs typeface="Arial"/>
                <a:sym typeface="Arial"/>
              </a:rPr>
              <a:t> формування портрету діючих клієнтів-власників кредитних карток. В аналіз було взято тип картки, яким володіє клієнт, стать клієнта, віковий діапазон та розмір річного доходу.</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Метою є складання складання загальної картини того, хто є клієнт нашого банку.</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Аналіз було виконано за допомогою SQL.</a:t>
            </a:r>
            <a:endParaRPr sz="1800">
              <a:latin typeface="Arial"/>
              <a:ea typeface="Arial"/>
              <a:cs typeface="Arial"/>
              <a:sym typeface="Arial"/>
            </a:endParaRPr>
          </a:p>
        </p:txBody>
      </p:sp>
      <p:pic>
        <p:nvPicPr>
          <p:cNvPr id="393" name="Google Shape;393;p48"/>
          <p:cNvPicPr preferRelativeResize="0"/>
          <p:nvPr/>
        </p:nvPicPr>
        <p:blipFill>
          <a:blip r:embed="rId3">
            <a:alphaModFix/>
          </a:blip>
          <a:stretch>
            <a:fillRect/>
          </a:stretch>
        </p:blipFill>
        <p:spPr>
          <a:xfrm>
            <a:off x="6730625" y="3792000"/>
            <a:ext cx="2413375" cy="135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49"/>
          <p:cNvPicPr preferRelativeResize="0"/>
          <p:nvPr/>
        </p:nvPicPr>
        <p:blipFill>
          <a:blip r:embed="rId3">
            <a:alphaModFix/>
          </a:blip>
          <a:stretch>
            <a:fillRect/>
          </a:stretch>
        </p:blipFill>
        <p:spPr>
          <a:xfrm>
            <a:off x="3120550" y="901875"/>
            <a:ext cx="5948326" cy="2751071"/>
          </a:xfrm>
          <a:prstGeom prst="rect">
            <a:avLst/>
          </a:prstGeom>
          <a:noFill/>
          <a:ln>
            <a:noFill/>
          </a:ln>
        </p:spPr>
      </p:pic>
      <p:pic>
        <p:nvPicPr>
          <p:cNvPr id="400" name="Google Shape;400;p49"/>
          <p:cNvPicPr preferRelativeResize="0"/>
          <p:nvPr/>
        </p:nvPicPr>
        <p:blipFill>
          <a:blip r:embed="rId4">
            <a:alphaModFix/>
          </a:blip>
          <a:stretch>
            <a:fillRect/>
          </a:stretch>
        </p:blipFill>
        <p:spPr>
          <a:xfrm>
            <a:off x="3115500" y="3652946"/>
            <a:ext cx="5958425" cy="8439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867700" y="703030"/>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Сегментація клієнтів</a:t>
            </a:r>
            <a:endParaRPr>
              <a:latin typeface="Arial"/>
              <a:ea typeface="Arial"/>
              <a:cs typeface="Arial"/>
              <a:sym typeface="Arial"/>
            </a:endParaRPr>
          </a:p>
        </p:txBody>
      </p:sp>
      <p:sp>
        <p:nvSpPr>
          <p:cNvPr id="407" name="Google Shape;407;p50"/>
          <p:cNvSpPr txBox="1"/>
          <p:nvPr>
            <p:ph idx="1" type="body"/>
          </p:nvPr>
        </p:nvSpPr>
        <p:spPr>
          <a:xfrm>
            <a:off x="867700" y="1828800"/>
            <a:ext cx="7904700" cy="33147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Для проведення сегментації було застосовано RFM-аналіз. Було окремо проведено аналіз діючих та втрачених клієнтів. Метою проведення </a:t>
            </a:r>
            <a:r>
              <a:rPr lang="uk" sz="1800">
                <a:latin typeface="Arial"/>
                <a:ea typeface="Arial"/>
                <a:cs typeface="Arial"/>
                <a:sym typeface="Arial"/>
              </a:rPr>
              <a:t>RFM-аналізу є виявлення сегмента(-ів) клієнтів, які можуть відмовитись від продуктів банку. В аналіз було взято кількість неактивних місяців клієнта, кількість та розмір тансакцій за останні 12 місяців. </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Аналіз було проведено засобами Excel.</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863650" y="3600805"/>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RFM-аналіз діючих клієнтів</a:t>
            </a:r>
            <a:endParaRPr>
              <a:latin typeface="Arial"/>
              <a:ea typeface="Arial"/>
              <a:cs typeface="Arial"/>
              <a:sym typeface="Arial"/>
            </a:endParaRPr>
          </a:p>
        </p:txBody>
      </p:sp>
      <p:pic>
        <p:nvPicPr>
          <p:cNvPr id="414" name="Google Shape;414;p51"/>
          <p:cNvPicPr preferRelativeResize="0"/>
          <p:nvPr/>
        </p:nvPicPr>
        <p:blipFill>
          <a:blip r:embed="rId3">
            <a:alphaModFix/>
          </a:blip>
          <a:stretch>
            <a:fillRect/>
          </a:stretch>
        </p:blipFill>
        <p:spPr>
          <a:xfrm>
            <a:off x="863651" y="90151"/>
            <a:ext cx="8209725" cy="329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863650" y="3600805"/>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RFM-аналіз втрачених клієнтів</a:t>
            </a:r>
            <a:endParaRPr>
              <a:latin typeface="Arial"/>
              <a:ea typeface="Arial"/>
              <a:cs typeface="Arial"/>
              <a:sym typeface="Arial"/>
            </a:endParaRPr>
          </a:p>
        </p:txBody>
      </p:sp>
      <p:pic>
        <p:nvPicPr>
          <p:cNvPr id="421" name="Google Shape;421;p52"/>
          <p:cNvPicPr preferRelativeResize="0"/>
          <p:nvPr/>
        </p:nvPicPr>
        <p:blipFill>
          <a:blip r:embed="rId3">
            <a:alphaModFix/>
          </a:blip>
          <a:stretch>
            <a:fillRect/>
          </a:stretch>
        </p:blipFill>
        <p:spPr>
          <a:xfrm>
            <a:off x="1422075" y="180800"/>
            <a:ext cx="6299843" cy="3296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6" name="Shape 426"/>
        <p:cNvGrpSpPr/>
        <p:nvPr/>
      </p:nvGrpSpPr>
      <p:grpSpPr>
        <a:xfrm>
          <a:off x="0" y="0"/>
          <a:ext cx="0" cy="0"/>
          <a:chOff x="0" y="0"/>
          <a:chExt cx="0" cy="0"/>
        </a:xfrm>
      </p:grpSpPr>
      <p:sp>
        <p:nvSpPr>
          <p:cNvPr id="427" name="Google Shape;427;p53"/>
          <p:cNvSpPr txBox="1"/>
          <p:nvPr>
            <p:ph type="ctrTitle"/>
          </p:nvPr>
        </p:nvSpPr>
        <p:spPr>
          <a:xfrm>
            <a:off x="809350" y="655500"/>
            <a:ext cx="4983300" cy="2709900"/>
          </a:xfrm>
          <a:prstGeom prst="rect">
            <a:avLst/>
          </a:prstGeom>
          <a:noFill/>
          <a:ln>
            <a:noFill/>
          </a:ln>
        </p:spPr>
        <p:txBody>
          <a:bodyPr anchorCtr="0" anchor="ctr" bIns="68575" lIns="82300" spcFirstLastPara="1" rIns="82300" wrap="square" tIns="82300">
            <a:normAutofit/>
          </a:bodyPr>
          <a:lstStyle/>
          <a:p>
            <a:pPr indent="0" lvl="0" marL="0" rtl="0" algn="ctr">
              <a:lnSpc>
                <a:spcPct val="100000"/>
              </a:lnSpc>
              <a:spcBef>
                <a:spcPts val="0"/>
              </a:spcBef>
              <a:spcAft>
                <a:spcPts val="0"/>
              </a:spcAft>
              <a:buClr>
                <a:schemeClr val="lt1"/>
              </a:buClr>
              <a:buSzPts val="3000"/>
              <a:buFont typeface="Meiryo"/>
              <a:buNone/>
            </a:pPr>
            <a:r>
              <a:rPr b="0" lang="uk">
                <a:latin typeface="Arial"/>
                <a:ea typeface="Arial"/>
                <a:cs typeface="Arial"/>
                <a:sym typeface="Arial"/>
              </a:rPr>
              <a:t>ДАШБОРД В POWER BI</a:t>
            </a:r>
            <a:endParaRPr b="0">
              <a:latin typeface="Arial"/>
              <a:ea typeface="Arial"/>
              <a:cs typeface="Arial"/>
              <a:sym typeface="Arial"/>
            </a:endParaRPr>
          </a:p>
        </p:txBody>
      </p:sp>
      <p:pic>
        <p:nvPicPr>
          <p:cNvPr descr="A large room with glass walls&#10;" id="428" name="Google Shape;428;p53"/>
          <p:cNvPicPr preferRelativeResize="0"/>
          <p:nvPr>
            <p:ph idx="2" type="pic"/>
          </p:nvPr>
        </p:nvPicPr>
        <p:blipFill rotWithShape="1">
          <a:blip r:embed="rId3">
            <a:alphaModFix/>
          </a:blip>
          <a:srcRect b="0" l="7983" r="7975" t="0"/>
          <a:stretch/>
        </p:blipFill>
        <p:spPr>
          <a:xfrm>
            <a:off x="5792700" y="0"/>
            <a:ext cx="335130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365025" y="51421"/>
            <a:ext cx="6131400" cy="9627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Висновки та рекомендації</a:t>
            </a:r>
            <a:endParaRPr>
              <a:latin typeface="Arial"/>
              <a:ea typeface="Arial"/>
              <a:cs typeface="Arial"/>
              <a:sym typeface="Arial"/>
            </a:endParaRPr>
          </a:p>
        </p:txBody>
      </p:sp>
      <p:sp>
        <p:nvSpPr>
          <p:cNvPr id="435" name="Google Shape;435;p54"/>
          <p:cNvSpPr txBox="1"/>
          <p:nvPr>
            <p:ph idx="1" type="body"/>
          </p:nvPr>
        </p:nvSpPr>
        <p:spPr>
          <a:xfrm>
            <a:off x="162300" y="1094025"/>
            <a:ext cx="8757900" cy="3314700"/>
          </a:xfrm>
          <a:prstGeom prst="rect">
            <a:avLst/>
          </a:prstGeom>
          <a:noFill/>
          <a:ln>
            <a:noFill/>
          </a:ln>
        </p:spPr>
        <p:txBody>
          <a:bodyPr anchorCtr="0" anchor="t" bIns="68575" lIns="82300" spcFirstLastPara="1" rIns="82300" wrap="square" tIns="82300">
            <a:normAutofit fontScale="92500"/>
          </a:bodyPr>
          <a:lstStyle/>
          <a:p>
            <a:pPr indent="-334327" lvl="0" marL="457200" rtl="0" algn="l">
              <a:lnSpc>
                <a:spcPct val="125000"/>
              </a:lnSpc>
              <a:spcBef>
                <a:spcPts val="1100"/>
              </a:spcBef>
              <a:spcAft>
                <a:spcPts val="0"/>
              </a:spcAft>
              <a:buSzPct val="100000"/>
              <a:buFont typeface="Arial"/>
              <a:buChar char="●"/>
            </a:pPr>
            <a:r>
              <a:rPr lang="uk" sz="1800">
                <a:latin typeface="Arial"/>
                <a:ea typeface="Arial"/>
                <a:cs typeface="Arial"/>
                <a:sym typeface="Arial"/>
              </a:rPr>
              <a:t>Оскільки аналіз показав, що кількість продуктів, якими володіє клієнт не впливає на кількість трансакцій по ним, то рекомендується провести систематизацію кількості та типу продуктів клієнта (наприклад, проаналізувати які можливості надає кожен продукт і чи може банк запропонувати клієнту один продукт, який буде поєднувати в собі ті цінності, які потрібні клієнту).</a:t>
            </a:r>
            <a:endParaRPr sz="1800">
              <a:latin typeface="Arial"/>
              <a:ea typeface="Arial"/>
              <a:cs typeface="Arial"/>
              <a:sym typeface="Arial"/>
            </a:endParaRPr>
          </a:p>
          <a:p>
            <a:pPr indent="-334327" lvl="0" marL="457200" rtl="0" algn="l">
              <a:lnSpc>
                <a:spcPct val="125000"/>
              </a:lnSpc>
              <a:spcBef>
                <a:spcPts val="0"/>
              </a:spcBef>
              <a:spcAft>
                <a:spcPts val="0"/>
              </a:spcAft>
              <a:buSzPct val="100000"/>
              <a:buFont typeface="Arial"/>
              <a:buChar char="●"/>
            </a:pPr>
            <a:r>
              <a:rPr lang="uk" sz="1800">
                <a:latin typeface="Arial"/>
                <a:ea typeface="Arial"/>
                <a:cs typeface="Arial"/>
                <a:sym typeface="Arial"/>
              </a:rPr>
              <a:t>Рекомендується провести чітке розмежування властивості кредитних карток та сформувати портрет власника кожного типу картки.</a:t>
            </a:r>
            <a:endParaRPr sz="1800">
              <a:latin typeface="Arial"/>
              <a:ea typeface="Arial"/>
              <a:cs typeface="Arial"/>
              <a:sym typeface="Arial"/>
            </a:endParaRPr>
          </a:p>
          <a:p>
            <a:pPr indent="-334327" lvl="0" marL="457200" rtl="0" algn="l">
              <a:spcBef>
                <a:spcPts val="0"/>
              </a:spcBef>
              <a:spcAft>
                <a:spcPts val="0"/>
              </a:spcAft>
              <a:buSzPct val="100000"/>
              <a:buFont typeface="Arial"/>
              <a:buChar char="●"/>
            </a:pPr>
            <a:r>
              <a:rPr lang="uk" sz="1800">
                <a:latin typeface="Arial"/>
                <a:ea typeface="Arial"/>
                <a:cs typeface="Arial"/>
                <a:sym typeface="Arial"/>
              </a:rPr>
              <a:t>Серед всіх сегментів провести аналіз та виявити клієнтів, яким вже зараз можна запропонувати підвищити клас їхнього обслуговування в банку, розробити акції, які можуть спонукати клієнтів до підвищення класу обслуговування.</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365025" y="51421"/>
            <a:ext cx="6131400" cy="9627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Висновки та рекомендації</a:t>
            </a:r>
            <a:endParaRPr>
              <a:latin typeface="Arial"/>
              <a:ea typeface="Arial"/>
              <a:cs typeface="Arial"/>
              <a:sym typeface="Arial"/>
            </a:endParaRPr>
          </a:p>
        </p:txBody>
      </p:sp>
      <p:sp>
        <p:nvSpPr>
          <p:cNvPr id="442" name="Google Shape;442;p55"/>
          <p:cNvSpPr txBox="1"/>
          <p:nvPr>
            <p:ph idx="1" type="body"/>
          </p:nvPr>
        </p:nvSpPr>
        <p:spPr>
          <a:xfrm>
            <a:off x="162300" y="1094025"/>
            <a:ext cx="8757900" cy="3314700"/>
          </a:xfrm>
          <a:prstGeom prst="rect">
            <a:avLst/>
          </a:prstGeom>
          <a:noFill/>
          <a:ln>
            <a:noFill/>
          </a:ln>
        </p:spPr>
        <p:txBody>
          <a:bodyPr anchorCtr="0" anchor="t" bIns="68575" lIns="82300" spcFirstLastPara="1" rIns="82300" wrap="square" tIns="82300">
            <a:normAutofit/>
          </a:bodyPr>
          <a:lstStyle/>
          <a:p>
            <a:pPr indent="-342900" lvl="0" marL="457200" rtl="0" algn="l">
              <a:lnSpc>
                <a:spcPct val="125000"/>
              </a:lnSpc>
              <a:spcBef>
                <a:spcPts val="1100"/>
              </a:spcBef>
              <a:spcAft>
                <a:spcPts val="0"/>
              </a:spcAft>
              <a:buSzPts val="1800"/>
              <a:buFont typeface="Arial"/>
              <a:buChar char="●"/>
            </a:pPr>
            <a:r>
              <a:rPr lang="uk" sz="1800">
                <a:latin typeface="Arial"/>
                <a:ea typeface="Arial"/>
                <a:cs typeface="Arial"/>
                <a:sym typeface="Arial"/>
              </a:rPr>
              <a:t>Серед всіх сегментів «Постійні клієнти» та «Перспективні» розробити індивідуальні акційні пропозиції та підвищення класу обслуговування.</a:t>
            </a:r>
            <a:endParaRPr sz="1800">
              <a:latin typeface="Arial"/>
              <a:ea typeface="Arial"/>
              <a:cs typeface="Arial"/>
              <a:sym typeface="Arial"/>
            </a:endParaRPr>
          </a:p>
          <a:p>
            <a:pPr indent="-342900" lvl="0" marL="457200" rtl="0" algn="l">
              <a:lnSpc>
                <a:spcPct val="125000"/>
              </a:lnSpc>
              <a:spcBef>
                <a:spcPts val="0"/>
              </a:spcBef>
              <a:spcAft>
                <a:spcPts val="0"/>
              </a:spcAft>
              <a:buSzPts val="1800"/>
              <a:buFont typeface="Arial"/>
              <a:buChar char="●"/>
            </a:pPr>
            <a:r>
              <a:rPr lang="uk" sz="1800">
                <a:latin typeface="Arial"/>
                <a:ea typeface="Arial"/>
                <a:cs typeface="Arial"/>
                <a:sym typeface="Arial"/>
              </a:rPr>
              <a:t>Для сегменту «Клієнти під загрозою» відправити повідомлення з переліком акцій, які проводяться банком. Запропонувати програму лояльності.</a:t>
            </a:r>
            <a:endParaRPr sz="1800">
              <a:latin typeface="Arial"/>
              <a:ea typeface="Arial"/>
              <a:cs typeface="Arial"/>
              <a:sym typeface="Arial"/>
            </a:endParaRPr>
          </a:p>
          <a:p>
            <a:pPr indent="-342900" lvl="0" marL="457200" rtl="0" algn="l">
              <a:lnSpc>
                <a:spcPct val="125000"/>
              </a:lnSpc>
              <a:spcBef>
                <a:spcPts val="0"/>
              </a:spcBef>
              <a:spcAft>
                <a:spcPts val="0"/>
              </a:spcAft>
              <a:buSzPts val="1800"/>
              <a:buFont typeface="Arial"/>
              <a:buChar char="●"/>
            </a:pPr>
            <a:r>
              <a:rPr lang="uk" sz="1800">
                <a:latin typeface="Arial"/>
                <a:ea typeface="Arial"/>
                <a:cs typeface="Arial"/>
                <a:sym typeface="Arial"/>
              </a:rPr>
              <a:t>Для сегменту «Втрачені» провести комунікацію по події «Відновлення зв’язку», а саме відправити повідомлення з нагадуванням про властивості картки, яку вони мають. Якщо клієнт не відновив користування - додатково провести дзвінок для виявлення причин чому клієнт не користується карткою.</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765225" y="888725"/>
            <a:ext cx="3173100" cy="14637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ДЯКУЮ ЗА УВАГУ!</a:t>
            </a:r>
            <a:endParaRPr>
              <a:latin typeface="Arial"/>
              <a:ea typeface="Arial"/>
              <a:cs typeface="Arial"/>
              <a:sym typeface="Arial"/>
            </a:endParaRPr>
          </a:p>
        </p:txBody>
      </p:sp>
      <p:sp>
        <p:nvSpPr>
          <p:cNvPr id="449" name="Google Shape;449;p56"/>
          <p:cNvSpPr txBox="1"/>
          <p:nvPr>
            <p:ph idx="1" type="body"/>
          </p:nvPr>
        </p:nvSpPr>
        <p:spPr>
          <a:xfrm>
            <a:off x="5715004" y="3062042"/>
            <a:ext cx="2341500" cy="1285500"/>
          </a:xfrm>
          <a:prstGeom prst="rect">
            <a:avLst/>
          </a:prstGeom>
          <a:noFill/>
          <a:ln>
            <a:noFill/>
          </a:ln>
        </p:spPr>
        <p:txBody>
          <a:bodyPr anchorCtr="0" anchor="ctr" bIns="68575" lIns="82300" spcFirstLastPara="1" rIns="82300" wrap="square" tIns="82300">
            <a:normAutofit/>
          </a:bodyPr>
          <a:lstStyle/>
          <a:p>
            <a:pPr indent="0" lvl="0" marL="0" rtl="0" algn="l">
              <a:lnSpc>
                <a:spcPct val="100000"/>
              </a:lnSpc>
              <a:spcBef>
                <a:spcPts val="1100"/>
              </a:spcBef>
              <a:spcAft>
                <a:spcPts val="0"/>
              </a:spcAft>
              <a:buClr>
                <a:srgbClr val="3F3F3F"/>
              </a:buClr>
              <a:buSzPts val="1400"/>
              <a:buNone/>
            </a:pPr>
            <a:r>
              <a:rPr lang="uk">
                <a:latin typeface="Arial"/>
                <a:ea typeface="Arial"/>
                <a:cs typeface="Arial"/>
                <a:sym typeface="Arial"/>
              </a:rPr>
              <a:t>Трухачова Ольга</a:t>
            </a:r>
            <a:endParaRPr>
              <a:latin typeface="Arial"/>
              <a:ea typeface="Arial"/>
              <a:cs typeface="Arial"/>
              <a:sym typeface="Arial"/>
            </a:endParaRPr>
          </a:p>
          <a:p>
            <a:pPr indent="0" lvl="0" marL="0" rtl="0" algn="l">
              <a:lnSpc>
                <a:spcPct val="100000"/>
              </a:lnSpc>
              <a:spcBef>
                <a:spcPts val="1100"/>
              </a:spcBef>
              <a:spcAft>
                <a:spcPts val="0"/>
              </a:spcAft>
              <a:buClr>
                <a:srgbClr val="3F3F3F"/>
              </a:buClr>
              <a:buSzPts val="1400"/>
              <a:buNone/>
            </a:pPr>
            <a:r>
              <a:rPr lang="uk">
                <a:latin typeface="Arial"/>
                <a:ea typeface="Arial"/>
                <a:cs typeface="Arial"/>
                <a:sym typeface="Arial"/>
              </a:rPr>
              <a:t>www.linkedin.com/in/olha-trukhachova-914bb926a</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590375" y="1021450"/>
            <a:ext cx="2216400" cy="404100"/>
          </a:xfrm>
          <a:prstGeom prst="rect">
            <a:avLst/>
          </a:prstGeom>
          <a:noFill/>
          <a:ln>
            <a:noFill/>
          </a:ln>
        </p:spPr>
        <p:txBody>
          <a:bodyPr anchorCtr="0" anchor="b" bIns="68575" lIns="82300" spcFirstLastPara="1" rIns="82300" wrap="square" tIns="82300">
            <a:noAutofit/>
          </a:bodyPr>
          <a:lstStyle/>
          <a:p>
            <a:pPr indent="0" lvl="0" marL="0" rtl="0" algn="l">
              <a:lnSpc>
                <a:spcPct val="100000"/>
              </a:lnSpc>
              <a:spcBef>
                <a:spcPts val="0"/>
              </a:spcBef>
              <a:spcAft>
                <a:spcPts val="0"/>
              </a:spcAft>
              <a:buClr>
                <a:srgbClr val="3F3F3F"/>
              </a:buClr>
              <a:buSzPts val="2400"/>
              <a:buFont typeface="Meiryo"/>
              <a:buNone/>
            </a:pPr>
            <a:r>
              <a:rPr lang="uk"/>
              <a:t>Мета проєкту</a:t>
            </a:r>
            <a:endParaRPr/>
          </a:p>
        </p:txBody>
      </p:sp>
      <p:sp>
        <p:nvSpPr>
          <p:cNvPr id="319" name="Google Shape;319;p40"/>
          <p:cNvSpPr txBox="1"/>
          <p:nvPr>
            <p:ph idx="1" type="body"/>
          </p:nvPr>
        </p:nvSpPr>
        <p:spPr>
          <a:xfrm>
            <a:off x="590375" y="1601825"/>
            <a:ext cx="4967100" cy="2733600"/>
          </a:xfrm>
          <a:prstGeom prst="rect">
            <a:avLst/>
          </a:prstGeom>
          <a:noFill/>
          <a:ln>
            <a:noFill/>
          </a:ln>
        </p:spPr>
        <p:txBody>
          <a:bodyPr anchorCtr="0" anchor="t" bIns="68575" lIns="82300" spcFirstLastPara="1" rIns="82300" wrap="square" tIns="82300">
            <a:normAutofit fontScale="92500" lnSpcReduction="10000"/>
          </a:bodyPr>
          <a:lstStyle/>
          <a:p>
            <a:pPr indent="0" lvl="0" marL="0" rtl="0" algn="l">
              <a:lnSpc>
                <a:spcPct val="125000"/>
              </a:lnSpc>
              <a:spcBef>
                <a:spcPts val="1100"/>
              </a:spcBef>
              <a:spcAft>
                <a:spcPts val="0"/>
              </a:spcAft>
              <a:buClr>
                <a:srgbClr val="3F3F3F"/>
              </a:buClr>
              <a:buSzPct val="83333"/>
              <a:buNone/>
            </a:pPr>
            <a:r>
              <a:rPr lang="uk" sz="1800">
                <a:latin typeface="Arial"/>
                <a:ea typeface="Arial"/>
                <a:cs typeface="Arial"/>
                <a:sym typeface="Arial"/>
              </a:rPr>
              <a:t>Метою проєкту є аналіз портфеля кредитних карток з метою розуміння того, як клієнти користуються кредитними картками та як банк, зі свого боку, впливає на свої відносини з клієнтами. Також метою є виявлення клієнтів, які можуть відмовитись від продуктів банку. </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ct val="83333"/>
              <a:buNone/>
            </a:pPr>
            <a:r>
              <a:rPr lang="uk" sz="1800">
                <a:latin typeface="Arial"/>
                <a:ea typeface="Arial"/>
                <a:cs typeface="Arial"/>
                <a:sym typeface="Arial"/>
              </a:rPr>
              <a:t>Обрана тема є актуальною для сучасного банківського бізнесу.</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867700" y="703025"/>
            <a:ext cx="25857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Етапи проєкту</a:t>
            </a:r>
            <a:endParaRPr>
              <a:latin typeface="Arial"/>
              <a:ea typeface="Arial"/>
              <a:cs typeface="Arial"/>
              <a:sym typeface="Arial"/>
            </a:endParaRPr>
          </a:p>
        </p:txBody>
      </p:sp>
      <p:grpSp>
        <p:nvGrpSpPr>
          <p:cNvPr id="326" name="Google Shape;326;p41"/>
          <p:cNvGrpSpPr/>
          <p:nvPr/>
        </p:nvGrpSpPr>
        <p:grpSpPr>
          <a:xfrm>
            <a:off x="2427404" y="4263550"/>
            <a:ext cx="2248410" cy="747000"/>
            <a:chOff x="2072100" y="3967850"/>
            <a:chExt cx="2499900" cy="747000"/>
          </a:xfrm>
        </p:grpSpPr>
        <p:sp>
          <p:nvSpPr>
            <p:cNvPr id="327" name="Google Shape;327;p41"/>
            <p:cNvSpPr/>
            <p:nvPr/>
          </p:nvSpPr>
          <p:spPr>
            <a:xfrm>
              <a:off x="2072100" y="3967850"/>
              <a:ext cx="2499900" cy="747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iryo"/>
                <a:ea typeface="Meiryo"/>
                <a:cs typeface="Meiryo"/>
                <a:sym typeface="Meiryo"/>
              </a:endParaRPr>
            </a:p>
          </p:txBody>
        </p:sp>
        <p:sp>
          <p:nvSpPr>
            <p:cNvPr id="328" name="Google Shape;328;p41"/>
            <p:cNvSpPr txBox="1"/>
            <p:nvPr/>
          </p:nvSpPr>
          <p:spPr>
            <a:xfrm>
              <a:off x="2160275" y="3997225"/>
              <a:ext cx="2307300" cy="7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uk" sz="1800">
                  <a:solidFill>
                    <a:schemeClr val="lt1"/>
                  </a:solidFill>
                </a:rPr>
                <a:t>Вибір датасету</a:t>
              </a:r>
              <a:endParaRPr b="1" sz="1800">
                <a:solidFill>
                  <a:schemeClr val="lt1"/>
                </a:solidFill>
              </a:endParaRPr>
            </a:p>
          </p:txBody>
        </p:sp>
      </p:grpSp>
      <p:grpSp>
        <p:nvGrpSpPr>
          <p:cNvPr id="329" name="Google Shape;329;p41"/>
          <p:cNvGrpSpPr/>
          <p:nvPr/>
        </p:nvGrpSpPr>
        <p:grpSpPr>
          <a:xfrm>
            <a:off x="3591346" y="3462400"/>
            <a:ext cx="2248410" cy="747000"/>
            <a:chOff x="2072100" y="3967850"/>
            <a:chExt cx="2499900" cy="747000"/>
          </a:xfrm>
        </p:grpSpPr>
        <p:sp>
          <p:nvSpPr>
            <p:cNvPr id="330" name="Google Shape;330;p41"/>
            <p:cNvSpPr/>
            <p:nvPr/>
          </p:nvSpPr>
          <p:spPr>
            <a:xfrm>
              <a:off x="2072100" y="3967850"/>
              <a:ext cx="2499900" cy="747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iryo"/>
                <a:ea typeface="Meiryo"/>
                <a:cs typeface="Meiryo"/>
                <a:sym typeface="Meiryo"/>
              </a:endParaRPr>
            </a:p>
          </p:txBody>
        </p:sp>
        <p:sp>
          <p:nvSpPr>
            <p:cNvPr id="331" name="Google Shape;331;p41"/>
            <p:cNvSpPr txBox="1"/>
            <p:nvPr/>
          </p:nvSpPr>
          <p:spPr>
            <a:xfrm>
              <a:off x="2160275" y="3997225"/>
              <a:ext cx="2307300" cy="7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uk" sz="1800">
                  <a:solidFill>
                    <a:schemeClr val="lt1"/>
                  </a:solidFill>
                </a:rPr>
                <a:t>Аналіз даних</a:t>
              </a:r>
              <a:endParaRPr b="1" sz="1800">
                <a:solidFill>
                  <a:schemeClr val="lt1"/>
                </a:solidFill>
              </a:endParaRPr>
            </a:p>
          </p:txBody>
        </p:sp>
      </p:grpSp>
      <p:grpSp>
        <p:nvGrpSpPr>
          <p:cNvPr id="332" name="Google Shape;332;p41"/>
          <p:cNvGrpSpPr/>
          <p:nvPr/>
        </p:nvGrpSpPr>
        <p:grpSpPr>
          <a:xfrm>
            <a:off x="4675821" y="2646325"/>
            <a:ext cx="2248410" cy="747000"/>
            <a:chOff x="2072100" y="3967850"/>
            <a:chExt cx="2499900" cy="747000"/>
          </a:xfrm>
        </p:grpSpPr>
        <p:sp>
          <p:nvSpPr>
            <p:cNvPr id="333" name="Google Shape;333;p41"/>
            <p:cNvSpPr/>
            <p:nvPr/>
          </p:nvSpPr>
          <p:spPr>
            <a:xfrm>
              <a:off x="2072100" y="3967850"/>
              <a:ext cx="2499900" cy="747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iryo"/>
                <a:ea typeface="Meiryo"/>
                <a:cs typeface="Meiryo"/>
                <a:sym typeface="Meiryo"/>
              </a:endParaRPr>
            </a:p>
          </p:txBody>
        </p:sp>
        <p:sp>
          <p:nvSpPr>
            <p:cNvPr id="334" name="Google Shape;334;p41"/>
            <p:cNvSpPr txBox="1"/>
            <p:nvPr/>
          </p:nvSpPr>
          <p:spPr>
            <a:xfrm>
              <a:off x="2160275" y="3997225"/>
              <a:ext cx="2307300" cy="7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uk" sz="1800">
                  <a:solidFill>
                    <a:schemeClr val="lt1"/>
                  </a:solidFill>
                </a:rPr>
                <a:t>Побудова дашборду</a:t>
              </a:r>
              <a:endParaRPr b="1" sz="1800">
                <a:solidFill>
                  <a:schemeClr val="lt1"/>
                </a:solidFill>
              </a:endParaRPr>
            </a:p>
          </p:txBody>
        </p:sp>
      </p:grpSp>
      <p:grpSp>
        <p:nvGrpSpPr>
          <p:cNvPr id="335" name="Google Shape;335;p41"/>
          <p:cNvGrpSpPr/>
          <p:nvPr/>
        </p:nvGrpSpPr>
        <p:grpSpPr>
          <a:xfrm>
            <a:off x="5839771" y="1828800"/>
            <a:ext cx="2248410" cy="747000"/>
            <a:chOff x="2072100" y="3967850"/>
            <a:chExt cx="2499900" cy="747000"/>
          </a:xfrm>
        </p:grpSpPr>
        <p:sp>
          <p:nvSpPr>
            <p:cNvPr id="336" name="Google Shape;336;p41"/>
            <p:cNvSpPr/>
            <p:nvPr/>
          </p:nvSpPr>
          <p:spPr>
            <a:xfrm>
              <a:off x="2072100" y="3967850"/>
              <a:ext cx="2499900" cy="747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iryo"/>
                <a:ea typeface="Meiryo"/>
                <a:cs typeface="Meiryo"/>
                <a:sym typeface="Meiryo"/>
              </a:endParaRPr>
            </a:p>
          </p:txBody>
        </p:sp>
        <p:sp>
          <p:nvSpPr>
            <p:cNvPr id="337" name="Google Shape;337;p41"/>
            <p:cNvSpPr txBox="1"/>
            <p:nvPr/>
          </p:nvSpPr>
          <p:spPr>
            <a:xfrm>
              <a:off x="2160275" y="3997225"/>
              <a:ext cx="2307300" cy="7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uk" sz="1800">
                  <a:solidFill>
                    <a:schemeClr val="lt1"/>
                  </a:solidFill>
                </a:rPr>
                <a:t>Висновки</a:t>
              </a:r>
              <a:endParaRPr b="1" sz="18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3744175" y="120000"/>
            <a:ext cx="4852800" cy="889500"/>
          </a:xfrm>
          <a:prstGeom prst="rect">
            <a:avLst/>
          </a:prstGeom>
          <a:noFill/>
          <a:ln>
            <a:noFill/>
          </a:ln>
        </p:spPr>
        <p:txBody>
          <a:bodyPr anchorCtr="0" anchor="b" bIns="68575" lIns="82300" spcFirstLastPara="1" rIns="82300" wrap="square" tIns="82300">
            <a:noAutofit/>
          </a:bodyPr>
          <a:lstStyle/>
          <a:p>
            <a:pPr indent="0" lvl="0" marL="0" rtl="0" algn="l">
              <a:lnSpc>
                <a:spcPct val="100000"/>
              </a:lnSpc>
              <a:spcBef>
                <a:spcPts val="0"/>
              </a:spcBef>
              <a:spcAft>
                <a:spcPts val="0"/>
              </a:spcAft>
              <a:buClr>
                <a:srgbClr val="3F3F3F"/>
              </a:buClr>
              <a:buSzPts val="2400"/>
              <a:buFont typeface="Meiryo"/>
              <a:buNone/>
            </a:pPr>
            <a:r>
              <a:rPr lang="uk">
                <a:latin typeface="Arial"/>
                <a:ea typeface="Arial"/>
                <a:cs typeface="Arial"/>
                <a:sym typeface="Arial"/>
              </a:rPr>
              <a:t>Кредитні картки, наявні в портфелі</a:t>
            </a:r>
            <a:endParaRPr>
              <a:latin typeface="Arial"/>
              <a:ea typeface="Arial"/>
              <a:cs typeface="Arial"/>
              <a:sym typeface="Arial"/>
            </a:endParaRPr>
          </a:p>
        </p:txBody>
      </p:sp>
      <p:pic>
        <p:nvPicPr>
          <p:cNvPr id="344" name="Google Shape;344;p42"/>
          <p:cNvPicPr preferRelativeResize="0"/>
          <p:nvPr/>
        </p:nvPicPr>
        <p:blipFill>
          <a:blip r:embed="rId3">
            <a:alphaModFix/>
          </a:blip>
          <a:stretch>
            <a:fillRect/>
          </a:stretch>
        </p:blipFill>
        <p:spPr>
          <a:xfrm>
            <a:off x="0" y="0"/>
            <a:ext cx="3512275" cy="5143500"/>
          </a:xfrm>
          <a:prstGeom prst="rect">
            <a:avLst/>
          </a:prstGeom>
          <a:noFill/>
          <a:ln>
            <a:noFill/>
          </a:ln>
        </p:spPr>
      </p:pic>
      <p:graphicFrame>
        <p:nvGraphicFramePr>
          <p:cNvPr id="345" name="Google Shape;345;p42"/>
          <p:cNvGraphicFramePr/>
          <p:nvPr/>
        </p:nvGraphicFramePr>
        <p:xfrm>
          <a:off x="3650638" y="1331563"/>
          <a:ext cx="3000000" cy="3000000"/>
        </p:xfrm>
        <a:graphic>
          <a:graphicData uri="http://schemas.openxmlformats.org/drawingml/2006/table">
            <a:tbl>
              <a:tblPr bandRow="1" firstRow="1">
                <a:noFill/>
                <a:tableStyleId>{B61AE1DD-E4BE-40DE-BC81-F787172AE4A4}</a:tableStyleId>
              </a:tblPr>
              <a:tblGrid>
                <a:gridCol w="1091150"/>
                <a:gridCol w="4269900"/>
              </a:tblGrid>
              <a:tr h="326225">
                <a:tc>
                  <a:txBody>
                    <a:bodyPr/>
                    <a:lstStyle/>
                    <a:p>
                      <a:pPr indent="0" lvl="0" marL="0" marR="0" rtl="0" algn="ctr">
                        <a:spcBef>
                          <a:spcPts val="0"/>
                        </a:spcBef>
                        <a:spcAft>
                          <a:spcPts val="0"/>
                        </a:spcAft>
                        <a:buNone/>
                      </a:pPr>
                      <a:r>
                        <a:rPr lang="uk" sz="1800"/>
                        <a:t>Тип картки</a:t>
                      </a:r>
                      <a:endParaRPr/>
                    </a:p>
                  </a:txBody>
                  <a:tcPr marT="91450" marB="45725" marR="91450" marL="91450" anchor="ctr"/>
                </a:tc>
                <a:tc>
                  <a:txBody>
                    <a:bodyPr/>
                    <a:lstStyle/>
                    <a:p>
                      <a:pPr indent="0" lvl="0" marL="0" marR="0" rtl="0" algn="ctr">
                        <a:spcBef>
                          <a:spcPts val="0"/>
                        </a:spcBef>
                        <a:spcAft>
                          <a:spcPts val="0"/>
                        </a:spcAft>
                        <a:buNone/>
                      </a:pPr>
                      <a:r>
                        <a:rPr lang="uk" sz="1800"/>
                        <a:t>Основні властивості</a:t>
                      </a:r>
                      <a:endParaRPr/>
                    </a:p>
                  </a:txBody>
                  <a:tcPr marT="91450" marB="45725" marR="91450" marL="91450" anchor="ctr"/>
                </a:tc>
              </a:tr>
              <a:tr h="326225">
                <a:tc>
                  <a:txBody>
                    <a:bodyPr/>
                    <a:lstStyle/>
                    <a:p>
                      <a:pPr indent="0" lvl="0" marL="0" marR="0" rtl="0" algn="l">
                        <a:spcBef>
                          <a:spcPts val="0"/>
                        </a:spcBef>
                        <a:spcAft>
                          <a:spcPts val="0"/>
                        </a:spcAft>
                        <a:buNone/>
                      </a:pPr>
                      <a:r>
                        <a:rPr lang="uk" sz="1800"/>
                        <a:t>Blue</a:t>
                      </a:r>
                      <a:endParaRPr/>
                    </a:p>
                  </a:txBody>
                  <a:tcPr marT="91450" marB="45725" marR="91450" marL="91450" anchor="ctr"/>
                </a:tc>
                <a:tc>
                  <a:txBody>
                    <a:bodyPr/>
                    <a:lstStyle/>
                    <a:p>
                      <a:pPr indent="0" lvl="0" marL="0" marR="0" rtl="0" algn="l">
                        <a:spcBef>
                          <a:spcPts val="0"/>
                        </a:spcBef>
                        <a:spcAft>
                          <a:spcPts val="0"/>
                        </a:spcAft>
                        <a:buNone/>
                      </a:pPr>
                      <a:r>
                        <a:rPr lang="uk" sz="1800"/>
                        <a:t>М</a:t>
                      </a:r>
                      <a:r>
                        <a:rPr lang="uk" sz="1800"/>
                        <a:t>ає гнучкі тарифи на зняття готівки. Відсутній пільговий період</a:t>
                      </a:r>
                      <a:endParaRPr/>
                    </a:p>
                  </a:txBody>
                  <a:tcPr marT="91450" marB="45725" marR="91450" marL="91450" anchor="ctr"/>
                </a:tc>
              </a:tr>
              <a:tr h="326225">
                <a:tc>
                  <a:txBody>
                    <a:bodyPr/>
                    <a:lstStyle/>
                    <a:p>
                      <a:pPr indent="0" lvl="0" marL="0" marR="0" rtl="0" algn="l">
                        <a:spcBef>
                          <a:spcPts val="0"/>
                        </a:spcBef>
                        <a:spcAft>
                          <a:spcPts val="0"/>
                        </a:spcAft>
                        <a:buNone/>
                      </a:pPr>
                      <a:r>
                        <a:rPr lang="uk" sz="1800"/>
                        <a:t>Gold</a:t>
                      </a:r>
                      <a:endParaRPr/>
                    </a:p>
                  </a:txBody>
                  <a:tcPr marT="91450" marB="45725" marR="91450" marL="91450" anchor="ctr"/>
                </a:tc>
                <a:tc>
                  <a:txBody>
                    <a:bodyPr/>
                    <a:lstStyle/>
                    <a:p>
                      <a:pPr indent="0" lvl="0" marL="0" marR="0" rtl="0" algn="l">
                        <a:spcBef>
                          <a:spcPts val="0"/>
                        </a:spcBef>
                        <a:spcAft>
                          <a:spcPts val="0"/>
                        </a:spcAft>
                        <a:buNone/>
                      </a:pPr>
                      <a:r>
                        <a:rPr lang="uk" sz="1800"/>
                        <a:t>Має пільговий період, процентна ставка нижча, приймає участь в програмах лояльності платіжних систем</a:t>
                      </a:r>
                      <a:endParaRPr/>
                    </a:p>
                  </a:txBody>
                  <a:tcPr marT="91450" marB="45725" marR="91450" marL="91450" anchor="ctr"/>
                </a:tc>
              </a:tr>
              <a:tr h="326225">
                <a:tc>
                  <a:txBody>
                    <a:bodyPr/>
                    <a:lstStyle/>
                    <a:p>
                      <a:pPr indent="0" lvl="0" marL="0" marR="0" rtl="0" algn="l">
                        <a:spcBef>
                          <a:spcPts val="0"/>
                        </a:spcBef>
                        <a:spcAft>
                          <a:spcPts val="0"/>
                        </a:spcAft>
                        <a:buNone/>
                      </a:pPr>
                      <a:r>
                        <a:rPr lang="uk" sz="1800"/>
                        <a:t>Silver</a:t>
                      </a:r>
                      <a:endParaRPr sz="1800"/>
                    </a:p>
                  </a:txBody>
                  <a:tcPr marT="91450" marB="45725" marR="91450" marL="91450" anchor="ctr"/>
                </a:tc>
                <a:tc rowSpan="2">
                  <a:txBody>
                    <a:bodyPr/>
                    <a:lstStyle/>
                    <a:p>
                      <a:pPr indent="0" lvl="0" marL="0" marR="0" rtl="0" algn="l">
                        <a:spcBef>
                          <a:spcPts val="0"/>
                        </a:spcBef>
                        <a:spcAft>
                          <a:spcPts val="0"/>
                        </a:spcAft>
                        <a:buNone/>
                      </a:pPr>
                      <a:r>
                        <a:rPr lang="uk" sz="1800"/>
                        <a:t>Картки Premium-banking, мають ряд переваг в обслуговуванні, надають привілеї при подорожах</a:t>
                      </a:r>
                      <a:endParaRPr sz="1800"/>
                    </a:p>
                  </a:txBody>
                  <a:tcPr marT="91450" marB="45725" marR="91450" marL="91450" anchor="ctr"/>
                </a:tc>
              </a:tr>
              <a:tr h="326225">
                <a:tc>
                  <a:txBody>
                    <a:bodyPr/>
                    <a:lstStyle/>
                    <a:p>
                      <a:pPr indent="0" lvl="0" marL="0" marR="0" rtl="0" algn="l">
                        <a:spcBef>
                          <a:spcPts val="0"/>
                        </a:spcBef>
                        <a:spcAft>
                          <a:spcPts val="0"/>
                        </a:spcAft>
                        <a:buNone/>
                      </a:pPr>
                      <a:r>
                        <a:rPr lang="uk" sz="1800"/>
                        <a:t>Platinum</a:t>
                      </a:r>
                      <a:endParaRPr sz="1800"/>
                    </a:p>
                  </a:txBody>
                  <a:tcPr marT="91450" marB="45725" marR="91450" marL="91450" anchor="ctr"/>
                </a:tc>
                <a:tc v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867700" y="703030"/>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Загальний аналіз клієнтів</a:t>
            </a:r>
            <a:endParaRPr>
              <a:latin typeface="Arial"/>
              <a:ea typeface="Arial"/>
              <a:cs typeface="Arial"/>
              <a:sym typeface="Arial"/>
            </a:endParaRPr>
          </a:p>
        </p:txBody>
      </p:sp>
      <p:sp>
        <p:nvSpPr>
          <p:cNvPr id="352" name="Google Shape;352;p43"/>
          <p:cNvSpPr txBox="1"/>
          <p:nvPr>
            <p:ph idx="1" type="body"/>
          </p:nvPr>
        </p:nvSpPr>
        <p:spPr>
          <a:xfrm>
            <a:off x="867700" y="1828800"/>
            <a:ext cx="7904700" cy="30060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Обрана база даних включає в себе дані двох категорій клієнтів: діючі клієнти та втрачені клієнти.</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Аналіз було розпочато з того, що виведено загальну кількість клієнтів по кожній категорії, середню тривалість їх відносин з банком, середню кількість продуктів, якими володіють клієнтів та середню</a:t>
            </a:r>
            <a:br>
              <a:rPr lang="uk" sz="1800">
                <a:latin typeface="Arial"/>
                <a:ea typeface="Arial"/>
                <a:cs typeface="Arial"/>
                <a:sym typeface="Arial"/>
              </a:rPr>
            </a:br>
            <a:r>
              <a:rPr lang="uk" sz="1800">
                <a:latin typeface="Arial"/>
                <a:ea typeface="Arial"/>
                <a:cs typeface="Arial"/>
                <a:sym typeface="Arial"/>
              </a:rPr>
              <a:t>кількість трансакцій.</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Аналіз було виконано за допомогою SQL.</a:t>
            </a:r>
            <a:endParaRPr sz="1800">
              <a:latin typeface="Arial"/>
              <a:ea typeface="Arial"/>
              <a:cs typeface="Arial"/>
              <a:sym typeface="Arial"/>
            </a:endParaRPr>
          </a:p>
        </p:txBody>
      </p:sp>
      <p:pic>
        <p:nvPicPr>
          <p:cNvPr id="353" name="Google Shape;353;p43"/>
          <p:cNvPicPr preferRelativeResize="0"/>
          <p:nvPr/>
        </p:nvPicPr>
        <p:blipFill>
          <a:blip r:embed="rId3">
            <a:alphaModFix/>
          </a:blip>
          <a:stretch>
            <a:fillRect/>
          </a:stretch>
        </p:blipFill>
        <p:spPr>
          <a:xfrm>
            <a:off x="7274375" y="3346275"/>
            <a:ext cx="1869626" cy="1869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type="title"/>
          </p:nvPr>
        </p:nvSpPr>
        <p:spPr>
          <a:xfrm>
            <a:off x="867700" y="703030"/>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Загальний аналіз клієнтів</a:t>
            </a:r>
            <a:endParaRPr>
              <a:latin typeface="Arial"/>
              <a:ea typeface="Arial"/>
              <a:cs typeface="Arial"/>
              <a:sym typeface="Arial"/>
            </a:endParaRPr>
          </a:p>
        </p:txBody>
      </p:sp>
      <p:sp>
        <p:nvSpPr>
          <p:cNvPr id="360" name="Google Shape;360;p44"/>
          <p:cNvSpPr txBox="1"/>
          <p:nvPr>
            <p:ph idx="1" type="body"/>
          </p:nvPr>
        </p:nvSpPr>
        <p:spPr>
          <a:xfrm>
            <a:off x="867775" y="3808075"/>
            <a:ext cx="7904700" cy="13374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На підставі отриманих даних було вирішено проаналізувати показник відтоку клієнтів (Churn Rate) та чи впливає кількість продуктів, якими володіє клієнт на кількість трансакцій.</a:t>
            </a:r>
            <a:endParaRPr sz="1800">
              <a:latin typeface="Arial"/>
              <a:ea typeface="Arial"/>
              <a:cs typeface="Arial"/>
              <a:sym typeface="Arial"/>
            </a:endParaRPr>
          </a:p>
        </p:txBody>
      </p:sp>
      <p:graphicFrame>
        <p:nvGraphicFramePr>
          <p:cNvPr id="361" name="Google Shape;361;p44"/>
          <p:cNvGraphicFramePr/>
          <p:nvPr/>
        </p:nvGraphicFramePr>
        <p:xfrm>
          <a:off x="990713" y="1948788"/>
          <a:ext cx="3000000" cy="3000000"/>
        </p:xfrm>
        <a:graphic>
          <a:graphicData uri="http://schemas.openxmlformats.org/drawingml/2006/table">
            <a:tbl>
              <a:tblPr bandRow="1" firstRow="1">
                <a:noFill/>
                <a:tableStyleId>{B61AE1DD-E4BE-40DE-BC81-F787172AE4A4}</a:tableStyleId>
              </a:tblPr>
              <a:tblGrid>
                <a:gridCol w="1931675"/>
                <a:gridCol w="1245000"/>
                <a:gridCol w="1655875"/>
                <a:gridCol w="1446800"/>
                <a:gridCol w="1625450"/>
              </a:tblGrid>
              <a:tr h="326225">
                <a:tc>
                  <a:txBody>
                    <a:bodyPr/>
                    <a:lstStyle/>
                    <a:p>
                      <a:pPr indent="0" lvl="0" marL="0" marR="0" rtl="0" algn="ctr">
                        <a:spcBef>
                          <a:spcPts val="0"/>
                        </a:spcBef>
                        <a:spcAft>
                          <a:spcPts val="0"/>
                        </a:spcAft>
                        <a:buNone/>
                      </a:pPr>
                      <a:r>
                        <a:rPr lang="uk" sz="1800"/>
                        <a:t>Категорія клієнтів</a:t>
                      </a:r>
                      <a:endParaRPr/>
                    </a:p>
                  </a:txBody>
                  <a:tcPr marT="91450" marB="45725" marR="91450" marL="91450" anchor="ctr"/>
                </a:tc>
                <a:tc>
                  <a:txBody>
                    <a:bodyPr/>
                    <a:lstStyle/>
                    <a:p>
                      <a:pPr indent="0" lvl="0" marL="0" marR="0" rtl="0" algn="ctr">
                        <a:spcBef>
                          <a:spcPts val="0"/>
                        </a:spcBef>
                        <a:spcAft>
                          <a:spcPts val="0"/>
                        </a:spcAft>
                        <a:buNone/>
                      </a:pPr>
                      <a:r>
                        <a:rPr lang="uk" sz="1800"/>
                        <a:t>Кількість клієнтів</a:t>
                      </a:r>
                      <a:endParaRPr/>
                    </a:p>
                  </a:txBody>
                  <a:tcPr marT="91450" marB="45725" marR="91450" marL="91450" anchor="ctr"/>
                </a:tc>
                <a:tc>
                  <a:txBody>
                    <a:bodyPr/>
                    <a:lstStyle/>
                    <a:p>
                      <a:pPr indent="0" lvl="0" marL="0" marR="0" rtl="0" algn="ctr">
                        <a:spcBef>
                          <a:spcPts val="0"/>
                        </a:spcBef>
                        <a:spcAft>
                          <a:spcPts val="0"/>
                        </a:spcAft>
                        <a:buNone/>
                      </a:pPr>
                      <a:r>
                        <a:rPr lang="uk" sz="1800"/>
                        <a:t>Середній період відносин, рік</a:t>
                      </a:r>
                      <a:endParaRPr/>
                    </a:p>
                  </a:txBody>
                  <a:tcPr marT="91450" marB="45725" marR="91450" marL="91450" anchor="ctr"/>
                </a:tc>
                <a:tc>
                  <a:txBody>
                    <a:bodyPr/>
                    <a:lstStyle/>
                    <a:p>
                      <a:pPr indent="0" lvl="0" marL="0" marR="0" rtl="0" algn="ctr">
                        <a:spcBef>
                          <a:spcPts val="0"/>
                        </a:spcBef>
                        <a:spcAft>
                          <a:spcPts val="0"/>
                        </a:spcAft>
                        <a:buNone/>
                      </a:pPr>
                      <a:r>
                        <a:rPr lang="uk" sz="1800"/>
                        <a:t>Середня кількість продуктів</a:t>
                      </a:r>
                      <a:endParaRPr/>
                    </a:p>
                  </a:txBody>
                  <a:tcPr marT="91450" marB="45725" marR="91450" marL="91450" anchor="ctr"/>
                </a:tc>
                <a:tc>
                  <a:txBody>
                    <a:bodyPr/>
                    <a:lstStyle/>
                    <a:p>
                      <a:pPr indent="0" lvl="0" marL="0" marR="0" rtl="0" algn="ctr">
                        <a:spcBef>
                          <a:spcPts val="0"/>
                        </a:spcBef>
                        <a:spcAft>
                          <a:spcPts val="0"/>
                        </a:spcAft>
                        <a:buNone/>
                      </a:pPr>
                      <a:r>
                        <a:rPr lang="uk" sz="1800"/>
                        <a:t>Середня кількість трансакцій</a:t>
                      </a:r>
                      <a:endParaRPr sz="1800">
                        <a:solidFill>
                          <a:srgbClr val="000000"/>
                        </a:solidFill>
                      </a:endParaRPr>
                    </a:p>
                  </a:txBody>
                  <a:tcPr marT="91450" marB="45725" marR="91450" marL="91450" anchor="ctr"/>
                </a:tc>
              </a:tr>
              <a:tr h="326225">
                <a:tc>
                  <a:txBody>
                    <a:bodyPr/>
                    <a:lstStyle/>
                    <a:p>
                      <a:pPr indent="0" lvl="0" marL="0" marR="0" rtl="0" algn="l">
                        <a:spcBef>
                          <a:spcPts val="0"/>
                        </a:spcBef>
                        <a:spcAft>
                          <a:spcPts val="0"/>
                        </a:spcAft>
                        <a:buNone/>
                      </a:pPr>
                      <a:r>
                        <a:rPr lang="uk" sz="1800"/>
                        <a:t>Existing Customer</a:t>
                      </a:r>
                      <a:endParaRPr/>
                    </a:p>
                  </a:txBody>
                  <a:tcPr marT="91450" marB="45725" marR="91450" marL="91450" anchor="ctr"/>
                </a:tc>
                <a:tc>
                  <a:txBody>
                    <a:bodyPr/>
                    <a:lstStyle/>
                    <a:p>
                      <a:pPr indent="0" lvl="0" marL="0" marR="0" rtl="0" algn="l">
                        <a:spcBef>
                          <a:spcPts val="0"/>
                        </a:spcBef>
                        <a:spcAft>
                          <a:spcPts val="0"/>
                        </a:spcAft>
                        <a:buNone/>
                      </a:pPr>
                      <a:r>
                        <a:rPr lang="uk" sz="1800"/>
                        <a:t>8 500</a:t>
                      </a:r>
                      <a:endParaRPr/>
                    </a:p>
                  </a:txBody>
                  <a:tcPr marT="91450" marB="45725" marR="91450" marL="91450" anchor="ctr"/>
                </a:tc>
                <a:tc>
                  <a:txBody>
                    <a:bodyPr/>
                    <a:lstStyle/>
                    <a:p>
                      <a:pPr indent="0" lvl="0" marL="0" marR="0" rtl="0" algn="l">
                        <a:spcBef>
                          <a:spcPts val="0"/>
                        </a:spcBef>
                        <a:spcAft>
                          <a:spcPts val="0"/>
                        </a:spcAft>
                        <a:buNone/>
                      </a:pPr>
                      <a:r>
                        <a:rPr lang="uk" sz="1800"/>
                        <a:t>3</a:t>
                      </a:r>
                      <a:endParaRPr/>
                    </a:p>
                  </a:txBody>
                  <a:tcPr marT="91450" marB="45725" marR="91450" marL="91450" anchor="ctr"/>
                </a:tc>
                <a:tc>
                  <a:txBody>
                    <a:bodyPr/>
                    <a:lstStyle/>
                    <a:p>
                      <a:pPr indent="0" lvl="0" marL="0" marR="0" rtl="0" algn="l">
                        <a:spcBef>
                          <a:spcPts val="0"/>
                        </a:spcBef>
                        <a:spcAft>
                          <a:spcPts val="0"/>
                        </a:spcAft>
                        <a:buNone/>
                      </a:pPr>
                      <a:r>
                        <a:rPr lang="uk" sz="1800"/>
                        <a:t>4</a:t>
                      </a:r>
                      <a:endParaRPr/>
                    </a:p>
                  </a:txBody>
                  <a:tcPr marT="91450" marB="45725" marR="91450" marL="91450" anchor="ctr"/>
                </a:tc>
                <a:tc>
                  <a:txBody>
                    <a:bodyPr/>
                    <a:lstStyle/>
                    <a:p>
                      <a:pPr indent="0" lvl="0" marL="0" marR="0" rtl="0" algn="l">
                        <a:spcBef>
                          <a:spcPts val="0"/>
                        </a:spcBef>
                        <a:spcAft>
                          <a:spcPts val="0"/>
                        </a:spcAft>
                        <a:buNone/>
                      </a:pPr>
                      <a:r>
                        <a:rPr lang="uk" sz="1800"/>
                        <a:t>71</a:t>
                      </a:r>
                      <a:endParaRPr sz="1800"/>
                    </a:p>
                  </a:txBody>
                  <a:tcPr marT="91450" marB="45725" marR="91450" marL="91450" anchor="ctr"/>
                </a:tc>
              </a:tr>
              <a:tr h="326225">
                <a:tc>
                  <a:txBody>
                    <a:bodyPr/>
                    <a:lstStyle/>
                    <a:p>
                      <a:pPr indent="0" lvl="0" marL="0" marR="0" rtl="0" algn="l">
                        <a:spcBef>
                          <a:spcPts val="0"/>
                        </a:spcBef>
                        <a:spcAft>
                          <a:spcPts val="0"/>
                        </a:spcAft>
                        <a:buNone/>
                      </a:pPr>
                      <a:r>
                        <a:rPr lang="uk" sz="1800"/>
                        <a:t>Attrited Customer</a:t>
                      </a:r>
                      <a:endParaRPr/>
                    </a:p>
                  </a:txBody>
                  <a:tcPr marT="91450" marB="45725" marR="91450" marL="91450" anchor="ctr"/>
                </a:tc>
                <a:tc>
                  <a:txBody>
                    <a:bodyPr/>
                    <a:lstStyle/>
                    <a:p>
                      <a:pPr indent="0" lvl="0" marL="0" marR="0" rtl="0" algn="l">
                        <a:spcBef>
                          <a:spcPts val="0"/>
                        </a:spcBef>
                        <a:spcAft>
                          <a:spcPts val="0"/>
                        </a:spcAft>
                        <a:buNone/>
                      </a:pPr>
                      <a:r>
                        <a:rPr lang="uk" sz="1800"/>
                        <a:t>1 627</a:t>
                      </a:r>
                      <a:endParaRPr/>
                    </a:p>
                  </a:txBody>
                  <a:tcPr marT="91450" marB="45725" marR="91450" marL="91450" anchor="ctr"/>
                </a:tc>
                <a:tc>
                  <a:txBody>
                    <a:bodyPr/>
                    <a:lstStyle/>
                    <a:p>
                      <a:pPr indent="0" lvl="0" marL="0" marR="0" rtl="0" algn="l">
                        <a:spcBef>
                          <a:spcPts val="0"/>
                        </a:spcBef>
                        <a:spcAft>
                          <a:spcPts val="0"/>
                        </a:spcAft>
                        <a:buNone/>
                      </a:pPr>
                      <a:r>
                        <a:rPr lang="uk" sz="1800"/>
                        <a:t>3</a:t>
                      </a:r>
                      <a:endParaRPr/>
                    </a:p>
                  </a:txBody>
                  <a:tcPr marT="91450" marB="45725" marR="91450" marL="91450" anchor="ctr"/>
                </a:tc>
                <a:tc>
                  <a:txBody>
                    <a:bodyPr/>
                    <a:lstStyle/>
                    <a:p>
                      <a:pPr indent="0" lvl="0" marL="0" marR="0" rtl="0" algn="l">
                        <a:spcBef>
                          <a:spcPts val="0"/>
                        </a:spcBef>
                        <a:spcAft>
                          <a:spcPts val="0"/>
                        </a:spcAft>
                        <a:buNone/>
                      </a:pPr>
                      <a:r>
                        <a:rPr lang="uk" sz="1800"/>
                        <a:t>3</a:t>
                      </a:r>
                      <a:endParaRPr/>
                    </a:p>
                  </a:txBody>
                  <a:tcPr marT="91450" marB="45725" marR="91450" marL="91450" anchor="ctr"/>
                </a:tc>
                <a:tc>
                  <a:txBody>
                    <a:bodyPr/>
                    <a:lstStyle/>
                    <a:p>
                      <a:pPr indent="0" lvl="0" marL="0" marR="0" rtl="0" algn="l">
                        <a:spcBef>
                          <a:spcPts val="0"/>
                        </a:spcBef>
                        <a:spcAft>
                          <a:spcPts val="0"/>
                        </a:spcAft>
                        <a:buNone/>
                      </a:pPr>
                      <a:r>
                        <a:rPr lang="uk" sz="1800"/>
                        <a:t>43</a:t>
                      </a:r>
                      <a:endParaRPr sz="1800"/>
                    </a:p>
                  </a:txBody>
                  <a:tcPr marT="91450"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867700" y="703030"/>
            <a:ext cx="56328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Аналіз показника відтоку клієнтів</a:t>
            </a:r>
            <a:endParaRPr>
              <a:latin typeface="Arial"/>
              <a:ea typeface="Arial"/>
              <a:cs typeface="Arial"/>
              <a:sym typeface="Arial"/>
            </a:endParaRPr>
          </a:p>
        </p:txBody>
      </p:sp>
      <p:sp>
        <p:nvSpPr>
          <p:cNvPr id="368" name="Google Shape;368;p45"/>
          <p:cNvSpPr txBox="1"/>
          <p:nvPr>
            <p:ph idx="1" type="body"/>
          </p:nvPr>
        </p:nvSpPr>
        <p:spPr>
          <a:xfrm>
            <a:off x="867700" y="3561850"/>
            <a:ext cx="7904700" cy="4704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Бачимо, що протягом року було втрачено 16% клієнтів.</a:t>
            </a:r>
            <a:endParaRPr sz="1800">
              <a:latin typeface="Arial"/>
              <a:ea typeface="Arial"/>
              <a:cs typeface="Arial"/>
              <a:sym typeface="Arial"/>
            </a:endParaRPr>
          </a:p>
        </p:txBody>
      </p:sp>
      <p:graphicFrame>
        <p:nvGraphicFramePr>
          <p:cNvPr id="369" name="Google Shape;369;p45"/>
          <p:cNvGraphicFramePr/>
          <p:nvPr/>
        </p:nvGraphicFramePr>
        <p:xfrm>
          <a:off x="989813" y="1919813"/>
          <a:ext cx="3000000" cy="3000000"/>
        </p:xfrm>
        <a:graphic>
          <a:graphicData uri="http://schemas.openxmlformats.org/drawingml/2006/table">
            <a:tbl>
              <a:tblPr bandRow="1" firstRow="1">
                <a:noFill/>
                <a:tableStyleId>{B61AE1DD-E4BE-40DE-BC81-F787172AE4A4}</a:tableStyleId>
              </a:tblPr>
              <a:tblGrid>
                <a:gridCol w="2657875"/>
                <a:gridCol w="2808725"/>
                <a:gridCol w="2438075"/>
              </a:tblGrid>
              <a:tr h="326225">
                <a:tc>
                  <a:txBody>
                    <a:bodyPr/>
                    <a:lstStyle/>
                    <a:p>
                      <a:pPr indent="0" lvl="0" marL="0" marR="0" rtl="0" algn="ctr">
                        <a:spcBef>
                          <a:spcPts val="0"/>
                        </a:spcBef>
                        <a:spcAft>
                          <a:spcPts val="0"/>
                        </a:spcAft>
                        <a:buNone/>
                      </a:pPr>
                      <a:r>
                        <a:rPr lang="uk" sz="1800"/>
                        <a:t>Кількість втрачених клієнтів</a:t>
                      </a:r>
                      <a:endParaRPr/>
                    </a:p>
                  </a:txBody>
                  <a:tcPr marT="91450" marB="45725" marR="91450" marL="91450" anchor="ctr"/>
                </a:tc>
                <a:tc>
                  <a:txBody>
                    <a:bodyPr/>
                    <a:lstStyle/>
                    <a:p>
                      <a:pPr indent="0" lvl="0" marL="0" marR="0" rtl="0" algn="ctr">
                        <a:spcBef>
                          <a:spcPts val="0"/>
                        </a:spcBef>
                        <a:spcAft>
                          <a:spcPts val="0"/>
                        </a:spcAft>
                        <a:buNone/>
                      </a:pPr>
                      <a:r>
                        <a:rPr lang="uk" sz="1800"/>
                        <a:t>Загальна кількість клієнтів</a:t>
                      </a:r>
                      <a:endParaRPr/>
                    </a:p>
                  </a:txBody>
                  <a:tcPr marT="91450" marB="45725" marR="91450" marL="91450" anchor="ctr"/>
                </a:tc>
                <a:tc>
                  <a:txBody>
                    <a:bodyPr/>
                    <a:lstStyle/>
                    <a:p>
                      <a:pPr indent="0" lvl="0" marL="0" marR="0" rtl="0" algn="ctr">
                        <a:spcBef>
                          <a:spcPts val="0"/>
                        </a:spcBef>
                        <a:spcAft>
                          <a:spcPts val="0"/>
                        </a:spcAft>
                        <a:buNone/>
                      </a:pPr>
                      <a:r>
                        <a:rPr lang="uk" sz="1800"/>
                        <a:t>Churn Rate, %</a:t>
                      </a:r>
                      <a:endParaRPr/>
                    </a:p>
                  </a:txBody>
                  <a:tcPr marT="91450" marB="45725" marR="91450" marL="91450" anchor="ctr"/>
                </a:tc>
              </a:tr>
              <a:tr h="326225">
                <a:tc>
                  <a:txBody>
                    <a:bodyPr/>
                    <a:lstStyle/>
                    <a:p>
                      <a:pPr indent="0" lvl="0" marL="0" marR="0" rtl="0" algn="l">
                        <a:spcBef>
                          <a:spcPts val="0"/>
                        </a:spcBef>
                        <a:spcAft>
                          <a:spcPts val="0"/>
                        </a:spcAft>
                        <a:buNone/>
                      </a:pPr>
                      <a:r>
                        <a:rPr lang="uk" sz="1800"/>
                        <a:t>1 627</a:t>
                      </a:r>
                      <a:endParaRPr/>
                    </a:p>
                  </a:txBody>
                  <a:tcPr marT="91450" marB="45725" marR="91450" marL="91450" anchor="ctr"/>
                </a:tc>
                <a:tc>
                  <a:txBody>
                    <a:bodyPr/>
                    <a:lstStyle/>
                    <a:p>
                      <a:pPr indent="0" lvl="0" marL="0" marR="0" rtl="0" algn="l">
                        <a:spcBef>
                          <a:spcPts val="0"/>
                        </a:spcBef>
                        <a:spcAft>
                          <a:spcPts val="0"/>
                        </a:spcAft>
                        <a:buNone/>
                      </a:pPr>
                      <a:r>
                        <a:rPr lang="uk" sz="1800"/>
                        <a:t>10 127</a:t>
                      </a:r>
                      <a:endParaRPr/>
                    </a:p>
                  </a:txBody>
                  <a:tcPr marT="91450" marB="45725" marR="91450" marL="91450" anchor="ctr"/>
                </a:tc>
                <a:tc>
                  <a:txBody>
                    <a:bodyPr/>
                    <a:lstStyle/>
                    <a:p>
                      <a:pPr indent="0" lvl="0" marL="0" marR="0" rtl="0" algn="l">
                        <a:spcBef>
                          <a:spcPts val="0"/>
                        </a:spcBef>
                        <a:spcAft>
                          <a:spcPts val="0"/>
                        </a:spcAft>
                        <a:buNone/>
                      </a:pPr>
                      <a:r>
                        <a:rPr lang="uk" sz="1800"/>
                        <a:t>16,07</a:t>
                      </a:r>
                      <a:endParaRPr/>
                    </a:p>
                  </a:txBody>
                  <a:tcPr marT="91450" marB="45725" marR="91450" marL="91450" anchor="ctr"/>
                </a:tc>
              </a:tr>
            </a:tbl>
          </a:graphicData>
        </a:graphic>
      </p:graphicFrame>
      <p:pic>
        <p:nvPicPr>
          <p:cNvPr id="370" name="Google Shape;370;p45"/>
          <p:cNvPicPr preferRelativeResize="0"/>
          <p:nvPr/>
        </p:nvPicPr>
        <p:blipFill>
          <a:blip r:embed="rId3">
            <a:alphaModFix/>
          </a:blip>
          <a:stretch>
            <a:fillRect/>
          </a:stretch>
        </p:blipFill>
        <p:spPr>
          <a:xfrm>
            <a:off x="7318474" y="3348399"/>
            <a:ext cx="1825526" cy="179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867700" y="703025"/>
            <a:ext cx="81114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Аналіз впливу кількості продуктів на кількість трансакцій</a:t>
            </a:r>
            <a:endParaRPr>
              <a:latin typeface="Arial"/>
              <a:ea typeface="Arial"/>
              <a:cs typeface="Arial"/>
              <a:sym typeface="Arial"/>
            </a:endParaRPr>
          </a:p>
        </p:txBody>
      </p:sp>
      <p:sp>
        <p:nvSpPr>
          <p:cNvPr id="377" name="Google Shape;377;p46"/>
          <p:cNvSpPr txBox="1"/>
          <p:nvPr>
            <p:ph idx="1" type="body"/>
          </p:nvPr>
        </p:nvSpPr>
        <p:spPr>
          <a:xfrm>
            <a:off x="867700" y="1901225"/>
            <a:ext cx="7904700" cy="3242400"/>
          </a:xfrm>
          <a:prstGeom prst="rect">
            <a:avLst/>
          </a:prstGeom>
          <a:noFill/>
          <a:ln>
            <a:noFill/>
          </a:ln>
        </p:spPr>
        <p:txBody>
          <a:bodyPr anchorCtr="0" anchor="t" bIns="68575" lIns="82300" spcFirstLastPara="1" rIns="82300" wrap="square" tIns="82300">
            <a:normAutofit/>
          </a:bodyPr>
          <a:lstStyle/>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Для перевірки було побудовано кореляцію та регресію.</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Для побудови було використано пакет Data Analysis в Excel.</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rPr lang="uk" sz="1800">
                <a:latin typeface="Arial"/>
                <a:ea typeface="Arial"/>
                <a:cs typeface="Arial"/>
                <a:sym typeface="Arial"/>
              </a:rPr>
              <a:t>Аналіз було проведено за всіма клієнтами (без розбивки на категорії).</a:t>
            </a:r>
            <a:endParaRPr sz="1800">
              <a:latin typeface="Arial"/>
              <a:ea typeface="Arial"/>
              <a:cs typeface="Arial"/>
              <a:sym typeface="Arial"/>
            </a:endParaRPr>
          </a:p>
          <a:p>
            <a:pPr indent="0" lvl="0" marL="0" rtl="0" algn="l">
              <a:lnSpc>
                <a:spcPct val="125000"/>
              </a:lnSpc>
              <a:spcBef>
                <a:spcPts val="1100"/>
              </a:spcBef>
              <a:spcAft>
                <a:spcPts val="0"/>
              </a:spcAft>
              <a:buClr>
                <a:srgbClr val="3F3F3F"/>
              </a:buClr>
              <a:buSzPts val="1500"/>
              <a:buNone/>
            </a:pPr>
            <a:r>
              <a:t/>
            </a:r>
            <a:endParaRPr sz="1800">
              <a:latin typeface="Arial"/>
              <a:ea typeface="Arial"/>
              <a:cs typeface="Arial"/>
              <a:sym typeface="Arial"/>
            </a:endParaRPr>
          </a:p>
        </p:txBody>
      </p:sp>
      <p:pic>
        <p:nvPicPr>
          <p:cNvPr id="378" name="Google Shape;378;p46"/>
          <p:cNvPicPr preferRelativeResize="0"/>
          <p:nvPr/>
        </p:nvPicPr>
        <p:blipFill>
          <a:blip r:embed="rId3">
            <a:alphaModFix/>
          </a:blip>
          <a:stretch>
            <a:fillRect/>
          </a:stretch>
        </p:blipFill>
        <p:spPr>
          <a:xfrm>
            <a:off x="7200875" y="3218350"/>
            <a:ext cx="1943125" cy="19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867700" y="703025"/>
            <a:ext cx="8111400" cy="972300"/>
          </a:xfrm>
          <a:prstGeom prst="rect">
            <a:avLst/>
          </a:prstGeom>
          <a:noFill/>
          <a:ln>
            <a:noFill/>
          </a:ln>
        </p:spPr>
        <p:txBody>
          <a:bodyPr anchorCtr="0" anchor="ctr" bIns="68575" lIns="82300" spcFirstLastPara="1" rIns="82300" wrap="square" tIns="137150">
            <a:noAutofit/>
          </a:bodyPr>
          <a:lstStyle/>
          <a:p>
            <a:pPr indent="0" lvl="0" marL="0" rtl="0" algn="l">
              <a:lnSpc>
                <a:spcPct val="100000"/>
              </a:lnSpc>
              <a:spcBef>
                <a:spcPts val="0"/>
              </a:spcBef>
              <a:spcAft>
                <a:spcPts val="0"/>
              </a:spcAft>
              <a:buClr>
                <a:schemeClr val="lt1"/>
              </a:buClr>
              <a:buSzPts val="2400"/>
              <a:buFont typeface="Meiryo"/>
              <a:buNone/>
            </a:pPr>
            <a:r>
              <a:rPr lang="uk">
                <a:latin typeface="Arial"/>
                <a:ea typeface="Arial"/>
                <a:cs typeface="Arial"/>
                <a:sym typeface="Arial"/>
              </a:rPr>
              <a:t>Аналіз впливу кількості продуктів на кількість трансакцій</a:t>
            </a:r>
            <a:endParaRPr>
              <a:latin typeface="Arial"/>
              <a:ea typeface="Arial"/>
              <a:cs typeface="Arial"/>
              <a:sym typeface="Arial"/>
            </a:endParaRPr>
          </a:p>
        </p:txBody>
      </p:sp>
      <p:pic>
        <p:nvPicPr>
          <p:cNvPr id="385" name="Google Shape;385;p47"/>
          <p:cNvPicPr preferRelativeResize="0"/>
          <p:nvPr/>
        </p:nvPicPr>
        <p:blipFill>
          <a:blip r:embed="rId3">
            <a:alphaModFix/>
          </a:blip>
          <a:stretch>
            <a:fillRect/>
          </a:stretch>
        </p:blipFill>
        <p:spPr>
          <a:xfrm>
            <a:off x="943900" y="1945275"/>
            <a:ext cx="8111400" cy="296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ojiVTI">
  <a:themeElements>
    <a:clrScheme name="Shoji">
      <a:dk1>
        <a:srgbClr val="000000"/>
      </a:dk1>
      <a:lt1>
        <a:srgbClr val="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