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7650163" cy="10741025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3" d="100"/>
          <a:sy n="163" d="100"/>
        </p:scale>
        <p:origin x="444" y="2268"/>
      </p:cViewPr>
      <p:guideLst>
        <p:guide orient="horz" pos="3383"/>
        <p:guide pos="24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3763" y="3336682"/>
            <a:ext cx="6502639" cy="2302359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147525" y="6086581"/>
            <a:ext cx="5355114" cy="27449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C005-60C0-491B-A430-36BA215F5BC5}" type="datetimeFigureOut">
              <a:rPr lang="ru-RU" smtClean="0"/>
              <a:t>01.04.2013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ED8F-C056-4A91-8253-2983C16EC6B9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C005-60C0-491B-A430-36BA215F5BC5}" type="datetimeFigureOut">
              <a:rPr lang="ru-RU" smtClean="0"/>
              <a:t>01.04.2013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ED8F-C056-4A91-8253-2983C16EC6B9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4640568" y="430141"/>
            <a:ext cx="1439718" cy="9164680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320086" y="430141"/>
            <a:ext cx="4192980" cy="916468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C005-60C0-491B-A430-36BA215F5BC5}" type="datetimeFigureOut">
              <a:rPr lang="ru-RU" smtClean="0"/>
              <a:t>01.04.2013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ED8F-C056-4A91-8253-2983C16EC6B9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C005-60C0-491B-A430-36BA215F5BC5}" type="datetimeFigureOut">
              <a:rPr lang="ru-RU" smtClean="0"/>
              <a:t>01.04.2013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ED8F-C056-4A91-8253-2983C16EC6B9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4310" y="6902105"/>
            <a:ext cx="6502639" cy="21332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04310" y="4552506"/>
            <a:ext cx="6502639" cy="23495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C005-60C0-491B-A430-36BA215F5BC5}" type="datetimeFigureOut">
              <a:rPr lang="ru-RU" smtClean="0"/>
              <a:t>01.04.2013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ED8F-C056-4A91-8253-2983C16EC6B9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320086" y="2506242"/>
            <a:ext cx="2815685" cy="7088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3263274" y="2506242"/>
            <a:ext cx="2817013" cy="7088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C005-60C0-491B-A430-36BA215F5BC5}" type="datetimeFigureOut">
              <a:rPr lang="ru-RU" smtClean="0"/>
              <a:t>01.04.2013</a:t>
            </a:fld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ED8F-C056-4A91-8253-2983C16EC6B9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2509" y="430139"/>
            <a:ext cx="6885147" cy="1790171"/>
          </a:xfrm>
        </p:spPr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382509" y="2404299"/>
            <a:ext cx="3380151" cy="10019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382509" y="3406297"/>
            <a:ext cx="3380151" cy="61885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3886177" y="2404299"/>
            <a:ext cx="3381478" cy="10019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3886177" y="3406297"/>
            <a:ext cx="3381478" cy="61885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C005-60C0-491B-A430-36BA215F5BC5}" type="datetimeFigureOut">
              <a:rPr lang="ru-RU" smtClean="0"/>
              <a:t>01.04.2013</a:t>
            </a:fld>
            <a:endParaRPr lang="ru-RU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ED8F-C056-4A91-8253-2983C16EC6B9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C005-60C0-491B-A430-36BA215F5BC5}" type="datetimeFigureOut">
              <a:rPr lang="ru-RU" smtClean="0"/>
              <a:t>01.04.2013</a:t>
            </a:fld>
            <a:endParaRPr lang="ru-RU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ED8F-C056-4A91-8253-2983C16EC6B9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C005-60C0-491B-A430-36BA215F5BC5}" type="datetimeFigureOut">
              <a:rPr lang="ru-RU" smtClean="0"/>
              <a:t>01.04.2013</a:t>
            </a:fld>
            <a:endParaRPr lang="ru-RU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ED8F-C056-4A91-8253-2983C16EC6B9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2510" y="427652"/>
            <a:ext cx="2516851" cy="18200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991001" y="427654"/>
            <a:ext cx="4276654" cy="9167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382510" y="2247661"/>
            <a:ext cx="2516851" cy="73471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C005-60C0-491B-A430-36BA215F5BC5}" type="datetimeFigureOut">
              <a:rPr lang="ru-RU" smtClean="0"/>
              <a:t>01.04.2013</a:t>
            </a:fld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ED8F-C056-4A91-8253-2983C16EC6B9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99485" y="7518718"/>
            <a:ext cx="4590098" cy="88762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499485" y="959730"/>
            <a:ext cx="4590098" cy="64446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499485" y="8406345"/>
            <a:ext cx="4590098" cy="1260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C005-60C0-491B-A430-36BA215F5BC5}" type="datetimeFigureOut">
              <a:rPr lang="ru-RU" smtClean="0"/>
              <a:t>01.04.2013</a:t>
            </a:fld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ED8F-C056-4A91-8253-2983C16EC6B9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382509" y="430139"/>
            <a:ext cx="6885147" cy="1790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382509" y="2506242"/>
            <a:ext cx="6885147" cy="7088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382508" y="9955341"/>
            <a:ext cx="1785038" cy="5718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5C005-60C0-491B-A430-36BA215F5BC5}" type="datetimeFigureOut">
              <a:rPr lang="ru-RU" smtClean="0"/>
              <a:t>01.04.2013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2613806" y="9955341"/>
            <a:ext cx="2422552" cy="5718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5482617" y="9955341"/>
            <a:ext cx="1785038" cy="5718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9ED8F-C056-4A91-8253-2983C16EC6B9}" type="slidenum">
              <a:rPr lang="ru-RU" smtClean="0"/>
              <a:t>‹№›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icture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413" y="19050"/>
            <a:ext cx="6858000" cy="107172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413" y="9525"/>
            <a:ext cx="6808787" cy="1073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Довільний</PresentationFormat>
  <Paragraphs>0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</vt:i4>
      </vt:variant>
    </vt:vector>
  </HeadingPairs>
  <TitlesOfParts>
    <vt:vector size="3" baseType="lpstr">
      <vt:lpstr>Тема Office</vt:lpstr>
      <vt:lpstr>Слайд 1</vt:lpstr>
      <vt:lpstr>Слайд 2</vt:lpstr>
    </vt:vector>
  </TitlesOfParts>
  <Company>Computer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1</cp:revision>
  <dcterms:created xsi:type="dcterms:W3CDTF">2013-04-01T12:17:17Z</dcterms:created>
  <dcterms:modified xsi:type="dcterms:W3CDTF">2013-04-01T12:20:08Z</dcterms:modified>
</cp:coreProperties>
</file>