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80"/>
  </p:normalViewPr>
  <p:slideViewPr>
    <p:cSldViewPr snapToGrid="0">
      <p:cViewPr varScale="1">
        <p:scale>
          <a:sx n="102" d="100"/>
          <a:sy n="102" d="100"/>
        </p:scale>
        <p:origin x="216" y="2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E014-FA56-4A88-6ED3-CF8FA9DF3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CC729-703C-7AB9-B009-D7F790554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12E5-ED30-6ACB-B395-D0069CCE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C488-8A28-7D47-9498-9C5C845FAC8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63A8E-8E5F-870E-3CF1-2E640A8A1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1CBF1-A091-9A01-5351-A38BF7A2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06FF-DE15-9348-B032-78E2FB1B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6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B4CF-ECB9-00B9-6E44-2965889B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22279-1033-8008-81E5-0188DF5BE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5815-D3DD-E58C-8D98-E791A726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C488-8A28-7D47-9498-9C5C845FAC8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D3AA6-8478-5C21-485C-840296B4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9CF-94DA-A7F9-F447-9ACA2750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06FF-DE15-9348-B032-78E2FB1B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FA977-2F04-C88E-FA09-6161496BD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26917-86BE-BDDB-4B24-459058331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0FA79-86D3-CDE8-6BD3-B148A0F7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C488-8A28-7D47-9498-9C5C845FAC8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0F092-843A-1F03-339E-F296EA28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2C1A4-E4FC-E15A-5671-35396C31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06FF-DE15-9348-B032-78E2FB1B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2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FDBB-7EED-A4A5-F4D5-F1B5DE9F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57B-0856-42B3-5479-75360249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1603E-FB98-4AE7-92C3-6F9E9B8E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C488-8A28-7D47-9498-9C5C845FAC8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F2DB-DE18-EE12-6249-D8E40CD0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2FA9D-9E1E-2528-2E9D-10B38920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06FF-DE15-9348-B032-78E2FB1B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4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0F37-46C2-9816-C9B5-8F8194B9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D85EB-096C-334E-0E39-15704C19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EE904-01AA-80FC-16CC-D01E7752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C488-8A28-7D47-9498-9C5C845FAC8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2D02C-5E97-D249-5585-6FA03810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84FD7-1049-CA52-E8E0-BE865B20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06FF-DE15-9348-B032-78E2FB1B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CA6B-7AD1-0627-9C00-9CA48157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0E33-E2B2-1A70-5C34-7B141453C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0C965-ACE5-DCFB-1563-5C5FA77F9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25C7A-4A25-5950-FDF4-8651AFC6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C488-8A28-7D47-9498-9C5C845FAC8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F77A1-06B7-B09F-8730-D3641E42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D646B-A1E0-45A5-059F-EBED9543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06FF-DE15-9348-B032-78E2FB1B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9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0745-357A-EAEA-F3B1-17FDA447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C9179-FF9F-52BE-001E-9BE0D9C97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6E06E-271B-75B9-DC24-FF25FD726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83C55-DCD7-AD6D-0051-66B14E003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8312C-0E78-7574-AD37-DE4EA918F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0DC17-B8B0-AE34-EC29-6982ACD1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C488-8A28-7D47-9498-9C5C845FAC8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AACB9-BB97-EC61-0C88-57428921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1D408-BB4A-905B-69CE-4191277E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06FF-DE15-9348-B032-78E2FB1B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188B-0E40-6877-9983-567034CB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62C79-BC88-711E-0503-1C9FFEC2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C488-8A28-7D47-9498-9C5C845FAC8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CF6D8-B025-85D0-DC42-314B67F9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4972F-E00C-B047-881C-3BEE220F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06FF-DE15-9348-B032-78E2FB1B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5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B593E-1445-353A-D02E-85FA0192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C488-8A28-7D47-9498-9C5C845FAC8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DA223-691C-C345-5D88-F5487FA4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B0722-8BC8-BAB1-1765-6957E6E4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06FF-DE15-9348-B032-78E2FB1B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CD1D-D746-DB2F-C1BD-57779ADC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A6245-6530-C6CF-C202-EAC12A7E6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CA549-C400-680B-B469-C168454A5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F2905-5E0E-FB7B-2C61-F71389E0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C488-8A28-7D47-9498-9C5C845FAC8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A5203-77D2-7C5E-286F-C7CDA8E0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E62D5-1253-03F2-A24E-0246C6C4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06FF-DE15-9348-B032-78E2FB1B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01B8-4604-17A8-6B35-D5FD7912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F5B7D-2156-7D33-5AB8-2300044ED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2FD30-4A74-63C6-15E6-3FB9A3FDF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50C83-F7D8-B2E5-4530-8C96E7C7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3C488-8A28-7D47-9498-9C5C845FAC8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5D2F3-2583-5C68-62E3-0DC7A630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8A558-6918-A105-AC6C-99B0AC5E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06FF-DE15-9348-B032-78E2FB1B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0C6EF2-F95A-C003-245D-EB4DB706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5CC15-E967-D549-D1E1-509E2FEAB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9C5FB-4317-DF17-07CA-C4248708E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3C488-8A28-7D47-9498-9C5C845FAC8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D211-D865-41DF-A727-780FE5254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69ADF-3F84-D0A0-3EE7-E38F1FF12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A06FF-DE15-9348-B032-78E2FB1BB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6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F8B46-B989-459C-BFB9-11B331F004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129FB5-357C-4DA1-F805-DA0292D6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1" y="4896723"/>
            <a:ext cx="3138466" cy="1903905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4B7BAF0-29F6-FC21-4738-4F93D414E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710" y="4870705"/>
            <a:ext cx="3138466" cy="1929923"/>
          </a:xfrm>
          <a:prstGeom prst="rect">
            <a:avLst/>
          </a:prstGeom>
        </p:spPr>
      </p:pic>
      <p:pic>
        <p:nvPicPr>
          <p:cNvPr id="10" name="Picture 9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802A1847-0BB1-9C61-E2CC-40E8DD21B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710" y="193882"/>
            <a:ext cx="3182792" cy="1903906"/>
          </a:xfrm>
          <a:prstGeom prst="rect">
            <a:avLst/>
          </a:prstGeom>
        </p:spPr>
      </p:pic>
      <p:pic>
        <p:nvPicPr>
          <p:cNvPr id="12" name="Picture 11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C85E90B3-8215-7429-2F05-8B1AB8E38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785" y="2524246"/>
            <a:ext cx="4234430" cy="1809507"/>
          </a:xfrm>
          <a:prstGeom prst="rect">
            <a:avLst/>
          </a:prstGeom>
        </p:spPr>
      </p:pic>
      <p:pic>
        <p:nvPicPr>
          <p:cNvPr id="18" name="Picture 1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46C1AF4F-9664-007F-1BA5-8E6E47354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61" y="93674"/>
            <a:ext cx="3700666" cy="19039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5C7AA6A-1FC7-3252-6FF5-BADE90691BAB}"/>
              </a:ext>
            </a:extLst>
          </p:cNvPr>
          <p:cNvCxnSpPr/>
          <p:nvPr/>
        </p:nvCxnSpPr>
        <p:spPr>
          <a:xfrm>
            <a:off x="4150327" y="1045627"/>
            <a:ext cx="443138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143C0F-B481-D182-F3DA-34BFA1646B40}"/>
              </a:ext>
            </a:extLst>
          </p:cNvPr>
          <p:cNvCxnSpPr/>
          <p:nvPr/>
        </p:nvCxnSpPr>
        <p:spPr>
          <a:xfrm>
            <a:off x="3745282" y="1997580"/>
            <a:ext cx="405045" cy="526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A32F02-40E9-7D1F-4A08-5FC6B8055B1E}"/>
              </a:ext>
            </a:extLst>
          </p:cNvPr>
          <p:cNvCxnSpPr/>
          <p:nvPr/>
        </p:nvCxnSpPr>
        <p:spPr>
          <a:xfrm flipH="1">
            <a:off x="8213215" y="2097788"/>
            <a:ext cx="368495" cy="426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F305E8-2D14-78CC-6578-5C85BB055433}"/>
              </a:ext>
            </a:extLst>
          </p:cNvPr>
          <p:cNvCxnSpPr>
            <a:stCxn id="6" idx="3"/>
          </p:cNvCxnSpPr>
          <p:nvPr/>
        </p:nvCxnSpPr>
        <p:spPr>
          <a:xfrm flipV="1">
            <a:off x="3588127" y="5848675"/>
            <a:ext cx="499358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CD12E7-A74C-A9C0-57BB-C4D116F6D542}"/>
              </a:ext>
            </a:extLst>
          </p:cNvPr>
          <p:cNvCxnSpPr/>
          <p:nvPr/>
        </p:nvCxnSpPr>
        <p:spPr>
          <a:xfrm flipV="1">
            <a:off x="3588127" y="4344039"/>
            <a:ext cx="390658" cy="5526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35F430-05EE-87F1-A8E6-1BB83EB4E653}"/>
              </a:ext>
            </a:extLst>
          </p:cNvPr>
          <p:cNvCxnSpPr/>
          <p:nvPr/>
        </p:nvCxnSpPr>
        <p:spPr>
          <a:xfrm flipH="1" flipV="1">
            <a:off x="8213215" y="4333753"/>
            <a:ext cx="368495" cy="536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8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Olivares-Rodriguez (Student)</dc:creator>
  <cp:lastModifiedBy>Christian Olivares-Rodriguez (Student)</cp:lastModifiedBy>
  <cp:revision>1</cp:revision>
  <dcterms:created xsi:type="dcterms:W3CDTF">2024-09-25T23:12:04Z</dcterms:created>
  <dcterms:modified xsi:type="dcterms:W3CDTF">2024-09-25T23:31:42Z</dcterms:modified>
</cp:coreProperties>
</file>