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8"/>
    <p:restoredTop sz="94680"/>
  </p:normalViewPr>
  <p:slideViewPr>
    <p:cSldViewPr snapToGrid="0">
      <p:cViewPr varScale="1">
        <p:scale>
          <a:sx n="104" d="100"/>
          <a:sy n="104" d="100"/>
        </p:scale>
        <p:origin x="232" y="2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0990-AE56-35AB-C131-EDC1BE118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CEB4B7-E438-BB36-17A7-E6DFBC8AD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8E10E-312E-AB88-FE0F-29E7E297C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48D9C-4A46-8247-8565-C092E002E622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88EA9-D9D2-E0CA-7288-CD74BBF39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1A0CE-0367-3EF3-FFA3-AB0CCCE6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E6178-8C80-0240-BCA8-FBF260458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75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049F6-312D-72C4-85B5-C8C70CA68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5864C2-DACE-113A-0F1F-DFC856354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D729E-9CF9-0BB5-07C9-3F3245F71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48D9C-4A46-8247-8565-C092E002E622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449BE-C090-B368-E93A-0FED37F9B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D81A6-D6AD-29D0-9266-CCC5FC8CB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E6178-8C80-0240-BCA8-FBF260458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15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74C61C-4B56-0259-57F3-0AE9332E0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3737B-E3C9-479E-2051-B5CCECAEC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44FF3-8E21-EBEC-DF62-ECC4DB67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48D9C-4A46-8247-8565-C092E002E622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19295-8C49-1BA0-7F5C-F1F5325E7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0083B-CE9E-6A1D-85EE-CA2EB540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E6178-8C80-0240-BCA8-FBF260458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2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0C7FC-8215-DDBD-E2D4-B0773782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B7CFD-B895-2ABB-FB00-C1B95A922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B1BE2-63C2-F39B-AD79-D4ABF27DB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48D9C-4A46-8247-8565-C092E002E622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316DB-742B-669E-0618-6AE631CC0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08455-D2CC-6CB0-CA8F-33E3181C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E6178-8C80-0240-BCA8-FBF260458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2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E1F1-A9B4-F4EF-5F01-4D3A568C4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66478-89B8-93CC-9510-66FD03350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F2D69-F26C-B93A-2BA0-76F70ADD8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48D9C-4A46-8247-8565-C092E002E622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AC2C9-E600-28FA-F21F-6D3027282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020AD-AC3D-9C4D-1DBD-5C0B32F1D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E6178-8C80-0240-BCA8-FBF260458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17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E983D-77D7-58A9-25C1-2F00B33FF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BC25F-F0B6-0303-1001-DE696A72C2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DD730-19A6-7955-2531-69750024B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ECAA7-939A-5FDB-7616-87A1309CB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48D9C-4A46-8247-8565-C092E002E622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C2A91-43D5-164A-0DCC-899250687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E643D-6DE3-3157-F109-AB2B51EE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E6178-8C80-0240-BCA8-FBF260458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4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D729E-1E88-9A70-2EBD-4E3E80BC7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9061B-A4CE-529A-8D25-B490491B6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3DFEE-B73B-86D6-5C68-1168E37B7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7ACF04-017D-3DB8-5B9F-A3486A7A5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D9DBC-896A-4A28-F2E3-F7F1127D5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7C1D05-E000-C925-E904-604E895CA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48D9C-4A46-8247-8565-C092E002E622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CD62C5-762A-0444-3705-716B3DA0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108BC3-F7D6-AB83-35B7-39E430B7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E6178-8C80-0240-BCA8-FBF260458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2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DE3F0-2AFB-9C4D-4241-86747108A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42BDD7-B572-3CE9-6FED-43913DF79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48D9C-4A46-8247-8565-C092E002E622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F35E1-C5D6-A501-DA86-1D2E10D8A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D9C66-A638-45E5-BDEC-108A2E8E8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E6178-8C80-0240-BCA8-FBF260458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CB7E11-090A-3C6E-BFC8-5DA643AFC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48D9C-4A46-8247-8565-C092E002E622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0C8A86-8A12-D26B-56AB-6897F7820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FDB44-5A74-96CF-1A84-76AE3F91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E6178-8C80-0240-BCA8-FBF260458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10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601B-29D6-6F88-A63B-91E6DB378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22F95-3183-88EB-A7D2-36ADA81F4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DDEBA-265B-365D-E5BC-6A1A5D1B2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F3CBD-2D12-812D-4C41-78CC86CD8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48D9C-4A46-8247-8565-C092E002E622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67C5E-A02A-1AC5-CA40-961B63347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9D288-DE56-982D-87C4-A1A15481B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E6178-8C80-0240-BCA8-FBF260458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25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1B78-1EEA-2E48-539F-514092641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50180A-20DA-775D-A9CB-26161DFB15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631B1-D7FA-37FF-6281-B9476ECD8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E4F65-9E10-B736-EBA6-4C331DD6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48D9C-4A46-8247-8565-C092E002E622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071F3-AED2-F467-9425-AD7AA2552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9BEA5-D842-2BD9-1476-BC1BE17D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E6178-8C80-0240-BCA8-FBF260458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6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27ED5F-A3CE-7AFC-A238-BDB7DB24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4EF64-A6A9-0EBA-2301-F8F9194BA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07143-6AEC-E249-1395-23E29C978B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F48D9C-4A46-8247-8565-C092E002E622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C1E3F-F1D1-F5E9-4B3C-5D22D68910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524F9-B476-4081-DBE9-172C9CC9D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4E6178-8C80-0240-BCA8-FBF260458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49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E434AF-A943-3B73-10E9-4D8A9BDDA33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7A613-61E2-41B9-4446-FBC24C909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4 Star Schema </a:t>
            </a:r>
            <a:r>
              <a:rPr lang="en-US" dirty="0" err="1"/>
              <a:t>Factless</a:t>
            </a:r>
            <a:r>
              <a:rPr lang="en-US" dirty="0"/>
              <a:t> fact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7EF8D-1A01-E869-A848-4335994CC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slide is a Star Schema created using </a:t>
            </a:r>
            <a:r>
              <a:rPr lang="en-US" dirty="0" err="1"/>
              <a:t>factless</a:t>
            </a:r>
            <a:r>
              <a:rPr lang="en-US" dirty="0"/>
              <a:t> fact tables based on the subject area of Hotel Room Reservations and Stays</a:t>
            </a:r>
          </a:p>
          <a:p>
            <a:r>
              <a:rPr lang="en-US" dirty="0"/>
              <a:t>For more in-depth details on the guidelines of the assignment, please check the Assignment 4 CIS 409.docx file</a:t>
            </a:r>
          </a:p>
        </p:txBody>
      </p:sp>
    </p:spTree>
    <p:extLst>
      <p:ext uri="{BB962C8B-B14F-4D97-AF65-F5344CB8AC3E}">
        <p14:creationId xmlns:p14="http://schemas.microsoft.com/office/powerpoint/2010/main" val="2184874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CE3B6-2314-3D80-3CA2-4B1C80432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452BB3-3C3D-9CEA-EBAE-FD5B9EACE5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0CA0E4C-574D-4EE9-3052-CA0C800A3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22" y="4642779"/>
            <a:ext cx="3162957" cy="1714340"/>
          </a:xfrm>
          <a:prstGeom prst="rect">
            <a:avLst/>
          </a:prstGeom>
        </p:spPr>
      </p:pic>
      <p:pic>
        <p:nvPicPr>
          <p:cNvPr id="16" name="Picture 1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8035464-EF1E-8CBB-3C21-517AF476D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1625" y="4642778"/>
            <a:ext cx="3020506" cy="1714341"/>
          </a:xfrm>
          <a:prstGeom prst="rect">
            <a:avLst/>
          </a:prstGeom>
        </p:spPr>
      </p:pic>
      <p:pic>
        <p:nvPicPr>
          <p:cNvPr id="18" name="Picture 17" descr="A computer code with blue text&#10;&#10;Description automatically generated">
            <a:extLst>
              <a:ext uri="{FF2B5EF4-FFF2-40B4-BE49-F238E27FC236}">
                <a16:creationId xmlns:a16="http://schemas.microsoft.com/office/drawing/2014/main" id="{D0A31A6F-1FA5-351E-7166-6CB4AF2AE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367" y="4642776"/>
            <a:ext cx="3233265" cy="171434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27C9E63-C1E7-46C4-CF03-4437E66A245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782243" y="1084877"/>
            <a:ext cx="4239172" cy="1542471"/>
          </a:xfrm>
          <a:prstGeom prst="rect">
            <a:avLst/>
          </a:prstGeom>
        </p:spPr>
      </p:pic>
      <p:pic>
        <p:nvPicPr>
          <p:cNvPr id="3" name="Picture 2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923E5118-5E78-5786-46D5-2982A8D581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1536" y="1078420"/>
            <a:ext cx="4239172" cy="154892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735911-F5EE-7DA5-E8EF-B28D9600338C}"/>
              </a:ext>
            </a:extLst>
          </p:cNvPr>
          <p:cNvCxnSpPr/>
          <p:nvPr/>
        </p:nvCxnSpPr>
        <p:spPr>
          <a:xfrm flipH="1">
            <a:off x="1569855" y="2627348"/>
            <a:ext cx="1821267" cy="20154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7764F6-8264-59F0-9084-100440B3D194}"/>
              </a:ext>
            </a:extLst>
          </p:cNvPr>
          <p:cNvCxnSpPr>
            <a:stCxn id="3" idx="2"/>
            <a:endCxn id="18" idx="0"/>
          </p:cNvCxnSpPr>
          <p:nvPr/>
        </p:nvCxnSpPr>
        <p:spPr>
          <a:xfrm>
            <a:off x="3391122" y="2627348"/>
            <a:ext cx="2704878" cy="20154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6876CC-7C1E-3CC8-35CE-2EC8A47523D2}"/>
              </a:ext>
            </a:extLst>
          </p:cNvPr>
          <p:cNvCxnSpPr>
            <a:endCxn id="16" idx="0"/>
          </p:cNvCxnSpPr>
          <p:nvPr/>
        </p:nvCxnSpPr>
        <p:spPr>
          <a:xfrm>
            <a:off x="3391122" y="2627348"/>
            <a:ext cx="6690756" cy="20154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5890E8-3E1C-9CF5-380B-47D699480C2B}"/>
              </a:ext>
            </a:extLst>
          </p:cNvPr>
          <p:cNvCxnSpPr>
            <a:endCxn id="14" idx="0"/>
          </p:cNvCxnSpPr>
          <p:nvPr/>
        </p:nvCxnSpPr>
        <p:spPr>
          <a:xfrm flipH="1">
            <a:off x="1750301" y="2627348"/>
            <a:ext cx="7165099" cy="201543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291F754-D382-E6EF-A227-5F76D5BCE917}"/>
              </a:ext>
            </a:extLst>
          </p:cNvPr>
          <p:cNvCxnSpPr>
            <a:stCxn id="2" idx="2"/>
            <a:endCxn id="18" idx="0"/>
          </p:cNvCxnSpPr>
          <p:nvPr/>
        </p:nvCxnSpPr>
        <p:spPr>
          <a:xfrm flipH="1">
            <a:off x="6096000" y="2627348"/>
            <a:ext cx="2805829" cy="201542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AC7A7E-3662-3211-85B1-A42158AF81D7}"/>
              </a:ext>
            </a:extLst>
          </p:cNvPr>
          <p:cNvCxnSpPr>
            <a:stCxn id="2" idx="2"/>
            <a:endCxn id="16" idx="0"/>
          </p:cNvCxnSpPr>
          <p:nvPr/>
        </p:nvCxnSpPr>
        <p:spPr>
          <a:xfrm>
            <a:off x="8901829" y="2627348"/>
            <a:ext cx="1180049" cy="20154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662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51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Assignment 4 Star Schema Factless fact tables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Christian Olivares-Rodriguez (Student)</dc:creator>
  <cp:lastModifiedBy>Christian Olivares-Rodriguez (Student)</cp:lastModifiedBy>
  <cp:revision>6</cp:revision>
  <dcterms:created xsi:type="dcterms:W3CDTF">2024-10-02T13:37:52Z</dcterms:created>
  <dcterms:modified xsi:type="dcterms:W3CDTF">2024-10-24T19:47:32Z</dcterms:modified>
</cp:coreProperties>
</file>