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7" r:id="rId2"/>
    <p:sldId id="277" r:id="rId3"/>
    <p:sldId id="368" r:id="rId4"/>
    <p:sldId id="370" r:id="rId5"/>
    <p:sldId id="369" r:id="rId6"/>
    <p:sldId id="371" r:id="rId7"/>
    <p:sldId id="372" r:id="rId8"/>
  </p:sldIdLst>
  <p:sldSz cx="9144000" cy="5143500" type="screen16x9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00FF"/>
    <a:srgbClr val="64FF96"/>
    <a:srgbClr val="FF0000"/>
    <a:srgbClr val="32FF64"/>
    <a:srgbClr val="32C864"/>
    <a:srgbClr val="92D050"/>
    <a:srgbClr val="FFFFFF"/>
    <a:srgbClr val="970100"/>
    <a:srgbClr val="BE31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61" autoAdjust="0"/>
    <p:restoredTop sz="92178" autoAdjust="0"/>
  </p:normalViewPr>
  <p:slideViewPr>
    <p:cSldViewPr snapToObjects="1">
      <p:cViewPr varScale="1">
        <p:scale>
          <a:sx n="99" d="100"/>
          <a:sy n="99" d="100"/>
        </p:scale>
        <p:origin x="974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2CEC4-37D0-4019-B58B-B2AF1158763F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A33E0-6700-4EBE-AA3C-C6E92095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98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nders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9143997" cy="5148000"/>
          </a:xfrm>
          <a:prstGeom prst="rect">
            <a:avLst/>
          </a:prstGeom>
        </p:spPr>
      </p:pic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>
          <a:xfrm>
            <a:off x="1710000" y="720000"/>
            <a:ext cx="6840000" cy="2790000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algn="l">
              <a:lnSpc>
                <a:spcPts val="3600"/>
              </a:lnSpc>
              <a:defRPr sz="3200">
                <a:latin typeface="Times New Roman"/>
                <a:cs typeface="Times New Roman"/>
              </a:defRPr>
            </a:lvl1pPr>
          </a:lstStyle>
          <a:p>
            <a:r>
              <a:rPr lang="en-GB" dirty="0"/>
              <a:t>Title of </a:t>
            </a:r>
            <a:r>
              <a:rPr lang="en-GB" noProof="0" dirty="0"/>
              <a:t>the</a:t>
            </a:r>
            <a:r>
              <a:rPr lang="en-GB" dirty="0"/>
              <a:t> presentation</a:t>
            </a:r>
          </a:p>
        </p:txBody>
      </p:sp>
      <p:sp>
        <p:nvSpPr>
          <p:cNvPr id="13" name="Tijdelijke aanduiding voor tekst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10000" y="3510001"/>
            <a:ext cx="6840000" cy="323165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2100" baseline="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pPr lvl="0"/>
            <a:r>
              <a:rPr lang="en-GB" dirty="0"/>
              <a:t>Author name</a:t>
            </a:r>
          </a:p>
        </p:txBody>
      </p:sp>
    </p:spTree>
    <p:extLst>
      <p:ext uri="{BB962C8B-B14F-4D97-AF65-F5344CB8AC3E}">
        <p14:creationId xmlns:p14="http://schemas.microsoft.com/office/powerpoint/2010/main" val="3724351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nders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3998" cy="5148000"/>
          </a:xfrm>
          <a:prstGeom prst="rect">
            <a:avLst/>
          </a:prstGeom>
        </p:spPr>
      </p:pic>
      <p:sp>
        <p:nvSpPr>
          <p:cNvPr id="5" name="Tijdelijke aanduiding voor titel 1"/>
          <p:cNvSpPr>
            <a:spLocks noGrp="1"/>
          </p:cNvSpPr>
          <p:nvPr>
            <p:ph type="title" hasCustomPrompt="1"/>
          </p:nvPr>
        </p:nvSpPr>
        <p:spPr>
          <a:xfrm>
            <a:off x="900000" y="324001"/>
            <a:ext cx="7560000" cy="24622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marL="0" indent="0" algn="l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Title of the </a:t>
            </a:r>
            <a:r>
              <a:rPr lang="en-GB" noProof="0" dirty="0"/>
              <a:t>presentation</a:t>
            </a:r>
          </a:p>
        </p:txBody>
      </p:sp>
      <p:sp>
        <p:nvSpPr>
          <p:cNvPr id="6" name="Tijdelijke aanduiding voor tekst 17"/>
          <p:cNvSpPr>
            <a:spLocks noGrp="1"/>
          </p:cNvSpPr>
          <p:nvPr>
            <p:ph type="body" sz="quarter" idx="11" hasCustomPrompt="1"/>
          </p:nvPr>
        </p:nvSpPr>
        <p:spPr>
          <a:xfrm>
            <a:off x="900000" y="4680000"/>
            <a:ext cx="8243998" cy="463500"/>
          </a:xfrm>
          <a:prstGeom prst="rect">
            <a:avLst/>
          </a:prstGeom>
        </p:spPr>
        <p:txBody>
          <a:bodyPr lIns="0" tIns="0" rIns="180000" bIns="0" anchor="ctr" anchorCtr="0">
            <a:noAutofit/>
          </a:bodyPr>
          <a:lstStyle>
            <a:lvl1pPr marL="0" indent="0" algn="r">
              <a:buNone/>
              <a:defRPr sz="900" baseline="0">
                <a:solidFill>
                  <a:srgbClr val="BE311A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/>
              <a:t>Additional information</a:t>
            </a:r>
          </a:p>
        </p:txBody>
      </p:sp>
      <p:sp>
        <p:nvSpPr>
          <p:cNvPr id="7" name="Tijdelijke aanduiding voor tekst 17"/>
          <p:cNvSpPr>
            <a:spLocks noGrp="1"/>
          </p:cNvSpPr>
          <p:nvPr>
            <p:ph type="body" sz="quarter" idx="12" hasCustomPrompt="1"/>
          </p:nvPr>
        </p:nvSpPr>
        <p:spPr>
          <a:xfrm>
            <a:off x="900000" y="648000"/>
            <a:ext cx="7560000" cy="338554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22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GB"/>
              <a:t>Title of the slide</a:t>
            </a:r>
            <a:endParaRPr lang="en-GB" dirty="0"/>
          </a:p>
        </p:txBody>
      </p:sp>
      <p:sp>
        <p:nvSpPr>
          <p:cNvPr id="10" name="Tijdelijke aanduiding voor tekst 17"/>
          <p:cNvSpPr>
            <a:spLocks noGrp="1"/>
          </p:cNvSpPr>
          <p:nvPr>
            <p:ph type="body" sz="quarter" idx="16" hasCustomPrompt="1"/>
          </p:nvPr>
        </p:nvSpPr>
        <p:spPr>
          <a:xfrm>
            <a:off x="900000" y="1080001"/>
            <a:ext cx="7560000" cy="24622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None/>
              <a:defRPr sz="1600" baseline="0">
                <a:latin typeface="Times New Roman"/>
                <a:cs typeface="Times New Roman"/>
              </a:defRPr>
            </a:lvl1pPr>
          </a:lstStyle>
          <a:p>
            <a:pPr lvl="0"/>
            <a:r>
              <a:rPr lang="en-GB" dirty="0"/>
              <a:t>Text box for standard texts</a:t>
            </a:r>
          </a:p>
        </p:txBody>
      </p:sp>
    </p:spTree>
    <p:extLst>
      <p:ext uri="{BB962C8B-B14F-4D97-AF65-F5344CB8AC3E}">
        <p14:creationId xmlns:p14="http://schemas.microsoft.com/office/powerpoint/2010/main" val="1305078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nders-LIST (large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3998" cy="5148000"/>
          </a:xfrm>
          <a:prstGeom prst="rect">
            <a:avLst/>
          </a:prstGeom>
        </p:spPr>
      </p:pic>
      <p:sp>
        <p:nvSpPr>
          <p:cNvPr id="14" name="Tijdelijke aanduiding voor tekst 6"/>
          <p:cNvSpPr>
            <a:spLocks noGrp="1"/>
          </p:cNvSpPr>
          <p:nvPr>
            <p:ph type="body" sz="quarter" idx="13"/>
          </p:nvPr>
        </p:nvSpPr>
        <p:spPr>
          <a:xfrm>
            <a:off x="900000" y="1080000"/>
            <a:ext cx="7560000" cy="1963614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 marL="0" indent="252000">
              <a:buFont typeface="Lucida Grande"/>
              <a:buChar char="–"/>
              <a:defRPr sz="2200">
                <a:latin typeface="Times New Roman"/>
                <a:cs typeface="Times New Roman"/>
              </a:defRPr>
            </a:lvl1pPr>
            <a:lvl2pPr marL="504000" indent="-252000">
              <a:buFont typeface="Lucida Grande"/>
              <a:buChar char="–"/>
              <a:defRPr sz="2200">
                <a:latin typeface="Times New Roman"/>
                <a:cs typeface="Times New Roman"/>
              </a:defRPr>
            </a:lvl2pPr>
            <a:lvl3pPr marL="756000" indent="-252000">
              <a:buFont typeface="Lucida Grande"/>
              <a:buChar char="–"/>
              <a:defRPr sz="2200">
                <a:latin typeface="Times New Roman"/>
                <a:cs typeface="Times New Roman"/>
              </a:defRPr>
            </a:lvl3pPr>
            <a:lvl4pPr marL="1008000" indent="-252000">
              <a:buFont typeface="Lucida Grande"/>
              <a:buChar char="–"/>
              <a:defRPr sz="2200">
                <a:latin typeface="Times New Roman"/>
                <a:cs typeface="Times New Roman"/>
              </a:defRPr>
            </a:lvl4pPr>
            <a:lvl5pPr marL="1260000" indent="-252000">
              <a:buFont typeface="Lucida Grande"/>
              <a:buChar char="–"/>
              <a:defRPr sz="2200">
                <a:latin typeface="Times New Roman"/>
                <a:cs typeface="Times New Roman"/>
              </a:defRPr>
            </a:lvl5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</a:t>
            </a:r>
            <a:r>
              <a:rPr lang="en-GB" noProof="0" dirty="0" err="1"/>
              <a:t>om</a:t>
            </a:r>
            <a:r>
              <a:rPr lang="en-GB" noProof="0" dirty="0"/>
              <a:t> de </a:t>
            </a:r>
            <a:r>
              <a:rPr lang="en-GB" noProof="0" dirty="0" err="1"/>
              <a:t>tekststijl</a:t>
            </a:r>
            <a:r>
              <a:rPr lang="en-GB" noProof="0" dirty="0"/>
              <a:t> van het model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  <a:p>
            <a:pPr lvl="1"/>
            <a:r>
              <a:rPr lang="en-GB" noProof="0" dirty="0" err="1"/>
              <a:t>Tweede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2"/>
            <a:r>
              <a:rPr lang="en-GB" noProof="0" dirty="0" err="1"/>
              <a:t>Derde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3"/>
            <a:r>
              <a:rPr lang="en-GB" noProof="0" dirty="0" err="1"/>
              <a:t>Vierde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4"/>
            <a:r>
              <a:rPr lang="en-GB" noProof="0" dirty="0" err="1"/>
              <a:t>Vijfde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</p:txBody>
      </p:sp>
      <p:sp>
        <p:nvSpPr>
          <p:cNvPr id="5" name="Tijdelijke aanduiding voor titel 1"/>
          <p:cNvSpPr>
            <a:spLocks noGrp="1"/>
          </p:cNvSpPr>
          <p:nvPr>
            <p:ph type="title" hasCustomPrompt="1"/>
          </p:nvPr>
        </p:nvSpPr>
        <p:spPr>
          <a:xfrm>
            <a:off x="900000" y="324001"/>
            <a:ext cx="7560000" cy="24622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marL="0" indent="0" algn="l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Title of the </a:t>
            </a:r>
            <a:r>
              <a:rPr lang="en-GB" noProof="0" dirty="0"/>
              <a:t>presentation</a:t>
            </a:r>
          </a:p>
        </p:txBody>
      </p:sp>
      <p:sp>
        <p:nvSpPr>
          <p:cNvPr id="6" name="Tijdelijke aanduiding voor tekst 17"/>
          <p:cNvSpPr>
            <a:spLocks noGrp="1"/>
          </p:cNvSpPr>
          <p:nvPr>
            <p:ph type="body" sz="quarter" idx="11" hasCustomPrompt="1"/>
          </p:nvPr>
        </p:nvSpPr>
        <p:spPr>
          <a:xfrm>
            <a:off x="900000" y="4680000"/>
            <a:ext cx="8243998" cy="463500"/>
          </a:xfrm>
          <a:prstGeom prst="rect">
            <a:avLst/>
          </a:prstGeom>
        </p:spPr>
        <p:txBody>
          <a:bodyPr lIns="0" tIns="0" rIns="180000" bIns="0" anchor="ctr" anchorCtr="0">
            <a:noAutofit/>
          </a:bodyPr>
          <a:lstStyle>
            <a:lvl1pPr marL="0" indent="0" algn="r">
              <a:buNone/>
              <a:defRPr sz="900" baseline="0">
                <a:solidFill>
                  <a:srgbClr val="BE311A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/>
              <a:t>Additional information</a:t>
            </a:r>
          </a:p>
        </p:txBody>
      </p:sp>
      <p:sp>
        <p:nvSpPr>
          <p:cNvPr id="7" name="Tijdelijke aanduiding voor tekst 17"/>
          <p:cNvSpPr>
            <a:spLocks noGrp="1"/>
          </p:cNvSpPr>
          <p:nvPr>
            <p:ph type="body" sz="quarter" idx="12" hasCustomPrompt="1"/>
          </p:nvPr>
        </p:nvSpPr>
        <p:spPr>
          <a:xfrm>
            <a:off x="900000" y="648000"/>
            <a:ext cx="7560000" cy="338554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22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GB"/>
              <a:t>Title of the slide</a:t>
            </a:r>
            <a:endParaRPr lang="en-GB" dirty="0"/>
          </a:p>
        </p:txBody>
      </p:sp>
      <p:sp>
        <p:nvSpPr>
          <p:cNvPr id="8" name="Tijdelijke aanduiding voor tekst 17"/>
          <p:cNvSpPr>
            <a:spLocks noGrp="1"/>
          </p:cNvSpPr>
          <p:nvPr>
            <p:ph type="body" sz="quarter" idx="14" hasCustomPrompt="1"/>
          </p:nvPr>
        </p:nvSpPr>
        <p:spPr>
          <a:xfrm>
            <a:off x="900000" y="4163779"/>
            <a:ext cx="7560000" cy="246221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 algn="l">
              <a:buNone/>
              <a:defRPr sz="1600" baseline="0">
                <a:latin typeface="Times New Roman"/>
                <a:cs typeface="Times New Roman"/>
              </a:defRPr>
            </a:lvl1pPr>
          </a:lstStyle>
          <a:p>
            <a:pPr lvl="0"/>
            <a:r>
              <a:rPr lang="en-GB" dirty="0"/>
              <a:t>Text box for larger texts (free positioning)</a:t>
            </a:r>
          </a:p>
        </p:txBody>
      </p:sp>
      <p:sp>
        <p:nvSpPr>
          <p:cNvPr id="9" name="Tijdelijke aanduiding voor tekst 17"/>
          <p:cNvSpPr>
            <a:spLocks noGrp="1"/>
          </p:cNvSpPr>
          <p:nvPr>
            <p:ph type="body" sz="quarter" idx="15" hasCustomPrompt="1"/>
          </p:nvPr>
        </p:nvSpPr>
        <p:spPr>
          <a:xfrm>
            <a:off x="900000" y="4510723"/>
            <a:ext cx="7560000" cy="169277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marL="0" indent="0" algn="l">
              <a:buNone/>
              <a:defRPr sz="1100" baseline="0">
                <a:latin typeface="Arial"/>
                <a:cs typeface="Arial"/>
              </a:defRPr>
            </a:lvl1pPr>
          </a:lstStyle>
          <a:p>
            <a:pPr lvl="0"/>
            <a:r>
              <a:rPr lang="en-GB" dirty="0"/>
              <a:t>Text box for smaller texts (free </a:t>
            </a:r>
            <a:r>
              <a:rPr lang="en-GB" noProof="0" dirty="0"/>
              <a:t>positioning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34759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nders-LIST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3998" cy="5148000"/>
          </a:xfrm>
          <a:prstGeom prst="rect">
            <a:avLst/>
          </a:prstGeom>
        </p:spPr>
      </p:pic>
      <p:sp>
        <p:nvSpPr>
          <p:cNvPr id="14" name="Tijdelijke aanduiding voor tekst 6"/>
          <p:cNvSpPr>
            <a:spLocks noGrp="1"/>
          </p:cNvSpPr>
          <p:nvPr>
            <p:ph type="body" sz="quarter" idx="13"/>
          </p:nvPr>
        </p:nvSpPr>
        <p:spPr>
          <a:xfrm>
            <a:off x="900000" y="1080000"/>
            <a:ext cx="7560000" cy="1428083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 marL="0" indent="180000">
              <a:buFont typeface="Lucida Grande"/>
              <a:buChar char="–"/>
              <a:defRPr sz="1600">
                <a:latin typeface="Times New Roman"/>
                <a:cs typeface="Times New Roman"/>
              </a:defRPr>
            </a:lvl1pPr>
            <a:lvl2pPr marL="360000" indent="-180000">
              <a:buFont typeface="Lucida Grande"/>
              <a:buChar char="–"/>
              <a:defRPr sz="1600">
                <a:latin typeface="Times New Roman"/>
                <a:cs typeface="Times New Roman"/>
              </a:defRPr>
            </a:lvl2pPr>
            <a:lvl3pPr marL="540000" indent="-180000">
              <a:buFont typeface="Lucida Grande"/>
              <a:buChar char="–"/>
              <a:defRPr sz="1600">
                <a:latin typeface="Times New Roman"/>
                <a:cs typeface="Times New Roman"/>
              </a:defRPr>
            </a:lvl3pPr>
            <a:lvl4pPr marL="720000" indent="-180000">
              <a:buFont typeface="Lucida Grande"/>
              <a:buChar char="–"/>
              <a:defRPr sz="1600">
                <a:latin typeface="Times New Roman"/>
                <a:cs typeface="Times New Roman"/>
              </a:defRPr>
            </a:lvl4pPr>
            <a:lvl5pPr marL="900000" indent="-180000">
              <a:buFont typeface="Lucida Grande"/>
              <a:buChar char="–"/>
              <a:defRPr sz="1600">
                <a:latin typeface="Times New Roman"/>
                <a:cs typeface="Times New Roman"/>
              </a:defRPr>
            </a:lvl5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</a:t>
            </a:r>
            <a:r>
              <a:rPr lang="en-GB" noProof="0" dirty="0" err="1"/>
              <a:t>om</a:t>
            </a:r>
            <a:r>
              <a:rPr lang="en-GB" noProof="0" dirty="0"/>
              <a:t> de </a:t>
            </a:r>
            <a:r>
              <a:rPr lang="en-GB" noProof="0" dirty="0" err="1"/>
              <a:t>tekststijl</a:t>
            </a:r>
            <a:r>
              <a:rPr lang="en-GB" noProof="0" dirty="0"/>
              <a:t> van het model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  <a:p>
            <a:pPr lvl="1"/>
            <a:r>
              <a:rPr lang="en-GB" noProof="0" dirty="0" err="1"/>
              <a:t>Tweede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2"/>
            <a:r>
              <a:rPr lang="en-GB" noProof="0" dirty="0" err="1"/>
              <a:t>Derde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3"/>
            <a:r>
              <a:rPr lang="en-GB" noProof="0" dirty="0" err="1"/>
              <a:t>Vierde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4"/>
            <a:r>
              <a:rPr lang="en-GB" noProof="0" dirty="0" err="1"/>
              <a:t>Vijfde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</p:txBody>
      </p:sp>
      <p:sp>
        <p:nvSpPr>
          <p:cNvPr id="5" name="Tijdelijke aanduiding voor titel 1"/>
          <p:cNvSpPr>
            <a:spLocks noGrp="1"/>
          </p:cNvSpPr>
          <p:nvPr>
            <p:ph type="title" hasCustomPrompt="1"/>
          </p:nvPr>
        </p:nvSpPr>
        <p:spPr>
          <a:xfrm>
            <a:off x="900000" y="324001"/>
            <a:ext cx="7560000" cy="24622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marL="0" indent="0" algn="l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Title of the </a:t>
            </a:r>
            <a:r>
              <a:rPr lang="en-GB" noProof="0" dirty="0"/>
              <a:t>presentation</a:t>
            </a:r>
          </a:p>
        </p:txBody>
      </p:sp>
      <p:sp>
        <p:nvSpPr>
          <p:cNvPr id="6" name="Tijdelijke aanduiding voor tekst 17"/>
          <p:cNvSpPr>
            <a:spLocks noGrp="1"/>
          </p:cNvSpPr>
          <p:nvPr>
            <p:ph type="body" sz="quarter" idx="11" hasCustomPrompt="1"/>
          </p:nvPr>
        </p:nvSpPr>
        <p:spPr>
          <a:xfrm>
            <a:off x="900000" y="4680000"/>
            <a:ext cx="8243998" cy="463500"/>
          </a:xfrm>
          <a:prstGeom prst="rect">
            <a:avLst/>
          </a:prstGeom>
        </p:spPr>
        <p:txBody>
          <a:bodyPr lIns="0" tIns="0" rIns="180000" bIns="0" anchor="ctr" anchorCtr="0">
            <a:noAutofit/>
          </a:bodyPr>
          <a:lstStyle>
            <a:lvl1pPr marL="0" indent="0" algn="r">
              <a:buNone/>
              <a:defRPr sz="900" baseline="0">
                <a:solidFill>
                  <a:srgbClr val="BE311A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/>
              <a:t>Additional information</a:t>
            </a:r>
          </a:p>
        </p:txBody>
      </p:sp>
      <p:sp>
        <p:nvSpPr>
          <p:cNvPr id="7" name="Tijdelijke aanduiding voor tekst 17"/>
          <p:cNvSpPr>
            <a:spLocks noGrp="1"/>
          </p:cNvSpPr>
          <p:nvPr>
            <p:ph type="body" sz="quarter" idx="12" hasCustomPrompt="1"/>
          </p:nvPr>
        </p:nvSpPr>
        <p:spPr>
          <a:xfrm>
            <a:off x="900000" y="648000"/>
            <a:ext cx="7560000" cy="338554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22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GB"/>
              <a:t>Title of the slide</a:t>
            </a:r>
            <a:endParaRPr lang="en-GB" dirty="0"/>
          </a:p>
        </p:txBody>
      </p:sp>
      <p:sp>
        <p:nvSpPr>
          <p:cNvPr id="8" name="Tijdelijke aanduiding voor tekst 17"/>
          <p:cNvSpPr>
            <a:spLocks noGrp="1"/>
          </p:cNvSpPr>
          <p:nvPr>
            <p:ph type="body" sz="quarter" idx="14" hasCustomPrompt="1"/>
          </p:nvPr>
        </p:nvSpPr>
        <p:spPr>
          <a:xfrm>
            <a:off x="900000" y="4163779"/>
            <a:ext cx="7560000" cy="246221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 algn="l">
              <a:buNone/>
              <a:defRPr sz="1600" baseline="0">
                <a:latin typeface="Times New Roman"/>
                <a:cs typeface="Times New Roman"/>
              </a:defRPr>
            </a:lvl1pPr>
          </a:lstStyle>
          <a:p>
            <a:pPr lvl="0"/>
            <a:r>
              <a:rPr lang="en-GB" dirty="0"/>
              <a:t>Text box for larger texts (free positioning)</a:t>
            </a:r>
          </a:p>
        </p:txBody>
      </p:sp>
      <p:sp>
        <p:nvSpPr>
          <p:cNvPr id="9" name="Tijdelijke aanduiding voor tekst 17"/>
          <p:cNvSpPr>
            <a:spLocks noGrp="1"/>
          </p:cNvSpPr>
          <p:nvPr>
            <p:ph type="body" sz="quarter" idx="15" hasCustomPrompt="1"/>
          </p:nvPr>
        </p:nvSpPr>
        <p:spPr>
          <a:xfrm>
            <a:off x="900000" y="4510723"/>
            <a:ext cx="7560000" cy="169277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marL="0" indent="0" algn="l">
              <a:buNone/>
              <a:defRPr sz="1100" baseline="0">
                <a:latin typeface="Arial"/>
                <a:cs typeface="Arial"/>
              </a:defRPr>
            </a:lvl1pPr>
          </a:lstStyle>
          <a:p>
            <a:pPr lvl="0"/>
            <a:r>
              <a:rPr lang="en-GB" dirty="0"/>
              <a:t>Text box for smaller texts (free </a:t>
            </a:r>
            <a:r>
              <a:rPr lang="en-GB" noProof="0" dirty="0"/>
              <a:t>positioning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8553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nders-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10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" y="1"/>
            <a:ext cx="9144000" cy="5148000"/>
          </a:xfrm>
          <a:prstGeom prst="rect">
            <a:avLst/>
          </a:prstGeom>
        </p:spPr>
      </p:pic>
      <p:pic>
        <p:nvPicPr>
          <p:cNvPr id="10" name="Afbeelding 9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"/>
            <a:ext cx="9143998" cy="5148000"/>
          </a:xfrm>
          <a:prstGeom prst="rect">
            <a:avLst/>
          </a:prstGeom>
        </p:spPr>
      </p:pic>
      <p:sp>
        <p:nvSpPr>
          <p:cNvPr id="8" name="Tijdelijke aanduiding voor tekst 17"/>
          <p:cNvSpPr>
            <a:spLocks noGrp="1"/>
          </p:cNvSpPr>
          <p:nvPr>
            <p:ph type="body" sz="quarter" idx="14" hasCustomPrompt="1"/>
          </p:nvPr>
        </p:nvSpPr>
        <p:spPr>
          <a:xfrm>
            <a:off x="2596730" y="2581155"/>
            <a:ext cx="3950540" cy="338554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2200" baseline="0">
                <a:latin typeface="Times New Roman"/>
                <a:cs typeface="Times New Roman"/>
              </a:defRPr>
            </a:lvl1pPr>
          </a:lstStyle>
          <a:p>
            <a:pPr lvl="0"/>
            <a:r>
              <a:rPr lang="en-GB" noProof="0"/>
              <a:t>additional url</a:t>
            </a:r>
          </a:p>
        </p:txBody>
      </p:sp>
      <p:sp>
        <p:nvSpPr>
          <p:cNvPr id="13" name="Tekstvak 12"/>
          <p:cNvSpPr txBox="1"/>
          <p:nvPr userDrawn="1"/>
        </p:nvSpPr>
        <p:spPr>
          <a:xfrm>
            <a:off x="2596730" y="2162115"/>
            <a:ext cx="3950540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GB" sz="2200" noProof="0">
                <a:latin typeface="Times New Roman"/>
                <a:cs typeface="Times New Roman"/>
              </a:rPr>
              <a:t>www.ru.nl/</a:t>
            </a:r>
            <a:r>
              <a:rPr lang="en-GB" sz="2200" noProof="0">
                <a:solidFill>
                  <a:schemeClr val="tx2"/>
                </a:solidFill>
                <a:latin typeface="Times New Roman"/>
                <a:cs typeface="Times New Roman"/>
              </a:rPr>
              <a:t>donders</a:t>
            </a:r>
          </a:p>
        </p:txBody>
      </p:sp>
    </p:spTree>
    <p:extLst>
      <p:ext uri="{BB962C8B-B14F-4D97-AF65-F5344CB8AC3E}">
        <p14:creationId xmlns:p14="http://schemas.microsoft.com/office/powerpoint/2010/main" val="3375004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nders-TITLE+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"/>
            <a:ext cx="9143997" cy="5148000"/>
          </a:xfrm>
          <a:prstGeom prst="rect">
            <a:avLst/>
          </a:prstGeom>
        </p:spPr>
      </p:pic>
      <p:sp>
        <p:nvSpPr>
          <p:cNvPr id="5" name="Tijdelijke aanduiding voor afbeelding 2"/>
          <p:cNvSpPr>
            <a:spLocks noGrp="1"/>
          </p:cNvSpPr>
          <p:nvPr>
            <p:ph type="pic" idx="1" hasCustomPrompt="1"/>
          </p:nvPr>
        </p:nvSpPr>
        <p:spPr>
          <a:xfrm>
            <a:off x="1710000" y="720000"/>
            <a:ext cx="6840000" cy="279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 dirty="0"/>
              <a:t>Image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>
          <a:xfrm>
            <a:off x="1710000" y="3510000"/>
            <a:ext cx="6840000" cy="900000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algn="l">
              <a:lnSpc>
                <a:spcPts val="3200"/>
              </a:lnSpc>
              <a:defRPr sz="3200">
                <a:latin typeface="Times New Roman"/>
                <a:cs typeface="Times New Roman"/>
              </a:defRPr>
            </a:lvl1pPr>
          </a:lstStyle>
          <a:p>
            <a:r>
              <a:rPr lang="en-GB" dirty="0"/>
              <a:t>Title of </a:t>
            </a:r>
            <a:r>
              <a:rPr lang="en-GB" noProof="0" dirty="0"/>
              <a:t>the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presentation</a:t>
            </a:r>
          </a:p>
        </p:txBody>
      </p:sp>
      <p:sp>
        <p:nvSpPr>
          <p:cNvPr id="13" name="Tijdelijke aanduiding voor tekst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10000" y="4356835"/>
            <a:ext cx="6840000" cy="323165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0" indent="0">
              <a:buNone/>
              <a:defRPr sz="2100" baseline="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pPr lvl="0"/>
            <a:r>
              <a:rPr lang="en-GB" dirty="0"/>
              <a:t>Author </a:t>
            </a:r>
            <a:r>
              <a:rPr lang="en-GB" noProof="0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119566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nders-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3998" cy="51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49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nders-HEADER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3998" cy="5148000"/>
          </a:xfrm>
          <a:prstGeom prst="rect">
            <a:avLst/>
          </a:prstGeom>
        </p:spPr>
      </p:pic>
      <p:sp>
        <p:nvSpPr>
          <p:cNvPr id="5" name="Tijdelijke aanduiding voor titel 1"/>
          <p:cNvSpPr>
            <a:spLocks noGrp="1"/>
          </p:cNvSpPr>
          <p:nvPr>
            <p:ph type="title" hasCustomPrompt="1"/>
          </p:nvPr>
        </p:nvSpPr>
        <p:spPr>
          <a:xfrm>
            <a:off x="900000" y="324001"/>
            <a:ext cx="7560000" cy="24622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marL="0" indent="0" algn="l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Title of the </a:t>
            </a:r>
            <a:r>
              <a:rPr lang="en-GB" noProof="0" dirty="0"/>
              <a:t>presentation</a:t>
            </a:r>
          </a:p>
        </p:txBody>
      </p:sp>
      <p:sp>
        <p:nvSpPr>
          <p:cNvPr id="7" name="Tijdelijke aanduiding voor tekst 17"/>
          <p:cNvSpPr>
            <a:spLocks noGrp="1"/>
          </p:cNvSpPr>
          <p:nvPr>
            <p:ph type="body" sz="quarter" idx="12" hasCustomPrompt="1"/>
          </p:nvPr>
        </p:nvSpPr>
        <p:spPr>
          <a:xfrm>
            <a:off x="900000" y="648000"/>
            <a:ext cx="7560000" cy="338554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22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GB"/>
              <a:t>Title of the slide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5655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nders-1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3998" cy="5148000"/>
          </a:xfrm>
          <a:prstGeom prst="rect">
            <a:avLst/>
          </a:prstGeom>
        </p:spPr>
      </p:pic>
      <p:sp>
        <p:nvSpPr>
          <p:cNvPr id="4" name="Tijdelijke aanduiding voor afbeelding 2"/>
          <p:cNvSpPr>
            <a:spLocks noGrp="1"/>
          </p:cNvSpPr>
          <p:nvPr>
            <p:ph type="pic" idx="1" hasCustomPrompt="1"/>
          </p:nvPr>
        </p:nvSpPr>
        <p:spPr>
          <a:xfrm>
            <a:off x="900000" y="1080000"/>
            <a:ext cx="7560000" cy="360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Image</a:t>
            </a:r>
            <a:endParaRPr lang="en-GB" dirty="0"/>
          </a:p>
        </p:txBody>
      </p:sp>
      <p:sp>
        <p:nvSpPr>
          <p:cNvPr id="5" name="Tijdelijke aanduiding voor titel 1"/>
          <p:cNvSpPr>
            <a:spLocks noGrp="1"/>
          </p:cNvSpPr>
          <p:nvPr>
            <p:ph type="title" hasCustomPrompt="1"/>
          </p:nvPr>
        </p:nvSpPr>
        <p:spPr>
          <a:xfrm>
            <a:off x="900000" y="324001"/>
            <a:ext cx="7560000" cy="24622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marL="0" indent="0" algn="l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Title of the </a:t>
            </a:r>
            <a:r>
              <a:rPr lang="en-GB" noProof="0" dirty="0"/>
              <a:t>presentation</a:t>
            </a:r>
          </a:p>
        </p:txBody>
      </p:sp>
      <p:sp>
        <p:nvSpPr>
          <p:cNvPr id="6" name="Tijdelijke aanduiding voor tekst 17"/>
          <p:cNvSpPr>
            <a:spLocks noGrp="1"/>
          </p:cNvSpPr>
          <p:nvPr>
            <p:ph type="body" sz="quarter" idx="11" hasCustomPrompt="1"/>
          </p:nvPr>
        </p:nvSpPr>
        <p:spPr>
          <a:xfrm>
            <a:off x="900000" y="4680000"/>
            <a:ext cx="8243998" cy="463500"/>
          </a:xfrm>
          <a:prstGeom prst="rect">
            <a:avLst/>
          </a:prstGeom>
        </p:spPr>
        <p:txBody>
          <a:bodyPr lIns="0" tIns="0" rIns="180000" bIns="0" anchor="ctr" anchorCtr="0">
            <a:noAutofit/>
          </a:bodyPr>
          <a:lstStyle>
            <a:lvl1pPr marL="0" indent="0" algn="r">
              <a:buNone/>
              <a:defRPr sz="900" baseline="0">
                <a:solidFill>
                  <a:srgbClr val="BE311A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/>
              <a:t>Additional information</a:t>
            </a:r>
          </a:p>
        </p:txBody>
      </p:sp>
      <p:sp>
        <p:nvSpPr>
          <p:cNvPr id="7" name="Tijdelijke aanduiding voor tekst 17"/>
          <p:cNvSpPr>
            <a:spLocks noGrp="1"/>
          </p:cNvSpPr>
          <p:nvPr>
            <p:ph type="body" sz="quarter" idx="12" hasCustomPrompt="1"/>
          </p:nvPr>
        </p:nvSpPr>
        <p:spPr>
          <a:xfrm>
            <a:off x="900000" y="648000"/>
            <a:ext cx="7560000" cy="338554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22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GB"/>
              <a:t>Title of the slide</a:t>
            </a:r>
            <a:endParaRPr lang="en-GB" dirty="0"/>
          </a:p>
        </p:txBody>
      </p:sp>
      <p:sp>
        <p:nvSpPr>
          <p:cNvPr id="8" name="Tijdelijke aanduiding voor tekst 17"/>
          <p:cNvSpPr>
            <a:spLocks noGrp="1"/>
          </p:cNvSpPr>
          <p:nvPr>
            <p:ph type="body" sz="quarter" idx="14" hasCustomPrompt="1"/>
          </p:nvPr>
        </p:nvSpPr>
        <p:spPr>
          <a:xfrm>
            <a:off x="900000" y="1078932"/>
            <a:ext cx="7560000" cy="246221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 algn="l">
              <a:buNone/>
              <a:defRPr sz="1600" baseline="0">
                <a:latin typeface="Times New Roman"/>
                <a:cs typeface="Times New Roman"/>
              </a:defRPr>
            </a:lvl1pPr>
          </a:lstStyle>
          <a:p>
            <a:pPr lvl="0"/>
            <a:r>
              <a:rPr lang="en-GB"/>
              <a:t>Text box for larger texts (free positioning)</a:t>
            </a:r>
            <a:endParaRPr lang="en-GB" dirty="0"/>
          </a:p>
        </p:txBody>
      </p:sp>
      <p:sp>
        <p:nvSpPr>
          <p:cNvPr id="9" name="Tijdelijke aanduiding voor tekst 17"/>
          <p:cNvSpPr>
            <a:spLocks noGrp="1"/>
          </p:cNvSpPr>
          <p:nvPr>
            <p:ph type="body" sz="quarter" idx="15" hasCustomPrompt="1"/>
          </p:nvPr>
        </p:nvSpPr>
        <p:spPr>
          <a:xfrm>
            <a:off x="900000" y="4510723"/>
            <a:ext cx="7560000" cy="169277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marL="0" indent="0" algn="l">
              <a:buNone/>
              <a:defRPr sz="1100" baseline="0">
                <a:latin typeface="Arial"/>
                <a:cs typeface="Arial"/>
              </a:defRPr>
            </a:lvl1pPr>
          </a:lstStyle>
          <a:p>
            <a:pPr lvl="0"/>
            <a:r>
              <a:rPr lang="en-GB" dirty="0"/>
              <a:t>Text box for smaller texts (free </a:t>
            </a:r>
            <a:r>
              <a:rPr lang="en-GB" noProof="0" dirty="0"/>
              <a:t>positioning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45240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nders-2-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3998" cy="5148000"/>
          </a:xfrm>
          <a:prstGeom prst="rect">
            <a:avLst/>
          </a:prstGeom>
        </p:spPr>
      </p:pic>
      <p:sp>
        <p:nvSpPr>
          <p:cNvPr id="10" name="Tijdelijke aanduiding voor afbeelding 2"/>
          <p:cNvSpPr>
            <a:spLocks noGrp="1"/>
          </p:cNvSpPr>
          <p:nvPr>
            <p:ph type="pic" idx="1" hasCustomPrompt="1"/>
          </p:nvPr>
        </p:nvSpPr>
        <p:spPr>
          <a:xfrm>
            <a:off x="900000" y="1080000"/>
            <a:ext cx="3600000" cy="360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Image</a:t>
            </a:r>
            <a:endParaRPr lang="en-GB" dirty="0"/>
          </a:p>
        </p:txBody>
      </p:sp>
      <p:sp>
        <p:nvSpPr>
          <p:cNvPr id="11" name="Tijdelijke aanduiding voor afbeelding 2"/>
          <p:cNvSpPr>
            <a:spLocks noGrp="1"/>
          </p:cNvSpPr>
          <p:nvPr>
            <p:ph type="pic" idx="13" hasCustomPrompt="1"/>
          </p:nvPr>
        </p:nvSpPr>
        <p:spPr>
          <a:xfrm>
            <a:off x="4860000" y="1080000"/>
            <a:ext cx="3600000" cy="360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 dirty="0"/>
              <a:t>Image</a:t>
            </a:r>
          </a:p>
        </p:txBody>
      </p:sp>
      <p:sp>
        <p:nvSpPr>
          <p:cNvPr id="5" name="Tijdelijke aanduiding voor titel 1"/>
          <p:cNvSpPr>
            <a:spLocks noGrp="1"/>
          </p:cNvSpPr>
          <p:nvPr>
            <p:ph type="title" hasCustomPrompt="1"/>
          </p:nvPr>
        </p:nvSpPr>
        <p:spPr>
          <a:xfrm>
            <a:off x="900000" y="324001"/>
            <a:ext cx="7560000" cy="24622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marL="0" indent="0" algn="l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Title of the </a:t>
            </a:r>
            <a:r>
              <a:rPr lang="en-GB" noProof="0" dirty="0"/>
              <a:t>presentation</a:t>
            </a:r>
          </a:p>
        </p:txBody>
      </p:sp>
      <p:sp>
        <p:nvSpPr>
          <p:cNvPr id="6" name="Tijdelijke aanduiding voor tekst 17"/>
          <p:cNvSpPr>
            <a:spLocks noGrp="1"/>
          </p:cNvSpPr>
          <p:nvPr>
            <p:ph type="body" sz="quarter" idx="11" hasCustomPrompt="1"/>
          </p:nvPr>
        </p:nvSpPr>
        <p:spPr>
          <a:xfrm>
            <a:off x="900000" y="4680000"/>
            <a:ext cx="8243998" cy="463500"/>
          </a:xfrm>
          <a:prstGeom prst="rect">
            <a:avLst/>
          </a:prstGeom>
        </p:spPr>
        <p:txBody>
          <a:bodyPr lIns="0" tIns="0" rIns="180000" bIns="0" anchor="ctr" anchorCtr="0">
            <a:noAutofit/>
          </a:bodyPr>
          <a:lstStyle>
            <a:lvl1pPr marL="0" indent="0" algn="r">
              <a:buNone/>
              <a:defRPr sz="900" baseline="0">
                <a:solidFill>
                  <a:srgbClr val="BE311A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/>
              <a:t>Additional information</a:t>
            </a:r>
          </a:p>
        </p:txBody>
      </p:sp>
      <p:sp>
        <p:nvSpPr>
          <p:cNvPr id="7" name="Tijdelijke aanduiding voor tekst 17"/>
          <p:cNvSpPr>
            <a:spLocks noGrp="1"/>
          </p:cNvSpPr>
          <p:nvPr>
            <p:ph type="body" sz="quarter" idx="12" hasCustomPrompt="1"/>
          </p:nvPr>
        </p:nvSpPr>
        <p:spPr>
          <a:xfrm>
            <a:off x="900000" y="648000"/>
            <a:ext cx="7560000" cy="338554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22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Title of the slide</a:t>
            </a:r>
          </a:p>
        </p:txBody>
      </p:sp>
      <p:sp>
        <p:nvSpPr>
          <p:cNvPr id="8" name="Tijdelijke aanduiding voor tekst 17"/>
          <p:cNvSpPr>
            <a:spLocks noGrp="1"/>
          </p:cNvSpPr>
          <p:nvPr>
            <p:ph type="body" sz="quarter" idx="14" hasCustomPrompt="1"/>
          </p:nvPr>
        </p:nvSpPr>
        <p:spPr>
          <a:xfrm>
            <a:off x="900000" y="1078932"/>
            <a:ext cx="7560000" cy="246221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 algn="l">
              <a:buNone/>
              <a:defRPr sz="1600" baseline="0">
                <a:latin typeface="Times New Roman"/>
                <a:cs typeface="Times New Roman"/>
              </a:defRPr>
            </a:lvl1pPr>
          </a:lstStyle>
          <a:p>
            <a:pPr lvl="0"/>
            <a:r>
              <a:rPr lang="en-GB"/>
              <a:t>Text box for larger texts (free positioning)</a:t>
            </a:r>
            <a:endParaRPr lang="en-GB" dirty="0"/>
          </a:p>
        </p:txBody>
      </p:sp>
      <p:sp>
        <p:nvSpPr>
          <p:cNvPr id="9" name="Tijdelijke aanduiding voor tekst 17"/>
          <p:cNvSpPr>
            <a:spLocks noGrp="1"/>
          </p:cNvSpPr>
          <p:nvPr>
            <p:ph type="body" sz="quarter" idx="15" hasCustomPrompt="1"/>
          </p:nvPr>
        </p:nvSpPr>
        <p:spPr>
          <a:xfrm>
            <a:off x="900000" y="4510723"/>
            <a:ext cx="7560000" cy="169277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marL="0" indent="0" algn="l">
              <a:buNone/>
              <a:defRPr sz="1100" baseline="0">
                <a:latin typeface="Arial"/>
                <a:cs typeface="Arial"/>
              </a:defRPr>
            </a:lvl1pPr>
          </a:lstStyle>
          <a:p>
            <a:pPr lvl="0"/>
            <a:r>
              <a:rPr lang="en-GB" dirty="0"/>
              <a:t>Text box for smaller texts (free </a:t>
            </a:r>
            <a:r>
              <a:rPr lang="en-GB" noProof="0" dirty="0"/>
              <a:t>positioning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8594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nders-3-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3998" cy="5148000"/>
          </a:xfrm>
          <a:prstGeom prst="rect">
            <a:avLst/>
          </a:prstGeom>
        </p:spPr>
      </p:pic>
      <p:sp>
        <p:nvSpPr>
          <p:cNvPr id="16" name="Tijdelijke aanduiding voor afbeelding 2"/>
          <p:cNvSpPr>
            <a:spLocks noGrp="1"/>
          </p:cNvSpPr>
          <p:nvPr>
            <p:ph type="pic" idx="1" hasCustomPrompt="1"/>
          </p:nvPr>
        </p:nvSpPr>
        <p:spPr>
          <a:xfrm>
            <a:off x="900000" y="1080000"/>
            <a:ext cx="2278800" cy="360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 dirty="0"/>
              <a:t>Image</a:t>
            </a:r>
          </a:p>
        </p:txBody>
      </p:sp>
      <p:sp>
        <p:nvSpPr>
          <p:cNvPr id="17" name="Tijdelijke aanduiding voor afbeelding 2"/>
          <p:cNvSpPr>
            <a:spLocks noGrp="1"/>
          </p:cNvSpPr>
          <p:nvPr>
            <p:ph type="pic" idx="13" hasCustomPrompt="1"/>
          </p:nvPr>
        </p:nvSpPr>
        <p:spPr>
          <a:xfrm>
            <a:off x="3525434" y="1080000"/>
            <a:ext cx="2278800" cy="360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Image</a:t>
            </a:r>
          </a:p>
        </p:txBody>
      </p:sp>
      <p:sp>
        <p:nvSpPr>
          <p:cNvPr id="18" name="Tijdelijke aanduiding voor afbeelding 2"/>
          <p:cNvSpPr>
            <a:spLocks noGrp="1"/>
          </p:cNvSpPr>
          <p:nvPr>
            <p:ph type="pic" idx="16" hasCustomPrompt="1"/>
          </p:nvPr>
        </p:nvSpPr>
        <p:spPr>
          <a:xfrm>
            <a:off x="6181200" y="1080000"/>
            <a:ext cx="2278800" cy="360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Image</a:t>
            </a:r>
          </a:p>
        </p:txBody>
      </p:sp>
      <p:sp>
        <p:nvSpPr>
          <p:cNvPr id="5" name="Tijdelijke aanduiding voor titel 1"/>
          <p:cNvSpPr>
            <a:spLocks noGrp="1"/>
          </p:cNvSpPr>
          <p:nvPr>
            <p:ph type="title" hasCustomPrompt="1"/>
          </p:nvPr>
        </p:nvSpPr>
        <p:spPr>
          <a:xfrm>
            <a:off x="900000" y="324001"/>
            <a:ext cx="7560000" cy="24622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marL="0" indent="0" algn="l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Title of the </a:t>
            </a:r>
            <a:r>
              <a:rPr lang="en-GB" noProof="0" dirty="0"/>
              <a:t>presentation</a:t>
            </a:r>
          </a:p>
        </p:txBody>
      </p:sp>
      <p:sp>
        <p:nvSpPr>
          <p:cNvPr id="6" name="Tijdelijke aanduiding voor tekst 17"/>
          <p:cNvSpPr>
            <a:spLocks noGrp="1"/>
          </p:cNvSpPr>
          <p:nvPr>
            <p:ph type="body" sz="quarter" idx="11" hasCustomPrompt="1"/>
          </p:nvPr>
        </p:nvSpPr>
        <p:spPr>
          <a:xfrm>
            <a:off x="900000" y="4680000"/>
            <a:ext cx="8244000" cy="463500"/>
          </a:xfrm>
          <a:prstGeom prst="rect">
            <a:avLst/>
          </a:prstGeom>
        </p:spPr>
        <p:txBody>
          <a:bodyPr lIns="0" tIns="0" rIns="180000" bIns="0" anchor="ctr" anchorCtr="0">
            <a:noAutofit/>
          </a:bodyPr>
          <a:lstStyle>
            <a:lvl1pPr marL="0" indent="0" algn="r">
              <a:buNone/>
              <a:defRPr sz="900" baseline="0">
                <a:solidFill>
                  <a:srgbClr val="BE311A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/>
              <a:t>Additional information</a:t>
            </a:r>
          </a:p>
        </p:txBody>
      </p:sp>
      <p:sp>
        <p:nvSpPr>
          <p:cNvPr id="7" name="Tijdelijke aanduiding voor tekst 17"/>
          <p:cNvSpPr>
            <a:spLocks noGrp="1"/>
          </p:cNvSpPr>
          <p:nvPr>
            <p:ph type="body" sz="quarter" idx="12" hasCustomPrompt="1"/>
          </p:nvPr>
        </p:nvSpPr>
        <p:spPr>
          <a:xfrm>
            <a:off x="900000" y="648000"/>
            <a:ext cx="7560000" cy="338554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22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GB"/>
              <a:t>Title of the slide</a:t>
            </a:r>
            <a:endParaRPr lang="en-GB" dirty="0"/>
          </a:p>
        </p:txBody>
      </p:sp>
      <p:sp>
        <p:nvSpPr>
          <p:cNvPr id="8" name="Tijdelijke aanduiding voor tekst 17"/>
          <p:cNvSpPr>
            <a:spLocks noGrp="1"/>
          </p:cNvSpPr>
          <p:nvPr>
            <p:ph type="body" sz="quarter" idx="14" hasCustomPrompt="1"/>
          </p:nvPr>
        </p:nvSpPr>
        <p:spPr>
          <a:xfrm>
            <a:off x="900000" y="1078932"/>
            <a:ext cx="7560000" cy="246221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 algn="l">
              <a:buNone/>
              <a:defRPr sz="1600" baseline="0">
                <a:latin typeface="Times New Roman"/>
                <a:cs typeface="Times New Roman"/>
              </a:defRPr>
            </a:lvl1pPr>
          </a:lstStyle>
          <a:p>
            <a:pPr lvl="0"/>
            <a:r>
              <a:rPr lang="en-GB"/>
              <a:t>Text box for larger texts (free positioning)</a:t>
            </a:r>
            <a:endParaRPr lang="en-GB" dirty="0"/>
          </a:p>
        </p:txBody>
      </p:sp>
      <p:sp>
        <p:nvSpPr>
          <p:cNvPr id="9" name="Tijdelijke aanduiding voor tekst 17"/>
          <p:cNvSpPr>
            <a:spLocks noGrp="1"/>
          </p:cNvSpPr>
          <p:nvPr>
            <p:ph type="body" sz="quarter" idx="15" hasCustomPrompt="1"/>
          </p:nvPr>
        </p:nvSpPr>
        <p:spPr>
          <a:xfrm>
            <a:off x="900000" y="4510723"/>
            <a:ext cx="7560000" cy="169277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marL="0" indent="0" algn="l">
              <a:buNone/>
              <a:defRPr sz="1100" baseline="0">
                <a:latin typeface="Arial"/>
                <a:cs typeface="Arial"/>
              </a:defRPr>
            </a:lvl1pPr>
          </a:lstStyle>
          <a:p>
            <a:pPr lvl="0"/>
            <a:r>
              <a:rPr lang="en-GB" dirty="0"/>
              <a:t>Text box for smaller texts (free </a:t>
            </a:r>
            <a:r>
              <a:rPr lang="en-GB" noProof="0" dirty="0"/>
              <a:t>positioning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44690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nders-4-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3998" cy="5148000"/>
          </a:xfrm>
          <a:prstGeom prst="rect">
            <a:avLst/>
          </a:prstGeom>
        </p:spPr>
      </p:pic>
      <p:sp>
        <p:nvSpPr>
          <p:cNvPr id="12" name="Tijdelijke aanduiding voor afbeelding 2"/>
          <p:cNvSpPr>
            <a:spLocks noGrp="1"/>
          </p:cNvSpPr>
          <p:nvPr>
            <p:ph type="pic" idx="1" hasCustomPrompt="1"/>
          </p:nvPr>
        </p:nvSpPr>
        <p:spPr>
          <a:xfrm>
            <a:off x="900000" y="1080000"/>
            <a:ext cx="3600000" cy="162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Image</a:t>
            </a:r>
            <a:endParaRPr lang="en-GB" dirty="0"/>
          </a:p>
        </p:txBody>
      </p:sp>
      <p:sp>
        <p:nvSpPr>
          <p:cNvPr id="13" name="Tijdelijke aanduiding voor afbeelding 2"/>
          <p:cNvSpPr>
            <a:spLocks noGrp="1"/>
          </p:cNvSpPr>
          <p:nvPr>
            <p:ph type="pic" idx="13" hasCustomPrompt="1"/>
          </p:nvPr>
        </p:nvSpPr>
        <p:spPr>
          <a:xfrm>
            <a:off x="4860000" y="1080000"/>
            <a:ext cx="3600000" cy="162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 dirty="0"/>
              <a:t>Image</a:t>
            </a:r>
          </a:p>
        </p:txBody>
      </p:sp>
      <p:sp>
        <p:nvSpPr>
          <p:cNvPr id="14" name="Tijdelijke aanduiding voor afbeelding 2"/>
          <p:cNvSpPr>
            <a:spLocks noGrp="1"/>
          </p:cNvSpPr>
          <p:nvPr>
            <p:ph type="pic" idx="16" hasCustomPrompt="1"/>
          </p:nvPr>
        </p:nvSpPr>
        <p:spPr>
          <a:xfrm>
            <a:off x="900000" y="3060000"/>
            <a:ext cx="3600000" cy="162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Image</a:t>
            </a:r>
            <a:endParaRPr lang="en-GB" dirty="0"/>
          </a:p>
        </p:txBody>
      </p:sp>
      <p:sp>
        <p:nvSpPr>
          <p:cNvPr id="15" name="Tijdelijke aanduiding voor afbeelding 2"/>
          <p:cNvSpPr>
            <a:spLocks noGrp="1"/>
          </p:cNvSpPr>
          <p:nvPr>
            <p:ph type="pic" idx="17" hasCustomPrompt="1"/>
          </p:nvPr>
        </p:nvSpPr>
        <p:spPr>
          <a:xfrm>
            <a:off x="4860000" y="3060000"/>
            <a:ext cx="3600000" cy="162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Image</a:t>
            </a:r>
            <a:endParaRPr lang="en-GB" dirty="0"/>
          </a:p>
        </p:txBody>
      </p:sp>
      <p:sp>
        <p:nvSpPr>
          <p:cNvPr id="5" name="Tijdelijke aanduiding voor titel 1"/>
          <p:cNvSpPr>
            <a:spLocks noGrp="1"/>
          </p:cNvSpPr>
          <p:nvPr>
            <p:ph type="title" hasCustomPrompt="1"/>
          </p:nvPr>
        </p:nvSpPr>
        <p:spPr>
          <a:xfrm>
            <a:off x="900000" y="324001"/>
            <a:ext cx="7560000" cy="24622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marL="0" indent="0" algn="l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Title of the </a:t>
            </a:r>
            <a:r>
              <a:rPr lang="en-GB" noProof="0" dirty="0"/>
              <a:t>presentation</a:t>
            </a:r>
          </a:p>
        </p:txBody>
      </p:sp>
      <p:sp>
        <p:nvSpPr>
          <p:cNvPr id="6" name="Tijdelijke aanduiding voor tekst 17"/>
          <p:cNvSpPr>
            <a:spLocks noGrp="1"/>
          </p:cNvSpPr>
          <p:nvPr>
            <p:ph type="body" sz="quarter" idx="11" hasCustomPrompt="1"/>
          </p:nvPr>
        </p:nvSpPr>
        <p:spPr>
          <a:xfrm>
            <a:off x="900000" y="4680000"/>
            <a:ext cx="8243998" cy="463500"/>
          </a:xfrm>
          <a:prstGeom prst="rect">
            <a:avLst/>
          </a:prstGeom>
        </p:spPr>
        <p:txBody>
          <a:bodyPr lIns="0" tIns="0" rIns="180000" bIns="0" anchor="ctr" anchorCtr="0">
            <a:noAutofit/>
          </a:bodyPr>
          <a:lstStyle>
            <a:lvl1pPr marL="0" indent="0" algn="r">
              <a:buNone/>
              <a:defRPr sz="900" baseline="0">
                <a:solidFill>
                  <a:srgbClr val="BE311A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/>
              <a:t>Additional information</a:t>
            </a:r>
          </a:p>
        </p:txBody>
      </p:sp>
      <p:sp>
        <p:nvSpPr>
          <p:cNvPr id="7" name="Tijdelijke aanduiding voor tekst 17"/>
          <p:cNvSpPr>
            <a:spLocks noGrp="1"/>
          </p:cNvSpPr>
          <p:nvPr>
            <p:ph type="body" sz="quarter" idx="12" hasCustomPrompt="1"/>
          </p:nvPr>
        </p:nvSpPr>
        <p:spPr>
          <a:xfrm>
            <a:off x="900000" y="648000"/>
            <a:ext cx="7560000" cy="338554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22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GB"/>
              <a:t>Title of the slide</a:t>
            </a:r>
            <a:endParaRPr lang="en-GB" dirty="0"/>
          </a:p>
        </p:txBody>
      </p:sp>
      <p:sp>
        <p:nvSpPr>
          <p:cNvPr id="8" name="Tijdelijke aanduiding voor tekst 17"/>
          <p:cNvSpPr>
            <a:spLocks noGrp="1"/>
          </p:cNvSpPr>
          <p:nvPr>
            <p:ph type="body" sz="quarter" idx="14" hasCustomPrompt="1"/>
          </p:nvPr>
        </p:nvSpPr>
        <p:spPr>
          <a:xfrm>
            <a:off x="900000" y="1078932"/>
            <a:ext cx="7560000" cy="246221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 algn="l">
              <a:buNone/>
              <a:defRPr sz="1600" baseline="0">
                <a:latin typeface="Times New Roman"/>
                <a:cs typeface="Times New Roman"/>
              </a:defRPr>
            </a:lvl1pPr>
          </a:lstStyle>
          <a:p>
            <a:pPr lvl="0"/>
            <a:r>
              <a:rPr lang="en-GB"/>
              <a:t>Text box for larger texts (free positioning)</a:t>
            </a:r>
            <a:endParaRPr lang="en-GB" dirty="0"/>
          </a:p>
        </p:txBody>
      </p:sp>
      <p:sp>
        <p:nvSpPr>
          <p:cNvPr id="9" name="Tijdelijke aanduiding voor tekst 17"/>
          <p:cNvSpPr>
            <a:spLocks noGrp="1"/>
          </p:cNvSpPr>
          <p:nvPr>
            <p:ph type="body" sz="quarter" idx="15" hasCustomPrompt="1"/>
          </p:nvPr>
        </p:nvSpPr>
        <p:spPr>
          <a:xfrm>
            <a:off x="900000" y="4510723"/>
            <a:ext cx="7560000" cy="169277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marL="0" indent="0" algn="l">
              <a:buNone/>
              <a:defRPr sz="1100" baseline="0">
                <a:latin typeface="Arial"/>
                <a:cs typeface="Arial"/>
              </a:defRPr>
            </a:lvl1pPr>
          </a:lstStyle>
          <a:p>
            <a:pPr lvl="0"/>
            <a:r>
              <a:rPr lang="en-GB" dirty="0"/>
              <a:t>Text box for smaller texts (free </a:t>
            </a:r>
            <a:r>
              <a:rPr lang="en-GB" noProof="0" dirty="0"/>
              <a:t>positioning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3194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nders-6-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3998" cy="5148000"/>
          </a:xfrm>
          <a:prstGeom prst="rect">
            <a:avLst/>
          </a:prstGeom>
        </p:spPr>
      </p:pic>
      <p:sp>
        <p:nvSpPr>
          <p:cNvPr id="16" name="Tijdelijke aanduiding voor afbeelding 2"/>
          <p:cNvSpPr>
            <a:spLocks noGrp="1"/>
          </p:cNvSpPr>
          <p:nvPr>
            <p:ph type="pic" idx="1" hasCustomPrompt="1"/>
          </p:nvPr>
        </p:nvSpPr>
        <p:spPr>
          <a:xfrm>
            <a:off x="900000" y="1080000"/>
            <a:ext cx="2278800" cy="162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Image</a:t>
            </a:r>
          </a:p>
        </p:txBody>
      </p:sp>
      <p:sp>
        <p:nvSpPr>
          <p:cNvPr id="17" name="Tijdelijke aanduiding voor afbeelding 2"/>
          <p:cNvSpPr>
            <a:spLocks noGrp="1"/>
          </p:cNvSpPr>
          <p:nvPr>
            <p:ph type="pic" idx="16" hasCustomPrompt="1"/>
          </p:nvPr>
        </p:nvSpPr>
        <p:spPr>
          <a:xfrm>
            <a:off x="900000" y="3060000"/>
            <a:ext cx="2278800" cy="162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Image</a:t>
            </a:r>
          </a:p>
        </p:txBody>
      </p:sp>
      <p:sp>
        <p:nvSpPr>
          <p:cNvPr id="18" name="Tijdelijke aanduiding voor afbeelding 2"/>
          <p:cNvSpPr>
            <a:spLocks noGrp="1"/>
          </p:cNvSpPr>
          <p:nvPr>
            <p:ph type="pic" idx="17" hasCustomPrompt="1"/>
          </p:nvPr>
        </p:nvSpPr>
        <p:spPr>
          <a:xfrm>
            <a:off x="3525434" y="1078931"/>
            <a:ext cx="2278800" cy="162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Image</a:t>
            </a:r>
          </a:p>
        </p:txBody>
      </p:sp>
      <p:sp>
        <p:nvSpPr>
          <p:cNvPr id="19" name="Tijdelijke aanduiding voor afbeelding 2"/>
          <p:cNvSpPr>
            <a:spLocks noGrp="1"/>
          </p:cNvSpPr>
          <p:nvPr>
            <p:ph type="pic" idx="18" hasCustomPrompt="1"/>
          </p:nvPr>
        </p:nvSpPr>
        <p:spPr>
          <a:xfrm>
            <a:off x="3525434" y="3060000"/>
            <a:ext cx="2278800" cy="162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Image</a:t>
            </a:r>
          </a:p>
        </p:txBody>
      </p:sp>
      <p:sp>
        <p:nvSpPr>
          <p:cNvPr id="20" name="Tijdelijke aanduiding voor afbeelding 2"/>
          <p:cNvSpPr>
            <a:spLocks noGrp="1"/>
          </p:cNvSpPr>
          <p:nvPr>
            <p:ph type="pic" idx="19" hasCustomPrompt="1"/>
          </p:nvPr>
        </p:nvSpPr>
        <p:spPr>
          <a:xfrm>
            <a:off x="6181200" y="1080000"/>
            <a:ext cx="2278800" cy="162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Image</a:t>
            </a:r>
          </a:p>
        </p:txBody>
      </p:sp>
      <p:sp>
        <p:nvSpPr>
          <p:cNvPr id="21" name="Tijdelijke aanduiding voor afbeelding 2"/>
          <p:cNvSpPr>
            <a:spLocks noGrp="1"/>
          </p:cNvSpPr>
          <p:nvPr>
            <p:ph type="pic" idx="20" hasCustomPrompt="1"/>
          </p:nvPr>
        </p:nvSpPr>
        <p:spPr>
          <a:xfrm>
            <a:off x="6181200" y="3060000"/>
            <a:ext cx="2278800" cy="162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Image</a:t>
            </a:r>
          </a:p>
        </p:txBody>
      </p:sp>
      <p:sp>
        <p:nvSpPr>
          <p:cNvPr id="5" name="Tijdelijke aanduiding voor titel 1"/>
          <p:cNvSpPr>
            <a:spLocks noGrp="1"/>
          </p:cNvSpPr>
          <p:nvPr>
            <p:ph type="title" hasCustomPrompt="1"/>
          </p:nvPr>
        </p:nvSpPr>
        <p:spPr>
          <a:xfrm>
            <a:off x="900000" y="324001"/>
            <a:ext cx="7560000" cy="24622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marL="0" indent="0" algn="l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Title of the </a:t>
            </a:r>
            <a:r>
              <a:rPr lang="en-GB" noProof="0" dirty="0"/>
              <a:t>presentation</a:t>
            </a:r>
          </a:p>
        </p:txBody>
      </p:sp>
      <p:sp>
        <p:nvSpPr>
          <p:cNvPr id="6" name="Tijdelijke aanduiding voor tekst 17"/>
          <p:cNvSpPr>
            <a:spLocks noGrp="1"/>
          </p:cNvSpPr>
          <p:nvPr>
            <p:ph type="body" sz="quarter" idx="11" hasCustomPrompt="1"/>
          </p:nvPr>
        </p:nvSpPr>
        <p:spPr>
          <a:xfrm>
            <a:off x="900000" y="4680000"/>
            <a:ext cx="8244000" cy="463500"/>
          </a:xfrm>
          <a:prstGeom prst="rect">
            <a:avLst/>
          </a:prstGeom>
        </p:spPr>
        <p:txBody>
          <a:bodyPr lIns="0" tIns="0" rIns="180000" bIns="0" anchor="ctr" anchorCtr="0">
            <a:noAutofit/>
          </a:bodyPr>
          <a:lstStyle>
            <a:lvl1pPr marL="0" indent="0" algn="r">
              <a:buNone/>
              <a:defRPr sz="900" baseline="0">
                <a:solidFill>
                  <a:srgbClr val="BE311A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/>
              <a:t>Additional information</a:t>
            </a:r>
          </a:p>
        </p:txBody>
      </p:sp>
      <p:sp>
        <p:nvSpPr>
          <p:cNvPr id="7" name="Tijdelijke aanduiding voor tekst 17"/>
          <p:cNvSpPr>
            <a:spLocks noGrp="1"/>
          </p:cNvSpPr>
          <p:nvPr>
            <p:ph type="body" sz="quarter" idx="12" hasCustomPrompt="1"/>
          </p:nvPr>
        </p:nvSpPr>
        <p:spPr>
          <a:xfrm>
            <a:off x="900000" y="648000"/>
            <a:ext cx="7560000" cy="338554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22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GB"/>
              <a:t>Title of the slide</a:t>
            </a:r>
            <a:endParaRPr lang="en-GB" dirty="0"/>
          </a:p>
        </p:txBody>
      </p:sp>
      <p:sp>
        <p:nvSpPr>
          <p:cNvPr id="8" name="Tijdelijke aanduiding voor tekst 17"/>
          <p:cNvSpPr>
            <a:spLocks noGrp="1"/>
          </p:cNvSpPr>
          <p:nvPr>
            <p:ph type="body" sz="quarter" idx="14" hasCustomPrompt="1"/>
          </p:nvPr>
        </p:nvSpPr>
        <p:spPr>
          <a:xfrm>
            <a:off x="900000" y="1078932"/>
            <a:ext cx="7560000" cy="246221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 algn="l">
              <a:buNone/>
              <a:defRPr sz="1600" baseline="0">
                <a:latin typeface="Times New Roman"/>
                <a:cs typeface="Times New Roman"/>
              </a:defRPr>
            </a:lvl1pPr>
          </a:lstStyle>
          <a:p>
            <a:pPr lvl="0"/>
            <a:r>
              <a:rPr lang="en-GB" dirty="0"/>
              <a:t>Text box for larger texts (free positioning)</a:t>
            </a:r>
          </a:p>
        </p:txBody>
      </p:sp>
      <p:sp>
        <p:nvSpPr>
          <p:cNvPr id="9" name="Tijdelijke aanduiding voor tekst 17"/>
          <p:cNvSpPr>
            <a:spLocks noGrp="1"/>
          </p:cNvSpPr>
          <p:nvPr>
            <p:ph type="body" sz="quarter" idx="15" hasCustomPrompt="1"/>
          </p:nvPr>
        </p:nvSpPr>
        <p:spPr>
          <a:xfrm>
            <a:off x="900000" y="4510723"/>
            <a:ext cx="7560000" cy="169277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marL="0" indent="0" algn="l">
              <a:buNone/>
              <a:defRPr sz="1100" baseline="0">
                <a:latin typeface="Arial"/>
                <a:cs typeface="Arial"/>
              </a:defRPr>
            </a:lvl1pPr>
          </a:lstStyle>
          <a:p>
            <a:pPr lvl="0"/>
            <a:r>
              <a:rPr lang="en-GB"/>
              <a:t>Text box for smaller texts (free </a:t>
            </a:r>
            <a:r>
              <a:rPr lang="en-GB" noProof="0"/>
              <a:t>positioning</a:t>
            </a:r>
            <a:r>
              <a:rPr lang="en-GB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261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75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7" r:id="rId2"/>
    <p:sldLayoutId id="2147483721" r:id="rId3"/>
    <p:sldLayoutId id="2147483720" r:id="rId4"/>
    <p:sldLayoutId id="2147483711" r:id="rId5"/>
    <p:sldLayoutId id="2147483712" r:id="rId6"/>
    <p:sldLayoutId id="2147483714" r:id="rId7"/>
    <p:sldLayoutId id="2147483713" r:id="rId8"/>
    <p:sldLayoutId id="2147483715" r:id="rId9"/>
    <p:sldLayoutId id="2147483719" r:id="rId10"/>
    <p:sldLayoutId id="2147483716" r:id="rId11"/>
    <p:sldLayoutId id="2147483717" r:id="rId12"/>
    <p:sldLayoutId id="2147483718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Diglot-Weave learning using proverbs</a:t>
            </a:r>
            <a:endParaRPr lang="en-GB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2"/>
          </p:nvPr>
        </p:nvSpPr>
        <p:spPr>
          <a:xfrm>
            <a:off x="1710000" y="4356835"/>
            <a:ext cx="6840000" cy="323165"/>
          </a:xfrm>
        </p:spPr>
        <p:txBody>
          <a:bodyPr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T </a:t>
            </a:r>
            <a:r>
              <a:rPr lang="en-US" dirty="0" err="1" smtClean="0">
                <a:solidFill>
                  <a:srgbClr val="C00000"/>
                </a:solidFill>
              </a:rPr>
              <a:t>Parlan</a:t>
            </a:r>
            <a:r>
              <a:rPr lang="en-GB" dirty="0" smtClean="0">
                <a:solidFill>
                  <a:srgbClr val="C00000"/>
                </a:solidFill>
              </a:rPr>
              <a:t>, O Holder, R Bell, N </a:t>
            </a:r>
            <a:r>
              <a:rPr lang="en-GB" dirty="0" err="1">
                <a:solidFill>
                  <a:srgbClr val="C00000"/>
                </a:solidFill>
              </a:rPr>
              <a:t>K</a:t>
            </a:r>
            <a:r>
              <a:rPr lang="en-GB" dirty="0" err="1" smtClean="0">
                <a:solidFill>
                  <a:srgbClr val="C00000"/>
                </a:solidFill>
              </a:rPr>
              <a:t>arpova</a:t>
            </a:r>
            <a:endParaRPr lang="en-US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Donders </a:t>
            </a:r>
            <a:r>
              <a:rPr lang="nl-NL" dirty="0" err="1"/>
              <a:t>Education</a:t>
            </a:r>
            <a:r>
              <a:rPr lang="nl-NL" dirty="0"/>
              <a:t> Hackathon 2016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Goal &amp; target </a:t>
            </a:r>
            <a:r>
              <a:rPr lang="nl-NL" dirty="0" err="1"/>
              <a:t>audience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00000" y="1203598"/>
            <a:ext cx="7560000" cy="674200"/>
          </a:xfrm>
          <a:prstGeom prst="rect">
            <a:avLst/>
          </a:prstGeom>
          <a:noFill/>
        </p:spPr>
        <p:txBody>
          <a:bodyPr wrap="square" lIns="0" tIns="90000" rIns="0" bIns="90000" rtlCol="0">
            <a:spAutoFit/>
          </a:bodyPr>
          <a:lstStyle/>
          <a:p>
            <a:pPr indent="-180000">
              <a:buFont typeface="Lucida Grande"/>
              <a:buChar char="–"/>
            </a:pPr>
            <a:r>
              <a:rPr lang="en-US" sz="1600" dirty="0" smtClean="0">
                <a:latin typeface="+mj-lt"/>
              </a:rPr>
              <a:t>Implementing an application for learning a new language by association with and knowledge of a mother language</a:t>
            </a:r>
          </a:p>
        </p:txBody>
      </p:sp>
    </p:spTree>
    <p:extLst>
      <p:ext uri="{BB962C8B-B14F-4D97-AF65-F5344CB8AC3E}">
        <p14:creationId xmlns:p14="http://schemas.microsoft.com/office/powerpoint/2010/main" val="7076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Donders </a:t>
            </a:r>
            <a:r>
              <a:rPr lang="nl-NL" dirty="0" err="1"/>
              <a:t>Education</a:t>
            </a:r>
            <a:r>
              <a:rPr lang="nl-NL" dirty="0"/>
              <a:t> Hackathon 2016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 err="1"/>
              <a:t>Your</a:t>
            </a:r>
            <a:r>
              <a:rPr lang="nl-NL" dirty="0"/>
              <a:t> solution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203598"/>
            <a:ext cx="6840760" cy="674200"/>
          </a:xfrm>
          <a:prstGeom prst="rect">
            <a:avLst/>
          </a:prstGeom>
          <a:noFill/>
        </p:spPr>
        <p:txBody>
          <a:bodyPr wrap="square" lIns="0" tIns="90000" rIns="0" bIns="90000" rtlCol="0">
            <a:spAutoFit/>
          </a:bodyPr>
          <a:lstStyle/>
          <a:p>
            <a:pPr indent="-180000">
              <a:buFont typeface="Lucida Grande"/>
              <a:buChar char="–"/>
            </a:pPr>
            <a:r>
              <a:rPr lang="en-US" sz="1600" dirty="0" smtClean="0">
                <a:latin typeface="+mj-lt"/>
              </a:rPr>
              <a:t>Prototype of a language-learning application which uses Diglot-Weave technique applied to proverbs in your native language. </a:t>
            </a:r>
            <a:endParaRPr lang="ru-RU" sz="1600" dirty="0" err="1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8944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Donders </a:t>
            </a:r>
            <a:r>
              <a:rPr lang="nl-NL" dirty="0" err="1"/>
              <a:t>Education</a:t>
            </a:r>
            <a:r>
              <a:rPr lang="nl-NL" dirty="0"/>
              <a:t> Hackathon 2016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 err="1"/>
              <a:t>Added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schools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275606"/>
            <a:ext cx="7488832" cy="674200"/>
          </a:xfrm>
          <a:prstGeom prst="rect">
            <a:avLst/>
          </a:prstGeom>
          <a:noFill/>
        </p:spPr>
        <p:txBody>
          <a:bodyPr wrap="square" lIns="0" tIns="90000" rIns="0" bIns="90000" rtlCol="0">
            <a:spAutoFit/>
          </a:bodyPr>
          <a:lstStyle/>
          <a:p>
            <a:pPr indent="-180000">
              <a:buFont typeface="Lucida Grande"/>
              <a:buChar char="–"/>
            </a:pPr>
            <a:r>
              <a:rPr lang="en-US" sz="1600" dirty="0" smtClean="0">
                <a:latin typeface="+mj-lt"/>
              </a:rPr>
              <a:t>Combine learning new language, proverbs, </a:t>
            </a:r>
            <a:r>
              <a:rPr lang="en-US" sz="1600" dirty="0" smtClean="0">
                <a:latin typeface="+mj-lt"/>
              </a:rPr>
              <a:t>idioms</a:t>
            </a:r>
            <a:r>
              <a:rPr lang="en-US" sz="1600" dirty="0" smtClean="0">
                <a:latin typeface="+mj-lt"/>
              </a:rPr>
              <a:t> and reading literature</a:t>
            </a:r>
          </a:p>
          <a:p>
            <a:pPr indent="-180000">
              <a:buFont typeface="Lucida Grande"/>
              <a:buChar char="–"/>
            </a:pPr>
            <a:r>
              <a:rPr lang="en-US" sz="1600" dirty="0" smtClean="0">
                <a:latin typeface="+mj-lt"/>
              </a:rPr>
              <a:t>Pleasant and easy way of learning new language </a:t>
            </a:r>
            <a:endParaRPr lang="ru-RU" sz="1600" dirty="0" err="1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401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Donders </a:t>
            </a:r>
            <a:r>
              <a:rPr lang="nl-NL" dirty="0" err="1"/>
              <a:t>Education</a:t>
            </a:r>
            <a:r>
              <a:rPr lang="nl-NL" dirty="0"/>
              <a:t> Hackathon 2016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 err="1"/>
              <a:t>Cognitive</a:t>
            </a:r>
            <a:r>
              <a:rPr lang="nl-NL" dirty="0"/>
              <a:t> </a:t>
            </a:r>
            <a:r>
              <a:rPr lang="nl-NL" dirty="0" err="1"/>
              <a:t>neuroscience</a:t>
            </a:r>
            <a:r>
              <a:rPr lang="nl-NL" dirty="0"/>
              <a:t> </a:t>
            </a:r>
            <a:r>
              <a:rPr lang="nl-NL" dirty="0" err="1"/>
              <a:t>inspiration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203598"/>
            <a:ext cx="8424936" cy="1659085"/>
          </a:xfrm>
          <a:prstGeom prst="rect">
            <a:avLst/>
          </a:prstGeom>
          <a:noFill/>
        </p:spPr>
        <p:txBody>
          <a:bodyPr wrap="square" lIns="0" tIns="90000" rIns="0" bIns="90000" rtlCol="0">
            <a:spAutoFit/>
          </a:bodyPr>
          <a:lstStyle/>
          <a:p>
            <a:pPr indent="-180000">
              <a:buFont typeface="Lucida Grande"/>
              <a:buChar char="–"/>
            </a:pPr>
            <a:r>
              <a:rPr lang="en-US" sz="1600" dirty="0" smtClean="0">
                <a:latin typeface="+mj-lt"/>
              </a:rPr>
              <a:t>Craik and </a:t>
            </a:r>
            <a:r>
              <a:rPr lang="en-US" sz="1600" dirty="0" err="1" smtClean="0">
                <a:latin typeface="+mj-lt"/>
              </a:rPr>
              <a:t>Tulving</a:t>
            </a:r>
            <a:r>
              <a:rPr lang="en-US" sz="1600" dirty="0" smtClean="0">
                <a:latin typeface="+mj-lt"/>
              </a:rPr>
              <a:t> (1975) “Depth of Processing and retention of words in episodic memory”</a:t>
            </a:r>
          </a:p>
          <a:p>
            <a:r>
              <a:rPr lang="en-US" sz="1600" dirty="0" smtClean="0">
                <a:latin typeface="+mj-lt"/>
              </a:rPr>
              <a:t>	Understand the semantics of the word and sentence – more likely to remember</a:t>
            </a:r>
          </a:p>
          <a:p>
            <a:r>
              <a:rPr lang="en-US" sz="1600" dirty="0" smtClean="0">
                <a:latin typeface="+mj-lt"/>
              </a:rPr>
              <a:t>	You should understand the semantics of the sentence to recognize it as a proverb</a:t>
            </a:r>
          </a:p>
          <a:p>
            <a:pPr indent="-180000">
              <a:buFont typeface="Lucida Grande"/>
              <a:buChar char="–"/>
            </a:pPr>
            <a:r>
              <a:rPr lang="en-US" sz="1600" dirty="0" smtClean="0">
                <a:latin typeface="+mj-lt"/>
              </a:rPr>
              <a:t>Relational rehearsal superior to maintenance rehearsal </a:t>
            </a:r>
          </a:p>
          <a:p>
            <a:r>
              <a:rPr lang="en-US" sz="1600" dirty="0" smtClean="0">
                <a:latin typeface="+mj-lt"/>
              </a:rPr>
              <a:t>	Proverbs could create associations</a:t>
            </a:r>
          </a:p>
          <a:p>
            <a:pPr indent="-180000">
              <a:buFont typeface="Lucida Grande"/>
              <a:buChar char="–"/>
            </a:pPr>
            <a:r>
              <a:rPr lang="en-US" sz="1600" dirty="0" smtClean="0">
                <a:latin typeface="+mj-lt"/>
              </a:rPr>
              <a:t>Repetition</a:t>
            </a:r>
            <a:endParaRPr lang="en-US" sz="1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9988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Donders </a:t>
            </a:r>
            <a:r>
              <a:rPr lang="nl-NL" dirty="0" err="1"/>
              <a:t>Education</a:t>
            </a:r>
            <a:r>
              <a:rPr lang="nl-NL" dirty="0"/>
              <a:t> Hackathon 2016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The </a:t>
            </a:r>
            <a:r>
              <a:rPr lang="nl-NL" dirty="0" err="1"/>
              <a:t>implementation</a:t>
            </a:r>
            <a:r>
              <a:rPr lang="nl-NL" dirty="0"/>
              <a:t>: </a:t>
            </a:r>
            <a:r>
              <a:rPr lang="nl-NL" dirty="0" err="1"/>
              <a:t>results</a:t>
            </a:r>
            <a:r>
              <a:rPr lang="nl-NL" dirty="0"/>
              <a:t> of 24 </a:t>
            </a:r>
            <a:r>
              <a:rPr lang="nl-NL" dirty="0" err="1"/>
              <a:t>hours</a:t>
            </a:r>
            <a:r>
              <a:rPr lang="nl-NL" dirty="0"/>
              <a:t> </a:t>
            </a:r>
            <a:r>
              <a:rPr lang="nl-NL" dirty="0" err="1"/>
              <a:t>blood</a:t>
            </a:r>
            <a:r>
              <a:rPr lang="nl-NL" dirty="0"/>
              <a:t>, </a:t>
            </a:r>
            <a:r>
              <a:rPr lang="nl-NL" dirty="0" err="1"/>
              <a:t>sweat</a:t>
            </a:r>
            <a:r>
              <a:rPr lang="nl-NL" dirty="0"/>
              <a:t> &amp; </a:t>
            </a:r>
            <a:r>
              <a:rPr lang="nl-NL" dirty="0" err="1"/>
              <a:t>tears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46552"/>
            <a:ext cx="4824536" cy="230195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90" y="2873800"/>
            <a:ext cx="4680520" cy="22697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314912"/>
            <a:ext cx="4733368" cy="32057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5576" y="1347614"/>
            <a:ext cx="720080" cy="432048"/>
          </a:xfrm>
          <a:prstGeom prst="rect">
            <a:avLst/>
          </a:prstGeom>
          <a:noFill/>
        </p:spPr>
        <p:txBody>
          <a:bodyPr wrap="square" lIns="0" tIns="90000" rIns="0" bIns="90000" rtlCol="0">
            <a:spAutoFit/>
          </a:bodyPr>
          <a:lstStyle/>
          <a:p>
            <a:r>
              <a:rPr lang="en-US" sz="1600" dirty="0" smtClean="0">
                <a:latin typeface="+mj-lt"/>
              </a:rPr>
              <a:t>         1.</a:t>
            </a:r>
            <a:endParaRPr lang="ru-RU" sz="1600" dirty="0" err="1" smtClean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7124" y="3077840"/>
            <a:ext cx="504056" cy="427979"/>
          </a:xfrm>
          <a:prstGeom prst="rect">
            <a:avLst/>
          </a:prstGeom>
          <a:noFill/>
        </p:spPr>
        <p:txBody>
          <a:bodyPr wrap="square" lIns="0" tIns="90000" rIns="0" bIns="90000" rtlCol="0">
            <a:spAutoFit/>
          </a:bodyPr>
          <a:lstStyle/>
          <a:p>
            <a:r>
              <a:rPr lang="en-US" sz="1600" dirty="0" smtClean="0">
                <a:latin typeface="+mj-lt"/>
              </a:rPr>
              <a:t>     2.</a:t>
            </a:r>
            <a:endParaRPr lang="ru-RU" sz="1600" dirty="0" err="1" smtClean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25226" y="1487668"/>
            <a:ext cx="648072" cy="427979"/>
          </a:xfrm>
          <a:prstGeom prst="rect">
            <a:avLst/>
          </a:prstGeom>
          <a:noFill/>
        </p:spPr>
        <p:txBody>
          <a:bodyPr wrap="square" lIns="0" tIns="90000" rIns="0" bIns="90000" rtlCol="0">
            <a:spAutoFit/>
          </a:bodyPr>
          <a:lstStyle/>
          <a:p>
            <a:r>
              <a:rPr lang="en-US" sz="1600" dirty="0" smtClean="0">
                <a:latin typeface="+mj-lt"/>
              </a:rPr>
              <a:t>     3.</a:t>
            </a:r>
            <a:endParaRPr lang="ru-RU" sz="1600" dirty="0" err="1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682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Donders </a:t>
            </a:r>
            <a:r>
              <a:rPr lang="nl-NL" dirty="0" err="1"/>
              <a:t>Education</a:t>
            </a:r>
            <a:r>
              <a:rPr lang="nl-NL" dirty="0"/>
              <a:t> Hackathon 2016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Take home </a:t>
            </a:r>
            <a:r>
              <a:rPr lang="nl-NL"/>
              <a:t>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7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onders-BASIC">
  <a:themeElements>
    <a:clrScheme name="Donders-Institute">
      <a:dk1>
        <a:sysClr val="windowText" lastClr="000000"/>
      </a:dk1>
      <a:lt1>
        <a:sysClr val="window" lastClr="FFFFFF"/>
      </a:lt1>
      <a:dk2>
        <a:srgbClr val="BE311A"/>
      </a:dk2>
      <a:lt2>
        <a:srgbClr val="FFFFFF"/>
      </a:lt2>
      <a:accent1>
        <a:srgbClr val="8E0000"/>
      </a:accent1>
      <a:accent2>
        <a:srgbClr val="BE311A"/>
      </a:accent2>
      <a:accent3>
        <a:srgbClr val="FF0000"/>
      </a:accent3>
      <a:accent4>
        <a:srgbClr val="FF7000"/>
      </a:accent4>
      <a:accent5>
        <a:srgbClr val="FFC300"/>
      </a:accent5>
      <a:accent6>
        <a:srgbClr val="FFFF00"/>
      </a:accent6>
      <a:hlink>
        <a:srgbClr val="BE311A"/>
      </a:hlink>
      <a:folHlink>
        <a:srgbClr val="FF0000"/>
      </a:folHlink>
    </a:clrScheme>
    <a:fontScheme name="Office - klassiek 2">
      <a:majorFont>
        <a:latin typeface="Times New Roman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90000" rIns="0" bIns="90000" rtlCol="0">
        <a:spAutoFit/>
      </a:bodyPr>
      <a:lstStyle>
        <a:defPPr indent="-180000">
          <a:buFont typeface="Lucida Grande"/>
          <a:buChar char="–"/>
          <a:defRPr sz="1600" dirty="0" err="1" smtClean="0"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Donders-Institute.thmx</Template>
  <TotalTime>5856</TotalTime>
  <Words>147</Words>
  <Application>Microsoft Office PowerPoint</Application>
  <PresentationFormat>Экран (16:9)</PresentationFormat>
  <Paragraphs>27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Lucida Grande</vt:lpstr>
      <vt:lpstr>Times New Roman</vt:lpstr>
      <vt:lpstr>Donders-BASIC</vt:lpstr>
      <vt:lpstr>Diglot-Weave learning using proverbs</vt:lpstr>
      <vt:lpstr>Donders Education Hackathon 2016</vt:lpstr>
      <vt:lpstr>Donders Education Hackathon 2016</vt:lpstr>
      <vt:lpstr>Donders Education Hackathon 2016</vt:lpstr>
      <vt:lpstr>Donders Education Hackathon 2016</vt:lpstr>
      <vt:lpstr>Donders Education Hackathon 2016</vt:lpstr>
      <vt:lpstr>Donders Education Hackathon 2016</vt:lpstr>
    </vt:vector>
  </TitlesOfParts>
  <Company>Hartebeest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Gerco Hiddink</dc:creator>
  <cp:lastModifiedBy>Наташа Карпова</cp:lastModifiedBy>
  <cp:revision>167</cp:revision>
  <dcterms:created xsi:type="dcterms:W3CDTF">2015-08-21T08:36:28Z</dcterms:created>
  <dcterms:modified xsi:type="dcterms:W3CDTF">2016-11-27T10:29:39Z</dcterms:modified>
</cp:coreProperties>
</file>