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19" r:id="rId5"/>
  </p:sldMasterIdLst>
  <p:notesMasterIdLst>
    <p:notesMasterId r:id="rId24"/>
  </p:notesMasterIdLst>
  <p:handoutMasterIdLst>
    <p:handoutMasterId r:id="rId25"/>
  </p:handoutMasterIdLst>
  <p:sldIdLst>
    <p:sldId id="1043" r:id="rId6"/>
    <p:sldId id="1456" r:id="rId7"/>
    <p:sldId id="1460" r:id="rId8"/>
    <p:sldId id="1462" r:id="rId9"/>
    <p:sldId id="1463" r:id="rId10"/>
    <p:sldId id="1471" r:id="rId11"/>
    <p:sldId id="1470" r:id="rId12"/>
    <p:sldId id="1473" r:id="rId13"/>
    <p:sldId id="1474" r:id="rId14"/>
    <p:sldId id="1476" r:id="rId15"/>
    <p:sldId id="1477" r:id="rId16"/>
    <p:sldId id="1472" r:id="rId17"/>
    <p:sldId id="1466" r:id="rId18"/>
    <p:sldId id="1467" r:id="rId19"/>
    <p:sldId id="1478" r:id="rId20"/>
    <p:sldId id="1479" r:id="rId21"/>
    <p:sldId id="1461" r:id="rId22"/>
    <p:sldId id="1097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rk Template" id="{1A541065-8A76-194D-9217-B20A08F697F7}">
          <p14:sldIdLst>
            <p14:sldId id="1043"/>
            <p14:sldId id="1456"/>
            <p14:sldId id="1460"/>
            <p14:sldId id="1462"/>
            <p14:sldId id="1463"/>
            <p14:sldId id="1471"/>
            <p14:sldId id="1470"/>
            <p14:sldId id="1473"/>
            <p14:sldId id="1474"/>
            <p14:sldId id="1476"/>
            <p14:sldId id="1477"/>
            <p14:sldId id="1472"/>
            <p14:sldId id="1466"/>
            <p14:sldId id="1467"/>
            <p14:sldId id="1478"/>
            <p14:sldId id="1479"/>
            <p14:sldId id="1461"/>
            <p14:sldId id="10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rickett" initials="MP" lastIdx="1" clrIdx="0">
    <p:extLst>
      <p:ext uri="{19B8F6BF-5375-455C-9EA6-DF929625EA0E}">
        <p15:presenceInfo xmlns:p15="http://schemas.microsoft.com/office/powerpoint/2012/main" userId="S-1-5-21-2114788981-1653766190-837300805-10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93A"/>
    <a:srgbClr val="C1C2C3"/>
    <a:srgbClr val="530500"/>
    <a:srgbClr val="F68912"/>
    <a:srgbClr val="BFBFBF"/>
    <a:srgbClr val="ECEDEF"/>
    <a:srgbClr val="3366FF"/>
    <a:srgbClr val="767676"/>
    <a:srgbClr val="B6DAFF"/>
    <a:srgbClr val="32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81144" autoAdjust="0"/>
  </p:normalViewPr>
  <p:slideViewPr>
    <p:cSldViewPr snapToGrid="0" showGuides="1">
      <p:cViewPr varScale="1">
        <p:scale>
          <a:sx n="89" d="100"/>
          <a:sy n="89" d="100"/>
        </p:scale>
        <p:origin x="125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9" d="100"/>
        <a:sy n="119" d="100"/>
      </p:scale>
      <p:origin x="0" y="13120"/>
    </p:cViewPr>
  </p:sorterViewPr>
  <p:notesViewPr>
    <p:cSldViewPr snapToGrid="0" showGuides="1">
      <p:cViewPr varScale="1">
        <p:scale>
          <a:sx n="120" d="100"/>
          <a:sy n="120" d="100"/>
        </p:scale>
        <p:origin x="483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3:48:39.1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>
                <a:latin typeface="Arial" panose="020B0604020202020204" pitchFamily="34" charset="0"/>
              </a:rPr>
              <a:t>F5 Agility 2016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CD72-8AE1-4C05-9C5F-14F19EA16EE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64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6CB99C2-7E86-4181-A534-A867C620D293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BA17A2C-01D8-4C3B-BAC4-10BA82BB3F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0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0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3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5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4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5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5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1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8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04800" y="1694064"/>
            <a:ext cx="11430000" cy="2142125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6600" b="1" spc="-20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04800" y="4894444"/>
            <a:ext cx="11430000" cy="7017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800" b="0" spc="-50" baseline="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14985"/>
            <a:ext cx="4762500" cy="5909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buFontTx/>
              <a:buNone/>
              <a:defRPr lang="en-US" sz="2000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Date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b="1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972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0" y="2414016"/>
            <a:ext cx="9372600" cy="1371600"/>
          </a:xfrm>
        </p:spPr>
        <p:txBody>
          <a:bodyPr/>
          <a:lstStyle>
            <a:lvl1pPr algn="ctr">
              <a:buFontTx/>
              <a:buNone/>
              <a:defRPr sz="80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4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sp>
        <p:nvSpPr>
          <p:cNvPr id="5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5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484632"/>
            <a:ext cx="12192000" cy="59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4629083" y="1364343"/>
            <a:ext cx="2929156" cy="2929160"/>
            <a:chOff x="4864938" y="1600200"/>
            <a:chExt cx="2457445" cy="245744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3488751" y="4810287"/>
            <a:ext cx="5214498" cy="201947"/>
            <a:chOff x="-93663" y="3189288"/>
            <a:chExt cx="12379326" cy="479426"/>
          </a:xfrm>
          <a:solidFill>
            <a:schemeClr val="bg1"/>
          </a:solidFill>
        </p:grpSpPr>
        <p:sp>
          <p:nvSpPr>
            <p:cNvPr id="16" name="Freeform 86"/>
            <p:cNvSpPr>
              <a:spLocks/>
            </p:cNvSpPr>
            <p:nvPr userDrawn="1"/>
          </p:nvSpPr>
          <p:spPr bwMode="auto">
            <a:xfrm>
              <a:off x="-93663" y="3189288"/>
              <a:ext cx="304800" cy="479425"/>
            </a:xfrm>
            <a:custGeom>
              <a:avLst/>
              <a:gdLst>
                <a:gd name="T0" fmla="*/ 61 w 81"/>
                <a:gd name="T1" fmla="*/ 40 h 125"/>
                <a:gd name="T2" fmla="*/ 41 w 81"/>
                <a:gd name="T3" fmla="*/ 17 h 125"/>
                <a:gd name="T4" fmla="*/ 24 w 81"/>
                <a:gd name="T5" fmla="*/ 32 h 125"/>
                <a:gd name="T6" fmla="*/ 44 w 81"/>
                <a:gd name="T7" fmla="*/ 51 h 125"/>
                <a:gd name="T8" fmla="*/ 81 w 81"/>
                <a:gd name="T9" fmla="*/ 87 h 125"/>
                <a:gd name="T10" fmla="*/ 41 w 81"/>
                <a:gd name="T11" fmla="*/ 125 h 125"/>
                <a:gd name="T12" fmla="*/ 0 w 81"/>
                <a:gd name="T13" fmla="*/ 87 h 125"/>
                <a:gd name="T14" fmla="*/ 20 w 81"/>
                <a:gd name="T15" fmla="*/ 84 h 125"/>
                <a:gd name="T16" fmla="*/ 42 w 81"/>
                <a:gd name="T17" fmla="*/ 108 h 125"/>
                <a:gd name="T18" fmla="*/ 61 w 81"/>
                <a:gd name="T19" fmla="*/ 91 h 125"/>
                <a:gd name="T20" fmla="*/ 39 w 81"/>
                <a:gd name="T21" fmla="*/ 70 h 125"/>
                <a:gd name="T22" fmla="*/ 3 w 81"/>
                <a:gd name="T23" fmla="*/ 35 h 125"/>
                <a:gd name="T24" fmla="*/ 42 w 81"/>
                <a:gd name="T25" fmla="*/ 0 h 125"/>
                <a:gd name="T26" fmla="*/ 80 w 81"/>
                <a:gd name="T27" fmla="*/ 36 h 125"/>
                <a:gd name="T28" fmla="*/ 61 w 81"/>
                <a:gd name="T29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25">
                  <a:moveTo>
                    <a:pt x="61" y="40"/>
                  </a:moveTo>
                  <a:cubicBezTo>
                    <a:pt x="59" y="24"/>
                    <a:pt x="53" y="17"/>
                    <a:pt x="41" y="17"/>
                  </a:cubicBezTo>
                  <a:cubicBezTo>
                    <a:pt x="30" y="17"/>
                    <a:pt x="24" y="23"/>
                    <a:pt x="24" y="32"/>
                  </a:cubicBezTo>
                  <a:cubicBezTo>
                    <a:pt x="24" y="44"/>
                    <a:pt x="33" y="48"/>
                    <a:pt x="44" y="51"/>
                  </a:cubicBezTo>
                  <a:cubicBezTo>
                    <a:pt x="61" y="57"/>
                    <a:pt x="81" y="61"/>
                    <a:pt x="81" y="87"/>
                  </a:cubicBezTo>
                  <a:cubicBezTo>
                    <a:pt x="81" y="112"/>
                    <a:pt x="64" y="125"/>
                    <a:pt x="41" y="125"/>
                  </a:cubicBezTo>
                  <a:cubicBezTo>
                    <a:pt x="16" y="125"/>
                    <a:pt x="2" y="113"/>
                    <a:pt x="0" y="87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2" y="100"/>
                    <a:pt x="26" y="108"/>
                    <a:pt x="42" y="108"/>
                  </a:cubicBezTo>
                  <a:cubicBezTo>
                    <a:pt x="54" y="108"/>
                    <a:pt x="61" y="102"/>
                    <a:pt x="61" y="91"/>
                  </a:cubicBezTo>
                  <a:cubicBezTo>
                    <a:pt x="61" y="78"/>
                    <a:pt x="50" y="74"/>
                    <a:pt x="39" y="70"/>
                  </a:cubicBezTo>
                  <a:cubicBezTo>
                    <a:pt x="22" y="65"/>
                    <a:pt x="3" y="61"/>
                    <a:pt x="3" y="35"/>
                  </a:cubicBezTo>
                  <a:cubicBezTo>
                    <a:pt x="3" y="13"/>
                    <a:pt x="20" y="0"/>
                    <a:pt x="42" y="0"/>
                  </a:cubicBezTo>
                  <a:cubicBezTo>
                    <a:pt x="65" y="0"/>
                    <a:pt x="78" y="13"/>
                    <a:pt x="80" y="36"/>
                  </a:cubicBezTo>
                  <a:lnTo>
                    <a:pt x="6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 noEditPoints="1"/>
            </p:cNvSpPr>
            <p:nvPr userDrawn="1"/>
          </p:nvSpPr>
          <p:spPr bwMode="auto">
            <a:xfrm>
              <a:off x="312737" y="3189288"/>
              <a:ext cx="336550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4 w 90"/>
                <a:gd name="T7" fmla="*/ 125 h 125"/>
                <a:gd name="T8" fmla="*/ 0 w 90"/>
                <a:gd name="T9" fmla="*/ 63 h 125"/>
                <a:gd name="T10" fmla="*/ 69 w 90"/>
                <a:gd name="T11" fmla="*/ 62 h 125"/>
                <a:gd name="T12" fmla="*/ 46 w 90"/>
                <a:gd name="T13" fmla="*/ 17 h 125"/>
                <a:gd name="T14" fmla="*/ 21 w 90"/>
                <a:gd name="T15" fmla="*/ 62 h 125"/>
                <a:gd name="T16" fmla="*/ 45 w 90"/>
                <a:gd name="T17" fmla="*/ 108 h 125"/>
                <a:gd name="T18" fmla="*/ 69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7" y="0"/>
                    <a:pt x="90" y="22"/>
                    <a:pt x="90" y="61"/>
                  </a:cubicBezTo>
                  <a:cubicBezTo>
                    <a:pt x="90" y="102"/>
                    <a:pt x="76" y="125"/>
                    <a:pt x="44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69" y="62"/>
                  </a:moveTo>
                  <a:cubicBezTo>
                    <a:pt x="69" y="32"/>
                    <a:pt x="63" y="17"/>
                    <a:pt x="46" y="17"/>
                  </a:cubicBezTo>
                  <a:cubicBezTo>
                    <a:pt x="29" y="17"/>
                    <a:pt x="21" y="32"/>
                    <a:pt x="21" y="62"/>
                  </a:cubicBezTo>
                  <a:cubicBezTo>
                    <a:pt x="21" y="93"/>
                    <a:pt x="27" y="108"/>
                    <a:pt x="45" y="108"/>
                  </a:cubicBezTo>
                  <a:cubicBezTo>
                    <a:pt x="62" y="108"/>
                    <a:pt x="69" y="93"/>
                    <a:pt x="6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8"/>
            <p:cNvSpPr>
              <a:spLocks/>
            </p:cNvSpPr>
            <p:nvPr userDrawn="1"/>
          </p:nvSpPr>
          <p:spPr bwMode="auto">
            <a:xfrm>
              <a:off x="769937" y="3200401"/>
              <a:ext cx="233363" cy="461963"/>
            </a:xfrm>
            <a:custGeom>
              <a:avLst/>
              <a:gdLst>
                <a:gd name="T0" fmla="*/ 47 w 147"/>
                <a:gd name="T1" fmla="*/ 249 h 291"/>
                <a:gd name="T2" fmla="*/ 147 w 147"/>
                <a:gd name="T3" fmla="*/ 249 h 291"/>
                <a:gd name="T4" fmla="*/ 147 w 147"/>
                <a:gd name="T5" fmla="*/ 291 h 291"/>
                <a:gd name="T6" fmla="*/ 0 w 147"/>
                <a:gd name="T7" fmla="*/ 291 h 291"/>
                <a:gd name="T8" fmla="*/ 0 w 147"/>
                <a:gd name="T9" fmla="*/ 0 h 291"/>
                <a:gd name="T10" fmla="*/ 47 w 147"/>
                <a:gd name="T11" fmla="*/ 0 h 291"/>
                <a:gd name="T12" fmla="*/ 47 w 147"/>
                <a:gd name="T13" fmla="*/ 2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291">
                  <a:moveTo>
                    <a:pt x="47" y="249"/>
                  </a:moveTo>
                  <a:lnTo>
                    <a:pt x="147" y="249"/>
                  </a:lnTo>
                  <a:lnTo>
                    <a:pt x="147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/>
            </p:cNvSpPr>
            <p:nvPr userDrawn="1"/>
          </p:nvSpPr>
          <p:spPr bwMode="auto">
            <a:xfrm>
              <a:off x="1103312" y="3200401"/>
              <a:ext cx="312738" cy="468313"/>
            </a:xfrm>
            <a:custGeom>
              <a:avLst/>
              <a:gdLst>
                <a:gd name="T0" fmla="*/ 63 w 83"/>
                <a:gd name="T1" fmla="*/ 0 h 122"/>
                <a:gd name="T2" fmla="*/ 83 w 83"/>
                <a:gd name="T3" fmla="*/ 0 h 122"/>
                <a:gd name="T4" fmla="*/ 83 w 83"/>
                <a:gd name="T5" fmla="*/ 78 h 122"/>
                <a:gd name="T6" fmla="*/ 41 w 83"/>
                <a:gd name="T7" fmla="*/ 122 h 122"/>
                <a:gd name="T8" fmla="*/ 0 w 83"/>
                <a:gd name="T9" fmla="*/ 78 h 122"/>
                <a:gd name="T10" fmla="*/ 0 w 83"/>
                <a:gd name="T11" fmla="*/ 0 h 122"/>
                <a:gd name="T12" fmla="*/ 20 w 83"/>
                <a:gd name="T13" fmla="*/ 0 h 122"/>
                <a:gd name="T14" fmla="*/ 20 w 83"/>
                <a:gd name="T15" fmla="*/ 73 h 122"/>
                <a:gd name="T16" fmla="*/ 42 w 83"/>
                <a:gd name="T17" fmla="*/ 105 h 122"/>
                <a:gd name="T18" fmla="*/ 63 w 83"/>
                <a:gd name="T19" fmla="*/ 73 h 122"/>
                <a:gd name="T20" fmla="*/ 63 w 83"/>
                <a:gd name="T2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2">
                  <a:moveTo>
                    <a:pt x="6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3" y="106"/>
                    <a:pt x="70" y="122"/>
                    <a:pt x="41" y="122"/>
                  </a:cubicBezTo>
                  <a:cubicBezTo>
                    <a:pt x="10" y="122"/>
                    <a:pt x="0" y="105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95"/>
                    <a:pt x="25" y="105"/>
                    <a:pt x="42" y="105"/>
                  </a:cubicBezTo>
                  <a:cubicBezTo>
                    <a:pt x="58" y="105"/>
                    <a:pt x="63" y="96"/>
                    <a:pt x="63" y="73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0"/>
            <p:cNvSpPr>
              <a:spLocks/>
            </p:cNvSpPr>
            <p:nvPr userDrawn="1"/>
          </p:nvSpPr>
          <p:spPr bwMode="auto">
            <a:xfrm>
              <a:off x="1512887" y="3200401"/>
              <a:ext cx="307975" cy="461963"/>
            </a:xfrm>
            <a:custGeom>
              <a:avLst/>
              <a:gdLst>
                <a:gd name="T0" fmla="*/ 73 w 194"/>
                <a:gd name="T1" fmla="*/ 39 h 291"/>
                <a:gd name="T2" fmla="*/ 0 w 194"/>
                <a:gd name="T3" fmla="*/ 39 h 291"/>
                <a:gd name="T4" fmla="*/ 0 w 194"/>
                <a:gd name="T5" fmla="*/ 0 h 291"/>
                <a:gd name="T6" fmla="*/ 194 w 194"/>
                <a:gd name="T7" fmla="*/ 0 h 291"/>
                <a:gd name="T8" fmla="*/ 194 w 194"/>
                <a:gd name="T9" fmla="*/ 39 h 291"/>
                <a:gd name="T10" fmla="*/ 123 w 194"/>
                <a:gd name="T11" fmla="*/ 39 h 291"/>
                <a:gd name="T12" fmla="*/ 123 w 194"/>
                <a:gd name="T13" fmla="*/ 291 h 291"/>
                <a:gd name="T14" fmla="*/ 73 w 194"/>
                <a:gd name="T15" fmla="*/ 291 h 291"/>
                <a:gd name="T16" fmla="*/ 73 w 194"/>
                <a:gd name="T17" fmla="*/ 3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91">
                  <a:moveTo>
                    <a:pt x="7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39"/>
                  </a:lnTo>
                  <a:lnTo>
                    <a:pt x="123" y="39"/>
                  </a:lnTo>
                  <a:lnTo>
                    <a:pt x="123" y="291"/>
                  </a:lnTo>
                  <a:lnTo>
                    <a:pt x="73" y="291"/>
                  </a:lnTo>
                  <a:lnTo>
                    <a:pt x="73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914525" y="3200401"/>
              <a:ext cx="161925" cy="461963"/>
            </a:xfrm>
            <a:custGeom>
              <a:avLst/>
              <a:gdLst>
                <a:gd name="T0" fmla="*/ 73 w 102"/>
                <a:gd name="T1" fmla="*/ 254 h 291"/>
                <a:gd name="T2" fmla="*/ 102 w 102"/>
                <a:gd name="T3" fmla="*/ 254 h 291"/>
                <a:gd name="T4" fmla="*/ 102 w 102"/>
                <a:gd name="T5" fmla="*/ 291 h 291"/>
                <a:gd name="T6" fmla="*/ 0 w 102"/>
                <a:gd name="T7" fmla="*/ 291 h 291"/>
                <a:gd name="T8" fmla="*/ 0 w 102"/>
                <a:gd name="T9" fmla="*/ 254 h 291"/>
                <a:gd name="T10" fmla="*/ 26 w 102"/>
                <a:gd name="T11" fmla="*/ 254 h 291"/>
                <a:gd name="T12" fmla="*/ 26 w 102"/>
                <a:gd name="T13" fmla="*/ 34 h 291"/>
                <a:gd name="T14" fmla="*/ 0 w 102"/>
                <a:gd name="T15" fmla="*/ 34 h 291"/>
                <a:gd name="T16" fmla="*/ 0 w 102"/>
                <a:gd name="T17" fmla="*/ 0 h 291"/>
                <a:gd name="T18" fmla="*/ 102 w 102"/>
                <a:gd name="T19" fmla="*/ 0 h 291"/>
                <a:gd name="T20" fmla="*/ 102 w 102"/>
                <a:gd name="T21" fmla="*/ 34 h 291"/>
                <a:gd name="T22" fmla="*/ 73 w 102"/>
                <a:gd name="T23" fmla="*/ 34 h 291"/>
                <a:gd name="T24" fmla="*/ 73 w 102"/>
                <a:gd name="T25" fmla="*/ 25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91">
                  <a:moveTo>
                    <a:pt x="73" y="254"/>
                  </a:moveTo>
                  <a:lnTo>
                    <a:pt x="102" y="254"/>
                  </a:lnTo>
                  <a:lnTo>
                    <a:pt x="102" y="291"/>
                  </a:lnTo>
                  <a:lnTo>
                    <a:pt x="0" y="291"/>
                  </a:lnTo>
                  <a:lnTo>
                    <a:pt x="0" y="254"/>
                  </a:lnTo>
                  <a:lnTo>
                    <a:pt x="26" y="254"/>
                  </a:lnTo>
                  <a:lnTo>
                    <a:pt x="2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34"/>
                  </a:lnTo>
                  <a:lnTo>
                    <a:pt x="73" y="34"/>
                  </a:lnTo>
                  <a:lnTo>
                    <a:pt x="73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2"/>
            <p:cNvSpPr>
              <a:spLocks noEditPoints="1"/>
            </p:cNvSpPr>
            <p:nvPr userDrawn="1"/>
          </p:nvSpPr>
          <p:spPr bwMode="auto">
            <a:xfrm>
              <a:off x="2166937" y="3189288"/>
              <a:ext cx="336550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5 w 90"/>
                <a:gd name="T7" fmla="*/ 125 h 125"/>
                <a:gd name="T8" fmla="*/ 0 w 90"/>
                <a:gd name="T9" fmla="*/ 63 h 125"/>
                <a:gd name="T10" fmla="*/ 69 w 90"/>
                <a:gd name="T11" fmla="*/ 62 h 125"/>
                <a:gd name="T12" fmla="*/ 46 w 90"/>
                <a:gd name="T13" fmla="*/ 17 h 125"/>
                <a:gd name="T14" fmla="*/ 21 w 90"/>
                <a:gd name="T15" fmla="*/ 62 h 125"/>
                <a:gd name="T16" fmla="*/ 45 w 90"/>
                <a:gd name="T17" fmla="*/ 108 h 125"/>
                <a:gd name="T18" fmla="*/ 69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8" y="0"/>
                    <a:pt x="90" y="22"/>
                    <a:pt x="90" y="61"/>
                  </a:cubicBezTo>
                  <a:cubicBezTo>
                    <a:pt x="90" y="102"/>
                    <a:pt x="76" y="125"/>
                    <a:pt x="45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69" y="62"/>
                  </a:moveTo>
                  <a:cubicBezTo>
                    <a:pt x="69" y="32"/>
                    <a:pt x="63" y="17"/>
                    <a:pt x="46" y="17"/>
                  </a:cubicBezTo>
                  <a:cubicBezTo>
                    <a:pt x="30" y="17"/>
                    <a:pt x="21" y="32"/>
                    <a:pt x="21" y="62"/>
                  </a:cubicBezTo>
                  <a:cubicBezTo>
                    <a:pt x="21" y="93"/>
                    <a:pt x="28" y="108"/>
                    <a:pt x="45" y="108"/>
                  </a:cubicBezTo>
                  <a:cubicBezTo>
                    <a:pt x="63" y="108"/>
                    <a:pt x="69" y="93"/>
                    <a:pt x="6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/>
            </p:cNvSpPr>
            <p:nvPr userDrawn="1"/>
          </p:nvSpPr>
          <p:spPr bwMode="auto">
            <a:xfrm>
              <a:off x="2624137" y="3200401"/>
              <a:ext cx="319088" cy="461963"/>
            </a:xfrm>
            <a:custGeom>
              <a:avLst/>
              <a:gdLst>
                <a:gd name="T0" fmla="*/ 147 w 201"/>
                <a:gd name="T1" fmla="*/ 291 h 291"/>
                <a:gd name="T2" fmla="*/ 45 w 201"/>
                <a:gd name="T3" fmla="*/ 73 h 291"/>
                <a:gd name="T4" fmla="*/ 45 w 201"/>
                <a:gd name="T5" fmla="*/ 73 h 291"/>
                <a:gd name="T6" fmla="*/ 45 w 201"/>
                <a:gd name="T7" fmla="*/ 291 h 291"/>
                <a:gd name="T8" fmla="*/ 0 w 201"/>
                <a:gd name="T9" fmla="*/ 291 h 291"/>
                <a:gd name="T10" fmla="*/ 0 w 201"/>
                <a:gd name="T11" fmla="*/ 0 h 291"/>
                <a:gd name="T12" fmla="*/ 59 w 201"/>
                <a:gd name="T13" fmla="*/ 0 h 291"/>
                <a:gd name="T14" fmla="*/ 156 w 201"/>
                <a:gd name="T15" fmla="*/ 216 h 291"/>
                <a:gd name="T16" fmla="*/ 156 w 201"/>
                <a:gd name="T17" fmla="*/ 216 h 291"/>
                <a:gd name="T18" fmla="*/ 156 w 201"/>
                <a:gd name="T19" fmla="*/ 0 h 291"/>
                <a:gd name="T20" fmla="*/ 201 w 201"/>
                <a:gd name="T21" fmla="*/ 0 h 291"/>
                <a:gd name="T22" fmla="*/ 201 w 201"/>
                <a:gd name="T23" fmla="*/ 291 h 291"/>
                <a:gd name="T24" fmla="*/ 147 w 201"/>
                <a:gd name="T2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291">
                  <a:moveTo>
                    <a:pt x="147" y="291"/>
                  </a:moveTo>
                  <a:lnTo>
                    <a:pt x="45" y="73"/>
                  </a:lnTo>
                  <a:lnTo>
                    <a:pt x="45" y="73"/>
                  </a:lnTo>
                  <a:lnTo>
                    <a:pt x="45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59" y="0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6" y="0"/>
                  </a:lnTo>
                  <a:lnTo>
                    <a:pt x="201" y="0"/>
                  </a:lnTo>
                  <a:lnTo>
                    <a:pt x="201" y="291"/>
                  </a:lnTo>
                  <a:lnTo>
                    <a:pt x="147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4"/>
            <p:cNvSpPr>
              <a:spLocks/>
            </p:cNvSpPr>
            <p:nvPr userDrawn="1"/>
          </p:nvSpPr>
          <p:spPr bwMode="auto">
            <a:xfrm>
              <a:off x="3048000" y="3189288"/>
              <a:ext cx="307975" cy="479425"/>
            </a:xfrm>
            <a:custGeom>
              <a:avLst/>
              <a:gdLst>
                <a:gd name="T0" fmla="*/ 61 w 82"/>
                <a:gd name="T1" fmla="*/ 40 h 125"/>
                <a:gd name="T2" fmla="*/ 42 w 82"/>
                <a:gd name="T3" fmla="*/ 17 h 125"/>
                <a:gd name="T4" fmla="*/ 25 w 82"/>
                <a:gd name="T5" fmla="*/ 32 h 125"/>
                <a:gd name="T6" fmla="*/ 45 w 82"/>
                <a:gd name="T7" fmla="*/ 51 h 125"/>
                <a:gd name="T8" fmla="*/ 82 w 82"/>
                <a:gd name="T9" fmla="*/ 87 h 125"/>
                <a:gd name="T10" fmla="*/ 42 w 82"/>
                <a:gd name="T11" fmla="*/ 125 h 125"/>
                <a:gd name="T12" fmla="*/ 0 w 82"/>
                <a:gd name="T13" fmla="*/ 87 h 125"/>
                <a:gd name="T14" fmla="*/ 21 w 82"/>
                <a:gd name="T15" fmla="*/ 84 h 125"/>
                <a:gd name="T16" fmla="*/ 43 w 82"/>
                <a:gd name="T17" fmla="*/ 108 h 125"/>
                <a:gd name="T18" fmla="*/ 62 w 82"/>
                <a:gd name="T19" fmla="*/ 91 h 125"/>
                <a:gd name="T20" fmla="*/ 39 w 82"/>
                <a:gd name="T21" fmla="*/ 70 h 125"/>
                <a:gd name="T22" fmla="*/ 4 w 82"/>
                <a:gd name="T23" fmla="*/ 35 h 125"/>
                <a:gd name="T24" fmla="*/ 43 w 82"/>
                <a:gd name="T25" fmla="*/ 0 h 125"/>
                <a:gd name="T26" fmla="*/ 81 w 82"/>
                <a:gd name="T27" fmla="*/ 36 h 125"/>
                <a:gd name="T28" fmla="*/ 61 w 82"/>
                <a:gd name="T29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25">
                  <a:moveTo>
                    <a:pt x="61" y="40"/>
                  </a:moveTo>
                  <a:cubicBezTo>
                    <a:pt x="60" y="24"/>
                    <a:pt x="54" y="17"/>
                    <a:pt x="42" y="17"/>
                  </a:cubicBezTo>
                  <a:cubicBezTo>
                    <a:pt x="31" y="17"/>
                    <a:pt x="25" y="23"/>
                    <a:pt x="25" y="32"/>
                  </a:cubicBezTo>
                  <a:cubicBezTo>
                    <a:pt x="25" y="44"/>
                    <a:pt x="34" y="48"/>
                    <a:pt x="45" y="51"/>
                  </a:cubicBezTo>
                  <a:cubicBezTo>
                    <a:pt x="61" y="57"/>
                    <a:pt x="82" y="61"/>
                    <a:pt x="82" y="87"/>
                  </a:cubicBezTo>
                  <a:cubicBezTo>
                    <a:pt x="82" y="112"/>
                    <a:pt x="65" y="125"/>
                    <a:pt x="42" y="125"/>
                  </a:cubicBezTo>
                  <a:cubicBezTo>
                    <a:pt x="16" y="125"/>
                    <a:pt x="3" y="113"/>
                    <a:pt x="0" y="87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2" y="100"/>
                    <a:pt x="27" y="108"/>
                    <a:pt x="43" y="108"/>
                  </a:cubicBezTo>
                  <a:cubicBezTo>
                    <a:pt x="55" y="108"/>
                    <a:pt x="62" y="102"/>
                    <a:pt x="62" y="91"/>
                  </a:cubicBezTo>
                  <a:cubicBezTo>
                    <a:pt x="62" y="78"/>
                    <a:pt x="51" y="74"/>
                    <a:pt x="39" y="70"/>
                  </a:cubicBezTo>
                  <a:cubicBezTo>
                    <a:pt x="23" y="65"/>
                    <a:pt x="4" y="61"/>
                    <a:pt x="4" y="35"/>
                  </a:cubicBezTo>
                  <a:cubicBezTo>
                    <a:pt x="4" y="13"/>
                    <a:pt x="20" y="0"/>
                    <a:pt x="43" y="0"/>
                  </a:cubicBezTo>
                  <a:cubicBezTo>
                    <a:pt x="66" y="0"/>
                    <a:pt x="79" y="13"/>
                    <a:pt x="81" y="36"/>
                  </a:cubicBezTo>
                  <a:lnTo>
                    <a:pt x="6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3595687" y="3200401"/>
              <a:ext cx="241300" cy="461963"/>
            </a:xfrm>
            <a:custGeom>
              <a:avLst/>
              <a:gdLst>
                <a:gd name="T0" fmla="*/ 140 w 152"/>
                <a:gd name="T1" fmla="*/ 165 h 291"/>
                <a:gd name="T2" fmla="*/ 50 w 152"/>
                <a:gd name="T3" fmla="*/ 165 h 291"/>
                <a:gd name="T4" fmla="*/ 50 w 152"/>
                <a:gd name="T5" fmla="*/ 291 h 291"/>
                <a:gd name="T6" fmla="*/ 0 w 152"/>
                <a:gd name="T7" fmla="*/ 291 h 291"/>
                <a:gd name="T8" fmla="*/ 0 w 152"/>
                <a:gd name="T9" fmla="*/ 0 h 291"/>
                <a:gd name="T10" fmla="*/ 152 w 152"/>
                <a:gd name="T11" fmla="*/ 0 h 291"/>
                <a:gd name="T12" fmla="*/ 152 w 152"/>
                <a:gd name="T13" fmla="*/ 39 h 291"/>
                <a:gd name="T14" fmla="*/ 50 w 152"/>
                <a:gd name="T15" fmla="*/ 39 h 291"/>
                <a:gd name="T16" fmla="*/ 50 w 152"/>
                <a:gd name="T17" fmla="*/ 126 h 291"/>
                <a:gd name="T18" fmla="*/ 140 w 152"/>
                <a:gd name="T19" fmla="*/ 126 h 291"/>
                <a:gd name="T20" fmla="*/ 140 w 152"/>
                <a:gd name="T21" fmla="*/ 16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291">
                  <a:moveTo>
                    <a:pt x="140" y="165"/>
                  </a:moveTo>
                  <a:lnTo>
                    <a:pt x="50" y="165"/>
                  </a:lnTo>
                  <a:lnTo>
                    <a:pt x="50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9"/>
                  </a:lnTo>
                  <a:lnTo>
                    <a:pt x="50" y="39"/>
                  </a:lnTo>
                  <a:lnTo>
                    <a:pt x="50" y="126"/>
                  </a:lnTo>
                  <a:lnTo>
                    <a:pt x="140" y="126"/>
                  </a:lnTo>
                  <a:lnTo>
                    <a:pt x="14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6"/>
            <p:cNvSpPr>
              <a:spLocks noEditPoints="1"/>
            </p:cNvSpPr>
            <p:nvPr userDrawn="1"/>
          </p:nvSpPr>
          <p:spPr bwMode="auto">
            <a:xfrm>
              <a:off x="3922712" y="3189288"/>
              <a:ext cx="338138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5 w 90"/>
                <a:gd name="T7" fmla="*/ 125 h 125"/>
                <a:gd name="T8" fmla="*/ 0 w 90"/>
                <a:gd name="T9" fmla="*/ 63 h 125"/>
                <a:gd name="T10" fmla="*/ 69 w 90"/>
                <a:gd name="T11" fmla="*/ 62 h 125"/>
                <a:gd name="T12" fmla="*/ 46 w 90"/>
                <a:gd name="T13" fmla="*/ 17 h 125"/>
                <a:gd name="T14" fmla="*/ 21 w 90"/>
                <a:gd name="T15" fmla="*/ 62 h 125"/>
                <a:gd name="T16" fmla="*/ 46 w 90"/>
                <a:gd name="T17" fmla="*/ 108 h 125"/>
                <a:gd name="T18" fmla="*/ 69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8" y="0"/>
                    <a:pt x="90" y="22"/>
                    <a:pt x="90" y="61"/>
                  </a:cubicBezTo>
                  <a:cubicBezTo>
                    <a:pt x="90" y="102"/>
                    <a:pt x="76" y="125"/>
                    <a:pt x="45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69" y="62"/>
                  </a:moveTo>
                  <a:cubicBezTo>
                    <a:pt x="69" y="32"/>
                    <a:pt x="63" y="17"/>
                    <a:pt x="46" y="17"/>
                  </a:cubicBezTo>
                  <a:cubicBezTo>
                    <a:pt x="30" y="17"/>
                    <a:pt x="21" y="32"/>
                    <a:pt x="21" y="62"/>
                  </a:cubicBezTo>
                  <a:cubicBezTo>
                    <a:pt x="21" y="93"/>
                    <a:pt x="28" y="108"/>
                    <a:pt x="46" y="108"/>
                  </a:cubicBezTo>
                  <a:cubicBezTo>
                    <a:pt x="63" y="108"/>
                    <a:pt x="69" y="93"/>
                    <a:pt x="6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4379912" y="3200401"/>
              <a:ext cx="301625" cy="461963"/>
            </a:xfrm>
            <a:custGeom>
              <a:avLst/>
              <a:gdLst>
                <a:gd name="T0" fmla="*/ 34 w 80"/>
                <a:gd name="T1" fmla="*/ 69 h 120"/>
                <a:gd name="T2" fmla="*/ 33 w 80"/>
                <a:gd name="T3" fmla="*/ 69 h 120"/>
                <a:gd name="T4" fmla="*/ 21 w 80"/>
                <a:gd name="T5" fmla="*/ 69 h 120"/>
                <a:gd name="T6" fmla="*/ 21 w 80"/>
                <a:gd name="T7" fmla="*/ 120 h 120"/>
                <a:gd name="T8" fmla="*/ 0 w 80"/>
                <a:gd name="T9" fmla="*/ 120 h 120"/>
                <a:gd name="T10" fmla="*/ 0 w 80"/>
                <a:gd name="T11" fmla="*/ 0 h 120"/>
                <a:gd name="T12" fmla="*/ 38 w 80"/>
                <a:gd name="T13" fmla="*/ 0 h 120"/>
                <a:gd name="T14" fmla="*/ 76 w 80"/>
                <a:gd name="T15" fmla="*/ 32 h 120"/>
                <a:gd name="T16" fmla="*/ 54 w 80"/>
                <a:gd name="T17" fmla="*/ 66 h 120"/>
                <a:gd name="T18" fmla="*/ 80 w 80"/>
                <a:gd name="T19" fmla="*/ 120 h 120"/>
                <a:gd name="T20" fmla="*/ 58 w 80"/>
                <a:gd name="T21" fmla="*/ 120 h 120"/>
                <a:gd name="T22" fmla="*/ 34 w 80"/>
                <a:gd name="T23" fmla="*/ 69 h 120"/>
                <a:gd name="T24" fmla="*/ 31 w 80"/>
                <a:gd name="T25" fmla="*/ 54 h 120"/>
                <a:gd name="T26" fmla="*/ 56 w 80"/>
                <a:gd name="T27" fmla="*/ 34 h 120"/>
                <a:gd name="T28" fmla="*/ 35 w 80"/>
                <a:gd name="T29" fmla="*/ 16 h 120"/>
                <a:gd name="T30" fmla="*/ 21 w 80"/>
                <a:gd name="T31" fmla="*/ 16 h 120"/>
                <a:gd name="T32" fmla="*/ 21 w 80"/>
                <a:gd name="T33" fmla="*/ 54 h 120"/>
                <a:gd name="T34" fmla="*/ 31 w 80"/>
                <a:gd name="T3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0">
                  <a:moveTo>
                    <a:pt x="34" y="69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0"/>
                    <a:pt x="76" y="13"/>
                    <a:pt x="76" y="32"/>
                  </a:cubicBezTo>
                  <a:cubicBezTo>
                    <a:pt x="76" y="46"/>
                    <a:pt x="72" y="60"/>
                    <a:pt x="54" y="6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58" y="120"/>
                    <a:pt x="58" y="120"/>
                    <a:pt x="58" y="120"/>
                  </a:cubicBezTo>
                  <a:lnTo>
                    <a:pt x="34" y="69"/>
                  </a:lnTo>
                  <a:close/>
                  <a:moveTo>
                    <a:pt x="31" y="54"/>
                  </a:moveTo>
                  <a:cubicBezTo>
                    <a:pt x="48" y="54"/>
                    <a:pt x="56" y="49"/>
                    <a:pt x="56" y="34"/>
                  </a:cubicBezTo>
                  <a:cubicBezTo>
                    <a:pt x="56" y="21"/>
                    <a:pt x="49" y="16"/>
                    <a:pt x="3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54"/>
                    <a:pt x="21" y="54"/>
                    <a:pt x="21" y="54"/>
                  </a:cubicBezTo>
                  <a:lnTo>
                    <a:pt x="3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8"/>
            <p:cNvSpPr>
              <a:spLocks noEditPoints="1"/>
            </p:cNvSpPr>
            <p:nvPr userDrawn="1"/>
          </p:nvSpPr>
          <p:spPr bwMode="auto">
            <a:xfrm>
              <a:off x="4868862" y="3200401"/>
              <a:ext cx="374650" cy="461963"/>
            </a:xfrm>
            <a:custGeom>
              <a:avLst/>
              <a:gdLst>
                <a:gd name="T0" fmla="*/ 149 w 236"/>
                <a:gd name="T1" fmla="*/ 0 h 291"/>
                <a:gd name="T2" fmla="*/ 236 w 236"/>
                <a:gd name="T3" fmla="*/ 291 h 291"/>
                <a:gd name="T4" fmla="*/ 187 w 236"/>
                <a:gd name="T5" fmla="*/ 291 h 291"/>
                <a:gd name="T6" fmla="*/ 165 w 236"/>
                <a:gd name="T7" fmla="*/ 216 h 291"/>
                <a:gd name="T8" fmla="*/ 71 w 236"/>
                <a:gd name="T9" fmla="*/ 216 h 291"/>
                <a:gd name="T10" fmla="*/ 49 w 236"/>
                <a:gd name="T11" fmla="*/ 291 h 291"/>
                <a:gd name="T12" fmla="*/ 0 w 236"/>
                <a:gd name="T13" fmla="*/ 291 h 291"/>
                <a:gd name="T14" fmla="*/ 87 w 236"/>
                <a:gd name="T15" fmla="*/ 0 h 291"/>
                <a:gd name="T16" fmla="*/ 149 w 236"/>
                <a:gd name="T17" fmla="*/ 0 h 291"/>
                <a:gd name="T18" fmla="*/ 118 w 236"/>
                <a:gd name="T19" fmla="*/ 46 h 291"/>
                <a:gd name="T20" fmla="*/ 116 w 236"/>
                <a:gd name="T21" fmla="*/ 46 h 291"/>
                <a:gd name="T22" fmla="*/ 80 w 236"/>
                <a:gd name="T23" fmla="*/ 177 h 291"/>
                <a:gd name="T24" fmla="*/ 156 w 236"/>
                <a:gd name="T25" fmla="*/ 177 h 291"/>
                <a:gd name="T26" fmla="*/ 118 w 236"/>
                <a:gd name="T27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91">
                  <a:moveTo>
                    <a:pt x="149" y="0"/>
                  </a:moveTo>
                  <a:lnTo>
                    <a:pt x="236" y="291"/>
                  </a:lnTo>
                  <a:lnTo>
                    <a:pt x="187" y="291"/>
                  </a:lnTo>
                  <a:lnTo>
                    <a:pt x="165" y="216"/>
                  </a:lnTo>
                  <a:lnTo>
                    <a:pt x="71" y="216"/>
                  </a:lnTo>
                  <a:lnTo>
                    <a:pt x="49" y="291"/>
                  </a:lnTo>
                  <a:lnTo>
                    <a:pt x="0" y="291"/>
                  </a:lnTo>
                  <a:lnTo>
                    <a:pt x="87" y="0"/>
                  </a:lnTo>
                  <a:lnTo>
                    <a:pt x="149" y="0"/>
                  </a:lnTo>
                  <a:close/>
                  <a:moveTo>
                    <a:pt x="118" y="46"/>
                  </a:moveTo>
                  <a:lnTo>
                    <a:pt x="116" y="46"/>
                  </a:lnTo>
                  <a:lnTo>
                    <a:pt x="80" y="177"/>
                  </a:lnTo>
                  <a:lnTo>
                    <a:pt x="156" y="177"/>
                  </a:lnTo>
                  <a:lnTo>
                    <a:pt x="11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9"/>
            <p:cNvSpPr>
              <a:spLocks/>
            </p:cNvSpPr>
            <p:nvPr userDrawn="1"/>
          </p:nvSpPr>
          <p:spPr bwMode="auto">
            <a:xfrm>
              <a:off x="5345112" y="3200401"/>
              <a:ext cx="315913" cy="461963"/>
            </a:xfrm>
            <a:custGeom>
              <a:avLst/>
              <a:gdLst>
                <a:gd name="T0" fmla="*/ 144 w 199"/>
                <a:gd name="T1" fmla="*/ 291 h 291"/>
                <a:gd name="T2" fmla="*/ 45 w 199"/>
                <a:gd name="T3" fmla="*/ 73 h 291"/>
                <a:gd name="T4" fmla="*/ 45 w 199"/>
                <a:gd name="T5" fmla="*/ 73 h 291"/>
                <a:gd name="T6" fmla="*/ 45 w 199"/>
                <a:gd name="T7" fmla="*/ 291 h 291"/>
                <a:gd name="T8" fmla="*/ 0 w 199"/>
                <a:gd name="T9" fmla="*/ 291 h 291"/>
                <a:gd name="T10" fmla="*/ 0 w 199"/>
                <a:gd name="T11" fmla="*/ 0 h 291"/>
                <a:gd name="T12" fmla="*/ 59 w 199"/>
                <a:gd name="T13" fmla="*/ 0 h 291"/>
                <a:gd name="T14" fmla="*/ 154 w 199"/>
                <a:gd name="T15" fmla="*/ 216 h 291"/>
                <a:gd name="T16" fmla="*/ 156 w 199"/>
                <a:gd name="T17" fmla="*/ 216 h 291"/>
                <a:gd name="T18" fmla="*/ 156 w 199"/>
                <a:gd name="T19" fmla="*/ 0 h 291"/>
                <a:gd name="T20" fmla="*/ 199 w 199"/>
                <a:gd name="T21" fmla="*/ 0 h 291"/>
                <a:gd name="T22" fmla="*/ 199 w 199"/>
                <a:gd name="T23" fmla="*/ 291 h 291"/>
                <a:gd name="T24" fmla="*/ 144 w 199"/>
                <a:gd name="T2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1">
                  <a:moveTo>
                    <a:pt x="144" y="291"/>
                  </a:moveTo>
                  <a:lnTo>
                    <a:pt x="45" y="73"/>
                  </a:lnTo>
                  <a:lnTo>
                    <a:pt x="45" y="73"/>
                  </a:lnTo>
                  <a:lnTo>
                    <a:pt x="45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59" y="0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6" y="0"/>
                  </a:lnTo>
                  <a:lnTo>
                    <a:pt x="199" y="0"/>
                  </a:lnTo>
                  <a:lnTo>
                    <a:pt x="199" y="291"/>
                  </a:lnTo>
                  <a:lnTo>
                    <a:pt x="144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0"/>
            <p:cNvSpPr>
              <a:spLocks noEditPoints="1"/>
            </p:cNvSpPr>
            <p:nvPr userDrawn="1"/>
          </p:nvSpPr>
          <p:spPr bwMode="auto">
            <a:xfrm>
              <a:off x="5881687" y="3200401"/>
              <a:ext cx="376238" cy="461963"/>
            </a:xfrm>
            <a:custGeom>
              <a:avLst/>
              <a:gdLst>
                <a:gd name="T0" fmla="*/ 149 w 237"/>
                <a:gd name="T1" fmla="*/ 0 h 291"/>
                <a:gd name="T2" fmla="*/ 237 w 237"/>
                <a:gd name="T3" fmla="*/ 291 h 291"/>
                <a:gd name="T4" fmla="*/ 187 w 237"/>
                <a:gd name="T5" fmla="*/ 291 h 291"/>
                <a:gd name="T6" fmla="*/ 166 w 237"/>
                <a:gd name="T7" fmla="*/ 216 h 291"/>
                <a:gd name="T8" fmla="*/ 69 w 237"/>
                <a:gd name="T9" fmla="*/ 216 h 291"/>
                <a:gd name="T10" fmla="*/ 50 w 237"/>
                <a:gd name="T11" fmla="*/ 291 h 291"/>
                <a:gd name="T12" fmla="*/ 0 w 237"/>
                <a:gd name="T13" fmla="*/ 291 h 291"/>
                <a:gd name="T14" fmla="*/ 88 w 237"/>
                <a:gd name="T15" fmla="*/ 0 h 291"/>
                <a:gd name="T16" fmla="*/ 149 w 237"/>
                <a:gd name="T17" fmla="*/ 0 h 291"/>
                <a:gd name="T18" fmla="*/ 116 w 237"/>
                <a:gd name="T19" fmla="*/ 46 h 291"/>
                <a:gd name="T20" fmla="*/ 116 w 237"/>
                <a:gd name="T21" fmla="*/ 46 h 291"/>
                <a:gd name="T22" fmla="*/ 78 w 237"/>
                <a:gd name="T23" fmla="*/ 177 h 291"/>
                <a:gd name="T24" fmla="*/ 154 w 237"/>
                <a:gd name="T25" fmla="*/ 177 h 291"/>
                <a:gd name="T26" fmla="*/ 116 w 237"/>
                <a:gd name="T27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7" h="291">
                  <a:moveTo>
                    <a:pt x="149" y="0"/>
                  </a:moveTo>
                  <a:lnTo>
                    <a:pt x="237" y="291"/>
                  </a:lnTo>
                  <a:lnTo>
                    <a:pt x="187" y="291"/>
                  </a:lnTo>
                  <a:lnTo>
                    <a:pt x="166" y="216"/>
                  </a:lnTo>
                  <a:lnTo>
                    <a:pt x="69" y="216"/>
                  </a:lnTo>
                  <a:lnTo>
                    <a:pt x="50" y="291"/>
                  </a:lnTo>
                  <a:lnTo>
                    <a:pt x="0" y="291"/>
                  </a:lnTo>
                  <a:lnTo>
                    <a:pt x="88" y="0"/>
                  </a:lnTo>
                  <a:lnTo>
                    <a:pt x="149" y="0"/>
                  </a:lnTo>
                  <a:close/>
                  <a:moveTo>
                    <a:pt x="116" y="46"/>
                  </a:moveTo>
                  <a:lnTo>
                    <a:pt x="116" y="46"/>
                  </a:lnTo>
                  <a:lnTo>
                    <a:pt x="78" y="177"/>
                  </a:lnTo>
                  <a:lnTo>
                    <a:pt x="154" y="177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1"/>
            <p:cNvSpPr>
              <a:spLocks noEditPoints="1"/>
            </p:cNvSpPr>
            <p:nvPr userDrawn="1"/>
          </p:nvSpPr>
          <p:spPr bwMode="auto">
            <a:xfrm>
              <a:off x="6357938" y="3200401"/>
              <a:ext cx="285750" cy="461963"/>
            </a:xfrm>
            <a:custGeom>
              <a:avLst/>
              <a:gdLst>
                <a:gd name="T0" fmla="*/ 20 w 76"/>
                <a:gd name="T1" fmla="*/ 120 h 120"/>
                <a:gd name="T2" fmla="*/ 0 w 76"/>
                <a:gd name="T3" fmla="*/ 120 h 120"/>
                <a:gd name="T4" fmla="*/ 0 w 76"/>
                <a:gd name="T5" fmla="*/ 0 h 120"/>
                <a:gd name="T6" fmla="*/ 37 w 76"/>
                <a:gd name="T7" fmla="*/ 0 h 120"/>
                <a:gd name="T8" fmla="*/ 76 w 76"/>
                <a:gd name="T9" fmla="*/ 35 h 120"/>
                <a:gd name="T10" fmla="*/ 32 w 76"/>
                <a:gd name="T11" fmla="*/ 75 h 120"/>
                <a:gd name="T12" fmla="*/ 20 w 76"/>
                <a:gd name="T13" fmla="*/ 75 h 120"/>
                <a:gd name="T14" fmla="*/ 20 w 76"/>
                <a:gd name="T15" fmla="*/ 120 h 120"/>
                <a:gd name="T16" fmla="*/ 30 w 76"/>
                <a:gd name="T17" fmla="*/ 60 h 120"/>
                <a:gd name="T18" fmla="*/ 55 w 76"/>
                <a:gd name="T19" fmla="*/ 36 h 120"/>
                <a:gd name="T20" fmla="*/ 34 w 76"/>
                <a:gd name="T21" fmla="*/ 16 h 120"/>
                <a:gd name="T22" fmla="*/ 20 w 76"/>
                <a:gd name="T23" fmla="*/ 16 h 120"/>
                <a:gd name="T24" fmla="*/ 20 w 76"/>
                <a:gd name="T25" fmla="*/ 60 h 120"/>
                <a:gd name="T26" fmla="*/ 30 w 76"/>
                <a:gd name="T27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20">
                  <a:moveTo>
                    <a:pt x="2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66" y="0"/>
                    <a:pt x="76" y="14"/>
                    <a:pt x="76" y="35"/>
                  </a:cubicBezTo>
                  <a:cubicBezTo>
                    <a:pt x="76" y="53"/>
                    <a:pt x="69" y="75"/>
                    <a:pt x="32" y="75"/>
                  </a:cubicBezTo>
                  <a:cubicBezTo>
                    <a:pt x="20" y="75"/>
                    <a:pt x="20" y="75"/>
                    <a:pt x="20" y="75"/>
                  </a:cubicBezTo>
                  <a:lnTo>
                    <a:pt x="20" y="120"/>
                  </a:lnTo>
                  <a:close/>
                  <a:moveTo>
                    <a:pt x="30" y="60"/>
                  </a:moveTo>
                  <a:cubicBezTo>
                    <a:pt x="47" y="60"/>
                    <a:pt x="55" y="53"/>
                    <a:pt x="55" y="36"/>
                  </a:cubicBezTo>
                  <a:cubicBezTo>
                    <a:pt x="55" y="22"/>
                    <a:pt x="49" y="16"/>
                    <a:pt x="3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60"/>
                    <a:pt x="20" y="60"/>
                    <a:pt x="20" y="60"/>
                  </a:cubicBez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2"/>
            <p:cNvSpPr>
              <a:spLocks noEditPoints="1"/>
            </p:cNvSpPr>
            <p:nvPr userDrawn="1"/>
          </p:nvSpPr>
          <p:spPr bwMode="auto">
            <a:xfrm>
              <a:off x="6748463" y="3200401"/>
              <a:ext cx="288925" cy="461963"/>
            </a:xfrm>
            <a:custGeom>
              <a:avLst/>
              <a:gdLst>
                <a:gd name="T0" fmla="*/ 21 w 77"/>
                <a:gd name="T1" fmla="*/ 120 h 120"/>
                <a:gd name="T2" fmla="*/ 0 w 77"/>
                <a:gd name="T3" fmla="*/ 120 h 120"/>
                <a:gd name="T4" fmla="*/ 0 w 77"/>
                <a:gd name="T5" fmla="*/ 0 h 120"/>
                <a:gd name="T6" fmla="*/ 38 w 77"/>
                <a:gd name="T7" fmla="*/ 0 h 120"/>
                <a:gd name="T8" fmla="*/ 77 w 77"/>
                <a:gd name="T9" fmla="*/ 35 h 120"/>
                <a:gd name="T10" fmla="*/ 33 w 77"/>
                <a:gd name="T11" fmla="*/ 75 h 120"/>
                <a:gd name="T12" fmla="*/ 21 w 77"/>
                <a:gd name="T13" fmla="*/ 75 h 120"/>
                <a:gd name="T14" fmla="*/ 21 w 77"/>
                <a:gd name="T15" fmla="*/ 120 h 120"/>
                <a:gd name="T16" fmla="*/ 31 w 77"/>
                <a:gd name="T17" fmla="*/ 60 h 120"/>
                <a:gd name="T18" fmla="*/ 56 w 77"/>
                <a:gd name="T19" fmla="*/ 36 h 120"/>
                <a:gd name="T20" fmla="*/ 35 w 77"/>
                <a:gd name="T21" fmla="*/ 16 h 120"/>
                <a:gd name="T22" fmla="*/ 21 w 77"/>
                <a:gd name="T23" fmla="*/ 16 h 120"/>
                <a:gd name="T24" fmla="*/ 21 w 77"/>
                <a:gd name="T25" fmla="*/ 60 h 120"/>
                <a:gd name="T26" fmla="*/ 31 w 77"/>
                <a:gd name="T27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20">
                  <a:moveTo>
                    <a:pt x="21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7" y="0"/>
                    <a:pt x="77" y="14"/>
                    <a:pt x="77" y="35"/>
                  </a:cubicBezTo>
                  <a:cubicBezTo>
                    <a:pt x="77" y="53"/>
                    <a:pt x="70" y="75"/>
                    <a:pt x="33" y="75"/>
                  </a:cubicBezTo>
                  <a:cubicBezTo>
                    <a:pt x="21" y="75"/>
                    <a:pt x="21" y="75"/>
                    <a:pt x="21" y="75"/>
                  </a:cubicBezTo>
                  <a:lnTo>
                    <a:pt x="21" y="120"/>
                  </a:lnTo>
                  <a:close/>
                  <a:moveTo>
                    <a:pt x="31" y="60"/>
                  </a:moveTo>
                  <a:cubicBezTo>
                    <a:pt x="48" y="60"/>
                    <a:pt x="56" y="53"/>
                    <a:pt x="56" y="36"/>
                  </a:cubicBezTo>
                  <a:cubicBezTo>
                    <a:pt x="56" y="22"/>
                    <a:pt x="50" y="16"/>
                    <a:pt x="3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3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3"/>
            <p:cNvSpPr>
              <a:spLocks/>
            </p:cNvSpPr>
            <p:nvPr userDrawn="1"/>
          </p:nvSpPr>
          <p:spPr bwMode="auto">
            <a:xfrm>
              <a:off x="7143750" y="3200401"/>
              <a:ext cx="236538" cy="461963"/>
            </a:xfrm>
            <a:custGeom>
              <a:avLst/>
              <a:gdLst>
                <a:gd name="T0" fmla="*/ 49 w 149"/>
                <a:gd name="T1" fmla="*/ 249 h 291"/>
                <a:gd name="T2" fmla="*/ 149 w 149"/>
                <a:gd name="T3" fmla="*/ 249 h 291"/>
                <a:gd name="T4" fmla="*/ 149 w 149"/>
                <a:gd name="T5" fmla="*/ 291 h 291"/>
                <a:gd name="T6" fmla="*/ 0 w 149"/>
                <a:gd name="T7" fmla="*/ 291 h 291"/>
                <a:gd name="T8" fmla="*/ 0 w 149"/>
                <a:gd name="T9" fmla="*/ 0 h 291"/>
                <a:gd name="T10" fmla="*/ 49 w 149"/>
                <a:gd name="T11" fmla="*/ 0 h 291"/>
                <a:gd name="T12" fmla="*/ 49 w 149"/>
                <a:gd name="T13" fmla="*/ 2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91">
                  <a:moveTo>
                    <a:pt x="49" y="249"/>
                  </a:moveTo>
                  <a:lnTo>
                    <a:pt x="149" y="249"/>
                  </a:lnTo>
                  <a:lnTo>
                    <a:pt x="149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4"/>
            <p:cNvSpPr>
              <a:spLocks/>
            </p:cNvSpPr>
            <p:nvPr userDrawn="1"/>
          </p:nvSpPr>
          <p:spPr bwMode="auto">
            <a:xfrm>
              <a:off x="7477125" y="3200401"/>
              <a:ext cx="161925" cy="461963"/>
            </a:xfrm>
            <a:custGeom>
              <a:avLst/>
              <a:gdLst>
                <a:gd name="T0" fmla="*/ 73 w 102"/>
                <a:gd name="T1" fmla="*/ 254 h 291"/>
                <a:gd name="T2" fmla="*/ 102 w 102"/>
                <a:gd name="T3" fmla="*/ 254 h 291"/>
                <a:gd name="T4" fmla="*/ 102 w 102"/>
                <a:gd name="T5" fmla="*/ 291 h 291"/>
                <a:gd name="T6" fmla="*/ 0 w 102"/>
                <a:gd name="T7" fmla="*/ 291 h 291"/>
                <a:gd name="T8" fmla="*/ 0 w 102"/>
                <a:gd name="T9" fmla="*/ 254 h 291"/>
                <a:gd name="T10" fmla="*/ 26 w 102"/>
                <a:gd name="T11" fmla="*/ 254 h 291"/>
                <a:gd name="T12" fmla="*/ 26 w 102"/>
                <a:gd name="T13" fmla="*/ 34 h 291"/>
                <a:gd name="T14" fmla="*/ 0 w 102"/>
                <a:gd name="T15" fmla="*/ 34 h 291"/>
                <a:gd name="T16" fmla="*/ 0 w 102"/>
                <a:gd name="T17" fmla="*/ 0 h 291"/>
                <a:gd name="T18" fmla="*/ 102 w 102"/>
                <a:gd name="T19" fmla="*/ 0 h 291"/>
                <a:gd name="T20" fmla="*/ 102 w 102"/>
                <a:gd name="T21" fmla="*/ 34 h 291"/>
                <a:gd name="T22" fmla="*/ 73 w 102"/>
                <a:gd name="T23" fmla="*/ 34 h 291"/>
                <a:gd name="T24" fmla="*/ 73 w 102"/>
                <a:gd name="T25" fmla="*/ 25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91">
                  <a:moveTo>
                    <a:pt x="73" y="254"/>
                  </a:moveTo>
                  <a:lnTo>
                    <a:pt x="102" y="254"/>
                  </a:lnTo>
                  <a:lnTo>
                    <a:pt x="102" y="291"/>
                  </a:lnTo>
                  <a:lnTo>
                    <a:pt x="0" y="291"/>
                  </a:lnTo>
                  <a:lnTo>
                    <a:pt x="0" y="254"/>
                  </a:lnTo>
                  <a:lnTo>
                    <a:pt x="26" y="254"/>
                  </a:lnTo>
                  <a:lnTo>
                    <a:pt x="2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34"/>
                  </a:lnTo>
                  <a:lnTo>
                    <a:pt x="73" y="34"/>
                  </a:lnTo>
                  <a:lnTo>
                    <a:pt x="73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5"/>
            <p:cNvSpPr>
              <a:spLocks/>
            </p:cNvSpPr>
            <p:nvPr userDrawn="1"/>
          </p:nvSpPr>
          <p:spPr bwMode="auto">
            <a:xfrm>
              <a:off x="7727950" y="3189288"/>
              <a:ext cx="319088" cy="479425"/>
            </a:xfrm>
            <a:custGeom>
              <a:avLst/>
              <a:gdLst>
                <a:gd name="T0" fmla="*/ 65 w 85"/>
                <a:gd name="T1" fmla="*/ 82 h 125"/>
                <a:gd name="T2" fmla="*/ 84 w 85"/>
                <a:gd name="T3" fmla="*/ 83 h 125"/>
                <a:gd name="T4" fmla="*/ 43 w 85"/>
                <a:gd name="T5" fmla="*/ 125 h 125"/>
                <a:gd name="T6" fmla="*/ 0 w 85"/>
                <a:gd name="T7" fmla="*/ 64 h 125"/>
                <a:gd name="T8" fmla="*/ 47 w 85"/>
                <a:gd name="T9" fmla="*/ 0 h 125"/>
                <a:gd name="T10" fmla="*/ 85 w 85"/>
                <a:gd name="T11" fmla="*/ 44 h 125"/>
                <a:gd name="T12" fmla="*/ 65 w 85"/>
                <a:gd name="T13" fmla="*/ 46 h 125"/>
                <a:gd name="T14" fmla="*/ 46 w 85"/>
                <a:gd name="T15" fmla="*/ 17 h 125"/>
                <a:gd name="T16" fmla="*/ 22 w 85"/>
                <a:gd name="T17" fmla="*/ 63 h 125"/>
                <a:gd name="T18" fmla="*/ 45 w 85"/>
                <a:gd name="T19" fmla="*/ 108 h 125"/>
                <a:gd name="T20" fmla="*/ 65 w 85"/>
                <a:gd name="T21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25">
                  <a:moveTo>
                    <a:pt x="65" y="82"/>
                  </a:moveTo>
                  <a:cubicBezTo>
                    <a:pt x="84" y="83"/>
                    <a:pt x="84" y="83"/>
                    <a:pt x="84" y="83"/>
                  </a:cubicBezTo>
                  <a:cubicBezTo>
                    <a:pt x="82" y="113"/>
                    <a:pt x="68" y="125"/>
                    <a:pt x="43" y="125"/>
                  </a:cubicBezTo>
                  <a:cubicBezTo>
                    <a:pt x="14" y="125"/>
                    <a:pt x="0" y="105"/>
                    <a:pt x="0" y="64"/>
                  </a:cubicBezTo>
                  <a:cubicBezTo>
                    <a:pt x="0" y="21"/>
                    <a:pt x="18" y="0"/>
                    <a:pt x="47" y="0"/>
                  </a:cubicBezTo>
                  <a:cubicBezTo>
                    <a:pt x="72" y="0"/>
                    <a:pt x="85" y="17"/>
                    <a:pt x="85" y="44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24"/>
                    <a:pt x="57" y="17"/>
                    <a:pt x="46" y="17"/>
                  </a:cubicBezTo>
                  <a:cubicBezTo>
                    <a:pt x="32" y="17"/>
                    <a:pt x="22" y="29"/>
                    <a:pt x="22" y="63"/>
                  </a:cubicBezTo>
                  <a:cubicBezTo>
                    <a:pt x="22" y="95"/>
                    <a:pt x="29" y="108"/>
                    <a:pt x="45" y="108"/>
                  </a:cubicBezTo>
                  <a:cubicBezTo>
                    <a:pt x="58" y="108"/>
                    <a:pt x="64" y="98"/>
                    <a:pt x="6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6"/>
            <p:cNvSpPr>
              <a:spLocks noEditPoints="1"/>
            </p:cNvSpPr>
            <p:nvPr userDrawn="1"/>
          </p:nvSpPr>
          <p:spPr bwMode="auto">
            <a:xfrm>
              <a:off x="8118475" y="3200401"/>
              <a:ext cx="371475" cy="461963"/>
            </a:xfrm>
            <a:custGeom>
              <a:avLst/>
              <a:gdLst>
                <a:gd name="T0" fmla="*/ 147 w 234"/>
                <a:gd name="T1" fmla="*/ 0 h 291"/>
                <a:gd name="T2" fmla="*/ 234 w 234"/>
                <a:gd name="T3" fmla="*/ 291 h 291"/>
                <a:gd name="T4" fmla="*/ 185 w 234"/>
                <a:gd name="T5" fmla="*/ 291 h 291"/>
                <a:gd name="T6" fmla="*/ 163 w 234"/>
                <a:gd name="T7" fmla="*/ 216 h 291"/>
                <a:gd name="T8" fmla="*/ 69 w 234"/>
                <a:gd name="T9" fmla="*/ 216 h 291"/>
                <a:gd name="T10" fmla="*/ 48 w 234"/>
                <a:gd name="T11" fmla="*/ 291 h 291"/>
                <a:gd name="T12" fmla="*/ 0 w 234"/>
                <a:gd name="T13" fmla="*/ 291 h 291"/>
                <a:gd name="T14" fmla="*/ 85 w 234"/>
                <a:gd name="T15" fmla="*/ 0 h 291"/>
                <a:gd name="T16" fmla="*/ 147 w 234"/>
                <a:gd name="T17" fmla="*/ 0 h 291"/>
                <a:gd name="T18" fmla="*/ 116 w 234"/>
                <a:gd name="T19" fmla="*/ 46 h 291"/>
                <a:gd name="T20" fmla="*/ 116 w 234"/>
                <a:gd name="T21" fmla="*/ 46 h 291"/>
                <a:gd name="T22" fmla="*/ 78 w 234"/>
                <a:gd name="T23" fmla="*/ 177 h 291"/>
                <a:gd name="T24" fmla="*/ 154 w 234"/>
                <a:gd name="T25" fmla="*/ 177 h 291"/>
                <a:gd name="T26" fmla="*/ 116 w 234"/>
                <a:gd name="T27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" h="291">
                  <a:moveTo>
                    <a:pt x="147" y="0"/>
                  </a:moveTo>
                  <a:lnTo>
                    <a:pt x="234" y="291"/>
                  </a:lnTo>
                  <a:lnTo>
                    <a:pt x="185" y="291"/>
                  </a:lnTo>
                  <a:lnTo>
                    <a:pt x="163" y="216"/>
                  </a:lnTo>
                  <a:lnTo>
                    <a:pt x="69" y="216"/>
                  </a:lnTo>
                  <a:lnTo>
                    <a:pt x="48" y="291"/>
                  </a:lnTo>
                  <a:lnTo>
                    <a:pt x="0" y="291"/>
                  </a:lnTo>
                  <a:lnTo>
                    <a:pt x="85" y="0"/>
                  </a:lnTo>
                  <a:lnTo>
                    <a:pt x="147" y="0"/>
                  </a:lnTo>
                  <a:close/>
                  <a:moveTo>
                    <a:pt x="116" y="46"/>
                  </a:moveTo>
                  <a:lnTo>
                    <a:pt x="116" y="46"/>
                  </a:lnTo>
                  <a:lnTo>
                    <a:pt x="78" y="177"/>
                  </a:lnTo>
                  <a:lnTo>
                    <a:pt x="154" y="177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7"/>
            <p:cNvSpPr>
              <a:spLocks/>
            </p:cNvSpPr>
            <p:nvPr userDrawn="1"/>
          </p:nvSpPr>
          <p:spPr bwMode="auto">
            <a:xfrm>
              <a:off x="8516938" y="3200401"/>
              <a:ext cx="307975" cy="461963"/>
            </a:xfrm>
            <a:custGeom>
              <a:avLst/>
              <a:gdLst>
                <a:gd name="T0" fmla="*/ 73 w 194"/>
                <a:gd name="T1" fmla="*/ 39 h 291"/>
                <a:gd name="T2" fmla="*/ 0 w 194"/>
                <a:gd name="T3" fmla="*/ 39 h 291"/>
                <a:gd name="T4" fmla="*/ 0 w 194"/>
                <a:gd name="T5" fmla="*/ 0 h 291"/>
                <a:gd name="T6" fmla="*/ 194 w 194"/>
                <a:gd name="T7" fmla="*/ 0 h 291"/>
                <a:gd name="T8" fmla="*/ 194 w 194"/>
                <a:gd name="T9" fmla="*/ 39 h 291"/>
                <a:gd name="T10" fmla="*/ 120 w 194"/>
                <a:gd name="T11" fmla="*/ 39 h 291"/>
                <a:gd name="T12" fmla="*/ 120 w 194"/>
                <a:gd name="T13" fmla="*/ 291 h 291"/>
                <a:gd name="T14" fmla="*/ 73 w 194"/>
                <a:gd name="T15" fmla="*/ 291 h 291"/>
                <a:gd name="T16" fmla="*/ 73 w 194"/>
                <a:gd name="T17" fmla="*/ 3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91">
                  <a:moveTo>
                    <a:pt x="7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39"/>
                  </a:lnTo>
                  <a:lnTo>
                    <a:pt x="120" y="39"/>
                  </a:lnTo>
                  <a:lnTo>
                    <a:pt x="120" y="291"/>
                  </a:lnTo>
                  <a:lnTo>
                    <a:pt x="73" y="291"/>
                  </a:lnTo>
                  <a:lnTo>
                    <a:pt x="73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8"/>
            <p:cNvSpPr>
              <a:spLocks/>
            </p:cNvSpPr>
            <p:nvPr userDrawn="1"/>
          </p:nvSpPr>
          <p:spPr bwMode="auto">
            <a:xfrm>
              <a:off x="8913813" y="3200401"/>
              <a:ext cx="161925" cy="461963"/>
            </a:xfrm>
            <a:custGeom>
              <a:avLst/>
              <a:gdLst>
                <a:gd name="T0" fmla="*/ 76 w 102"/>
                <a:gd name="T1" fmla="*/ 254 h 291"/>
                <a:gd name="T2" fmla="*/ 102 w 102"/>
                <a:gd name="T3" fmla="*/ 254 h 291"/>
                <a:gd name="T4" fmla="*/ 102 w 102"/>
                <a:gd name="T5" fmla="*/ 291 h 291"/>
                <a:gd name="T6" fmla="*/ 0 w 102"/>
                <a:gd name="T7" fmla="*/ 291 h 291"/>
                <a:gd name="T8" fmla="*/ 0 w 102"/>
                <a:gd name="T9" fmla="*/ 254 h 291"/>
                <a:gd name="T10" fmla="*/ 29 w 102"/>
                <a:gd name="T11" fmla="*/ 254 h 291"/>
                <a:gd name="T12" fmla="*/ 29 w 102"/>
                <a:gd name="T13" fmla="*/ 34 h 291"/>
                <a:gd name="T14" fmla="*/ 0 w 102"/>
                <a:gd name="T15" fmla="*/ 34 h 291"/>
                <a:gd name="T16" fmla="*/ 0 w 102"/>
                <a:gd name="T17" fmla="*/ 0 h 291"/>
                <a:gd name="T18" fmla="*/ 102 w 102"/>
                <a:gd name="T19" fmla="*/ 0 h 291"/>
                <a:gd name="T20" fmla="*/ 102 w 102"/>
                <a:gd name="T21" fmla="*/ 34 h 291"/>
                <a:gd name="T22" fmla="*/ 76 w 102"/>
                <a:gd name="T23" fmla="*/ 34 h 291"/>
                <a:gd name="T24" fmla="*/ 76 w 102"/>
                <a:gd name="T25" fmla="*/ 25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91">
                  <a:moveTo>
                    <a:pt x="76" y="254"/>
                  </a:moveTo>
                  <a:lnTo>
                    <a:pt x="102" y="254"/>
                  </a:lnTo>
                  <a:lnTo>
                    <a:pt x="102" y="291"/>
                  </a:lnTo>
                  <a:lnTo>
                    <a:pt x="0" y="291"/>
                  </a:lnTo>
                  <a:lnTo>
                    <a:pt x="0" y="254"/>
                  </a:lnTo>
                  <a:lnTo>
                    <a:pt x="29" y="254"/>
                  </a:lnTo>
                  <a:lnTo>
                    <a:pt x="29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34"/>
                  </a:lnTo>
                  <a:lnTo>
                    <a:pt x="76" y="34"/>
                  </a:lnTo>
                  <a:lnTo>
                    <a:pt x="76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9"/>
            <p:cNvSpPr>
              <a:spLocks noEditPoints="1"/>
            </p:cNvSpPr>
            <p:nvPr userDrawn="1"/>
          </p:nvSpPr>
          <p:spPr bwMode="auto">
            <a:xfrm>
              <a:off x="9166225" y="3189288"/>
              <a:ext cx="341313" cy="479425"/>
            </a:xfrm>
            <a:custGeom>
              <a:avLst/>
              <a:gdLst>
                <a:gd name="T0" fmla="*/ 0 w 91"/>
                <a:gd name="T1" fmla="*/ 63 h 125"/>
                <a:gd name="T2" fmla="*/ 48 w 91"/>
                <a:gd name="T3" fmla="*/ 0 h 125"/>
                <a:gd name="T4" fmla="*/ 91 w 91"/>
                <a:gd name="T5" fmla="*/ 61 h 125"/>
                <a:gd name="T6" fmla="*/ 45 w 91"/>
                <a:gd name="T7" fmla="*/ 125 h 125"/>
                <a:gd name="T8" fmla="*/ 0 w 91"/>
                <a:gd name="T9" fmla="*/ 63 h 125"/>
                <a:gd name="T10" fmla="*/ 70 w 91"/>
                <a:gd name="T11" fmla="*/ 62 h 125"/>
                <a:gd name="T12" fmla="*/ 47 w 91"/>
                <a:gd name="T13" fmla="*/ 17 h 125"/>
                <a:gd name="T14" fmla="*/ 22 w 91"/>
                <a:gd name="T15" fmla="*/ 62 h 125"/>
                <a:gd name="T16" fmla="*/ 46 w 91"/>
                <a:gd name="T17" fmla="*/ 108 h 125"/>
                <a:gd name="T18" fmla="*/ 70 w 91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25">
                  <a:moveTo>
                    <a:pt x="0" y="63"/>
                  </a:moveTo>
                  <a:cubicBezTo>
                    <a:pt x="0" y="23"/>
                    <a:pt x="17" y="0"/>
                    <a:pt x="48" y="0"/>
                  </a:cubicBezTo>
                  <a:cubicBezTo>
                    <a:pt x="78" y="0"/>
                    <a:pt x="91" y="22"/>
                    <a:pt x="91" y="61"/>
                  </a:cubicBezTo>
                  <a:cubicBezTo>
                    <a:pt x="91" y="102"/>
                    <a:pt x="76" y="125"/>
                    <a:pt x="45" y="125"/>
                  </a:cubicBezTo>
                  <a:cubicBezTo>
                    <a:pt x="14" y="125"/>
                    <a:pt x="0" y="103"/>
                    <a:pt x="0" y="63"/>
                  </a:cubicBezTo>
                  <a:close/>
                  <a:moveTo>
                    <a:pt x="70" y="62"/>
                  </a:moveTo>
                  <a:cubicBezTo>
                    <a:pt x="70" y="32"/>
                    <a:pt x="63" y="17"/>
                    <a:pt x="47" y="17"/>
                  </a:cubicBezTo>
                  <a:cubicBezTo>
                    <a:pt x="30" y="17"/>
                    <a:pt x="22" y="32"/>
                    <a:pt x="22" y="62"/>
                  </a:cubicBezTo>
                  <a:cubicBezTo>
                    <a:pt x="22" y="93"/>
                    <a:pt x="28" y="108"/>
                    <a:pt x="46" y="108"/>
                  </a:cubicBezTo>
                  <a:cubicBezTo>
                    <a:pt x="63" y="108"/>
                    <a:pt x="70" y="93"/>
                    <a:pt x="7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0"/>
            <p:cNvSpPr>
              <a:spLocks/>
            </p:cNvSpPr>
            <p:nvPr userDrawn="1"/>
          </p:nvSpPr>
          <p:spPr bwMode="auto">
            <a:xfrm>
              <a:off x="9628188" y="3200401"/>
              <a:ext cx="314325" cy="461963"/>
            </a:xfrm>
            <a:custGeom>
              <a:avLst/>
              <a:gdLst>
                <a:gd name="T0" fmla="*/ 144 w 198"/>
                <a:gd name="T1" fmla="*/ 291 h 291"/>
                <a:gd name="T2" fmla="*/ 45 w 198"/>
                <a:gd name="T3" fmla="*/ 73 h 291"/>
                <a:gd name="T4" fmla="*/ 42 w 198"/>
                <a:gd name="T5" fmla="*/ 73 h 291"/>
                <a:gd name="T6" fmla="*/ 42 w 198"/>
                <a:gd name="T7" fmla="*/ 291 h 291"/>
                <a:gd name="T8" fmla="*/ 0 w 198"/>
                <a:gd name="T9" fmla="*/ 291 h 291"/>
                <a:gd name="T10" fmla="*/ 0 w 198"/>
                <a:gd name="T11" fmla="*/ 0 h 291"/>
                <a:gd name="T12" fmla="*/ 56 w 198"/>
                <a:gd name="T13" fmla="*/ 0 h 291"/>
                <a:gd name="T14" fmla="*/ 153 w 198"/>
                <a:gd name="T15" fmla="*/ 216 h 291"/>
                <a:gd name="T16" fmla="*/ 153 w 198"/>
                <a:gd name="T17" fmla="*/ 216 h 291"/>
                <a:gd name="T18" fmla="*/ 153 w 198"/>
                <a:gd name="T19" fmla="*/ 0 h 291"/>
                <a:gd name="T20" fmla="*/ 198 w 198"/>
                <a:gd name="T21" fmla="*/ 0 h 291"/>
                <a:gd name="T22" fmla="*/ 198 w 198"/>
                <a:gd name="T23" fmla="*/ 291 h 291"/>
                <a:gd name="T24" fmla="*/ 144 w 198"/>
                <a:gd name="T2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91">
                  <a:moveTo>
                    <a:pt x="144" y="291"/>
                  </a:moveTo>
                  <a:lnTo>
                    <a:pt x="45" y="73"/>
                  </a:lnTo>
                  <a:lnTo>
                    <a:pt x="42" y="73"/>
                  </a:lnTo>
                  <a:lnTo>
                    <a:pt x="42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53" y="216"/>
                  </a:lnTo>
                  <a:lnTo>
                    <a:pt x="153" y="216"/>
                  </a:lnTo>
                  <a:lnTo>
                    <a:pt x="153" y="0"/>
                  </a:lnTo>
                  <a:lnTo>
                    <a:pt x="198" y="0"/>
                  </a:lnTo>
                  <a:lnTo>
                    <a:pt x="198" y="291"/>
                  </a:lnTo>
                  <a:lnTo>
                    <a:pt x="144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1"/>
            <p:cNvSpPr>
              <a:spLocks/>
            </p:cNvSpPr>
            <p:nvPr userDrawn="1"/>
          </p:nvSpPr>
          <p:spPr bwMode="auto">
            <a:xfrm>
              <a:off x="10167938" y="3200401"/>
              <a:ext cx="530225" cy="461963"/>
            </a:xfrm>
            <a:custGeom>
              <a:avLst/>
              <a:gdLst>
                <a:gd name="T0" fmla="*/ 213 w 334"/>
                <a:gd name="T1" fmla="*/ 291 h 291"/>
                <a:gd name="T2" fmla="*/ 168 w 334"/>
                <a:gd name="T3" fmla="*/ 75 h 291"/>
                <a:gd name="T4" fmla="*/ 166 w 334"/>
                <a:gd name="T5" fmla="*/ 75 h 291"/>
                <a:gd name="T6" fmla="*/ 123 w 334"/>
                <a:gd name="T7" fmla="*/ 291 h 291"/>
                <a:gd name="T8" fmla="*/ 62 w 334"/>
                <a:gd name="T9" fmla="*/ 291 h 291"/>
                <a:gd name="T10" fmla="*/ 0 w 334"/>
                <a:gd name="T11" fmla="*/ 0 h 291"/>
                <a:gd name="T12" fmla="*/ 50 w 334"/>
                <a:gd name="T13" fmla="*/ 0 h 291"/>
                <a:gd name="T14" fmla="*/ 92 w 334"/>
                <a:gd name="T15" fmla="*/ 242 h 291"/>
                <a:gd name="T16" fmla="*/ 92 w 334"/>
                <a:gd name="T17" fmla="*/ 242 h 291"/>
                <a:gd name="T18" fmla="*/ 144 w 334"/>
                <a:gd name="T19" fmla="*/ 0 h 291"/>
                <a:gd name="T20" fmla="*/ 192 w 334"/>
                <a:gd name="T21" fmla="*/ 0 h 291"/>
                <a:gd name="T22" fmla="*/ 241 w 334"/>
                <a:gd name="T23" fmla="*/ 242 h 291"/>
                <a:gd name="T24" fmla="*/ 244 w 334"/>
                <a:gd name="T25" fmla="*/ 242 h 291"/>
                <a:gd name="T26" fmla="*/ 286 w 334"/>
                <a:gd name="T27" fmla="*/ 0 h 291"/>
                <a:gd name="T28" fmla="*/ 334 w 334"/>
                <a:gd name="T29" fmla="*/ 0 h 291"/>
                <a:gd name="T30" fmla="*/ 272 w 334"/>
                <a:gd name="T31" fmla="*/ 291 h 291"/>
                <a:gd name="T32" fmla="*/ 213 w 334"/>
                <a:gd name="T3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291">
                  <a:moveTo>
                    <a:pt x="213" y="291"/>
                  </a:moveTo>
                  <a:lnTo>
                    <a:pt x="168" y="75"/>
                  </a:lnTo>
                  <a:lnTo>
                    <a:pt x="166" y="75"/>
                  </a:lnTo>
                  <a:lnTo>
                    <a:pt x="123" y="291"/>
                  </a:lnTo>
                  <a:lnTo>
                    <a:pt x="62" y="291"/>
                  </a:lnTo>
                  <a:lnTo>
                    <a:pt x="0" y="0"/>
                  </a:lnTo>
                  <a:lnTo>
                    <a:pt x="50" y="0"/>
                  </a:lnTo>
                  <a:lnTo>
                    <a:pt x="92" y="242"/>
                  </a:lnTo>
                  <a:lnTo>
                    <a:pt x="92" y="242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241" y="242"/>
                  </a:lnTo>
                  <a:lnTo>
                    <a:pt x="244" y="242"/>
                  </a:lnTo>
                  <a:lnTo>
                    <a:pt x="286" y="0"/>
                  </a:lnTo>
                  <a:lnTo>
                    <a:pt x="334" y="0"/>
                  </a:lnTo>
                  <a:lnTo>
                    <a:pt x="272" y="291"/>
                  </a:lnTo>
                  <a:lnTo>
                    <a:pt x="213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2"/>
            <p:cNvSpPr>
              <a:spLocks noEditPoints="1"/>
            </p:cNvSpPr>
            <p:nvPr userDrawn="1"/>
          </p:nvSpPr>
          <p:spPr bwMode="auto">
            <a:xfrm>
              <a:off x="10772775" y="3189288"/>
              <a:ext cx="338138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5 w 90"/>
                <a:gd name="T7" fmla="*/ 125 h 125"/>
                <a:gd name="T8" fmla="*/ 0 w 90"/>
                <a:gd name="T9" fmla="*/ 63 h 125"/>
                <a:gd name="T10" fmla="*/ 70 w 90"/>
                <a:gd name="T11" fmla="*/ 62 h 125"/>
                <a:gd name="T12" fmla="*/ 47 w 90"/>
                <a:gd name="T13" fmla="*/ 17 h 125"/>
                <a:gd name="T14" fmla="*/ 21 w 90"/>
                <a:gd name="T15" fmla="*/ 62 h 125"/>
                <a:gd name="T16" fmla="*/ 46 w 90"/>
                <a:gd name="T17" fmla="*/ 108 h 125"/>
                <a:gd name="T18" fmla="*/ 70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8" y="0"/>
                    <a:pt x="90" y="22"/>
                    <a:pt x="90" y="61"/>
                  </a:cubicBezTo>
                  <a:cubicBezTo>
                    <a:pt x="90" y="102"/>
                    <a:pt x="76" y="125"/>
                    <a:pt x="45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70" y="62"/>
                  </a:moveTo>
                  <a:cubicBezTo>
                    <a:pt x="70" y="32"/>
                    <a:pt x="63" y="17"/>
                    <a:pt x="47" y="17"/>
                  </a:cubicBezTo>
                  <a:cubicBezTo>
                    <a:pt x="30" y="17"/>
                    <a:pt x="21" y="32"/>
                    <a:pt x="21" y="62"/>
                  </a:cubicBezTo>
                  <a:cubicBezTo>
                    <a:pt x="21" y="93"/>
                    <a:pt x="28" y="108"/>
                    <a:pt x="46" y="108"/>
                  </a:cubicBezTo>
                  <a:cubicBezTo>
                    <a:pt x="63" y="108"/>
                    <a:pt x="70" y="93"/>
                    <a:pt x="7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/>
            <p:cNvSpPr>
              <a:spLocks noEditPoints="1"/>
            </p:cNvSpPr>
            <p:nvPr userDrawn="1"/>
          </p:nvSpPr>
          <p:spPr bwMode="auto">
            <a:xfrm>
              <a:off x="11229975" y="3200401"/>
              <a:ext cx="300038" cy="461963"/>
            </a:xfrm>
            <a:custGeom>
              <a:avLst/>
              <a:gdLst>
                <a:gd name="T0" fmla="*/ 34 w 80"/>
                <a:gd name="T1" fmla="*/ 69 h 120"/>
                <a:gd name="T2" fmla="*/ 33 w 80"/>
                <a:gd name="T3" fmla="*/ 69 h 120"/>
                <a:gd name="T4" fmla="*/ 21 w 80"/>
                <a:gd name="T5" fmla="*/ 69 h 120"/>
                <a:gd name="T6" fmla="*/ 21 w 80"/>
                <a:gd name="T7" fmla="*/ 120 h 120"/>
                <a:gd name="T8" fmla="*/ 0 w 80"/>
                <a:gd name="T9" fmla="*/ 120 h 120"/>
                <a:gd name="T10" fmla="*/ 0 w 80"/>
                <a:gd name="T11" fmla="*/ 0 h 120"/>
                <a:gd name="T12" fmla="*/ 38 w 80"/>
                <a:gd name="T13" fmla="*/ 0 h 120"/>
                <a:gd name="T14" fmla="*/ 76 w 80"/>
                <a:gd name="T15" fmla="*/ 32 h 120"/>
                <a:gd name="T16" fmla="*/ 54 w 80"/>
                <a:gd name="T17" fmla="*/ 66 h 120"/>
                <a:gd name="T18" fmla="*/ 80 w 80"/>
                <a:gd name="T19" fmla="*/ 120 h 120"/>
                <a:gd name="T20" fmla="*/ 58 w 80"/>
                <a:gd name="T21" fmla="*/ 120 h 120"/>
                <a:gd name="T22" fmla="*/ 34 w 80"/>
                <a:gd name="T23" fmla="*/ 69 h 120"/>
                <a:gd name="T24" fmla="*/ 31 w 80"/>
                <a:gd name="T25" fmla="*/ 54 h 120"/>
                <a:gd name="T26" fmla="*/ 56 w 80"/>
                <a:gd name="T27" fmla="*/ 34 h 120"/>
                <a:gd name="T28" fmla="*/ 35 w 80"/>
                <a:gd name="T29" fmla="*/ 16 h 120"/>
                <a:gd name="T30" fmla="*/ 21 w 80"/>
                <a:gd name="T31" fmla="*/ 16 h 120"/>
                <a:gd name="T32" fmla="*/ 21 w 80"/>
                <a:gd name="T33" fmla="*/ 54 h 120"/>
                <a:gd name="T34" fmla="*/ 31 w 80"/>
                <a:gd name="T3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0">
                  <a:moveTo>
                    <a:pt x="34" y="69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0"/>
                    <a:pt x="76" y="13"/>
                    <a:pt x="76" y="32"/>
                  </a:cubicBezTo>
                  <a:cubicBezTo>
                    <a:pt x="76" y="46"/>
                    <a:pt x="72" y="60"/>
                    <a:pt x="54" y="6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58" y="120"/>
                    <a:pt x="58" y="120"/>
                    <a:pt x="58" y="120"/>
                  </a:cubicBezTo>
                  <a:lnTo>
                    <a:pt x="34" y="69"/>
                  </a:lnTo>
                  <a:close/>
                  <a:moveTo>
                    <a:pt x="31" y="54"/>
                  </a:moveTo>
                  <a:cubicBezTo>
                    <a:pt x="48" y="54"/>
                    <a:pt x="56" y="49"/>
                    <a:pt x="56" y="34"/>
                  </a:cubicBezTo>
                  <a:cubicBezTo>
                    <a:pt x="56" y="21"/>
                    <a:pt x="49" y="16"/>
                    <a:pt x="3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54"/>
                    <a:pt x="21" y="54"/>
                    <a:pt x="21" y="54"/>
                  </a:cubicBezTo>
                  <a:lnTo>
                    <a:pt x="3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/>
            <p:cNvSpPr>
              <a:spLocks/>
            </p:cNvSpPr>
            <p:nvPr userDrawn="1"/>
          </p:nvSpPr>
          <p:spPr bwMode="auto">
            <a:xfrm>
              <a:off x="11636375" y="3200401"/>
              <a:ext cx="231775" cy="461963"/>
            </a:xfrm>
            <a:custGeom>
              <a:avLst/>
              <a:gdLst>
                <a:gd name="T0" fmla="*/ 47 w 146"/>
                <a:gd name="T1" fmla="*/ 249 h 291"/>
                <a:gd name="T2" fmla="*/ 146 w 146"/>
                <a:gd name="T3" fmla="*/ 249 h 291"/>
                <a:gd name="T4" fmla="*/ 146 w 146"/>
                <a:gd name="T5" fmla="*/ 291 h 291"/>
                <a:gd name="T6" fmla="*/ 0 w 146"/>
                <a:gd name="T7" fmla="*/ 291 h 291"/>
                <a:gd name="T8" fmla="*/ 0 w 146"/>
                <a:gd name="T9" fmla="*/ 0 h 291"/>
                <a:gd name="T10" fmla="*/ 47 w 146"/>
                <a:gd name="T11" fmla="*/ 0 h 291"/>
                <a:gd name="T12" fmla="*/ 47 w 146"/>
                <a:gd name="T13" fmla="*/ 2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91">
                  <a:moveTo>
                    <a:pt x="47" y="249"/>
                  </a:moveTo>
                  <a:lnTo>
                    <a:pt x="146" y="249"/>
                  </a:lnTo>
                  <a:lnTo>
                    <a:pt x="146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/>
            <p:cNvSpPr>
              <a:spLocks noEditPoints="1"/>
            </p:cNvSpPr>
            <p:nvPr userDrawn="1"/>
          </p:nvSpPr>
          <p:spPr bwMode="auto">
            <a:xfrm>
              <a:off x="11977688" y="3200401"/>
              <a:ext cx="307975" cy="461963"/>
            </a:xfrm>
            <a:custGeom>
              <a:avLst/>
              <a:gdLst>
                <a:gd name="T0" fmla="*/ 0 w 82"/>
                <a:gd name="T1" fmla="*/ 120 h 120"/>
                <a:gd name="T2" fmla="*/ 0 w 82"/>
                <a:gd name="T3" fmla="*/ 0 h 120"/>
                <a:gd name="T4" fmla="*/ 24 w 82"/>
                <a:gd name="T5" fmla="*/ 0 h 120"/>
                <a:gd name="T6" fmla="*/ 82 w 82"/>
                <a:gd name="T7" fmla="*/ 58 h 120"/>
                <a:gd name="T8" fmla="*/ 24 w 82"/>
                <a:gd name="T9" fmla="*/ 120 h 120"/>
                <a:gd name="T10" fmla="*/ 0 w 82"/>
                <a:gd name="T11" fmla="*/ 120 h 120"/>
                <a:gd name="T12" fmla="*/ 27 w 82"/>
                <a:gd name="T13" fmla="*/ 103 h 120"/>
                <a:gd name="T14" fmla="*/ 61 w 82"/>
                <a:gd name="T15" fmla="*/ 59 h 120"/>
                <a:gd name="T16" fmla="*/ 27 w 82"/>
                <a:gd name="T17" fmla="*/ 16 h 120"/>
                <a:gd name="T18" fmla="*/ 20 w 82"/>
                <a:gd name="T19" fmla="*/ 16 h 120"/>
                <a:gd name="T20" fmla="*/ 20 w 82"/>
                <a:gd name="T21" fmla="*/ 103 h 120"/>
                <a:gd name="T22" fmla="*/ 27 w 82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20">
                  <a:moveTo>
                    <a:pt x="0" y="1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82" y="19"/>
                    <a:pt x="82" y="58"/>
                  </a:cubicBezTo>
                  <a:cubicBezTo>
                    <a:pt x="82" y="101"/>
                    <a:pt x="67" y="120"/>
                    <a:pt x="24" y="120"/>
                  </a:cubicBezTo>
                  <a:lnTo>
                    <a:pt x="0" y="120"/>
                  </a:lnTo>
                  <a:close/>
                  <a:moveTo>
                    <a:pt x="27" y="103"/>
                  </a:moveTo>
                  <a:cubicBezTo>
                    <a:pt x="51" y="103"/>
                    <a:pt x="61" y="92"/>
                    <a:pt x="61" y="59"/>
                  </a:cubicBezTo>
                  <a:cubicBezTo>
                    <a:pt x="61" y="28"/>
                    <a:pt x="52" y="16"/>
                    <a:pt x="27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03"/>
                    <a:pt x="20" y="103"/>
                    <a:pt x="20" y="103"/>
                  </a:cubicBezTo>
                  <a:lnTo>
                    <a:pt x="27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6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029700" y="5638800"/>
            <a:ext cx="2857500" cy="914400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no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566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31711" y="304800"/>
            <a:ext cx="10975658" cy="86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2"/>
          <p:cNvSpPr txBox="1">
            <a:spLocks/>
          </p:cNvSpPr>
          <p:nvPr userDrawn="1"/>
        </p:nvSpPr>
        <p:spPr>
          <a:xfrm>
            <a:off x="-4637" y="6528816"/>
            <a:ext cx="12201273" cy="3291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502659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100" b="0" kern="12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bg1">
                  <a:lumMod val="65000"/>
                </a:schemeClr>
              </a:buClr>
              <a:buFont typeface="Arial" pitchFamily="34" charset="0"/>
              <a:buNone/>
            </a:pPr>
            <a:r>
              <a:rPr lang="en-US" sz="1100" dirty="0">
                <a:solidFill>
                  <a:srgbClr val="7F7F7F"/>
                </a:solidFill>
              </a:rPr>
              <a:t>© F5 Networks, Inc.</a:t>
            </a:r>
          </a:p>
        </p:txBody>
      </p:sp>
      <p:sp>
        <p:nvSpPr>
          <p:cNvPr id="9" name="Slide Number Placeholder 23"/>
          <p:cNvSpPr txBox="1">
            <a:spLocks/>
          </p:cNvSpPr>
          <p:nvPr userDrawn="1"/>
        </p:nvSpPr>
        <p:spPr>
          <a:xfrm>
            <a:off x="10211873" y="6528816"/>
            <a:ext cx="1829276" cy="320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100" kern="120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buClr>
                <a:schemeClr val="bg1">
                  <a:lumMod val="65000"/>
                </a:schemeClr>
              </a:buClr>
              <a:buFont typeface="Arial" pitchFamily="34" charset="0"/>
              <a:buNone/>
            </a:pPr>
            <a:fld id="{E3478E0D-5E5A-48FD-88C4-CB656095AEC5}" type="slidenum"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pPr algn="r">
                <a:lnSpc>
                  <a:spcPct val="90000"/>
                </a:lnSpc>
                <a:buClr>
                  <a:schemeClr val="bg1">
                    <a:lumMod val="65000"/>
                  </a:schemeClr>
                </a:buClr>
                <a:buFont typeface="Arial" pitchFamily="34" charset="0"/>
                <a:buNone/>
              </a:pPr>
              <a:t>‹#›</a:t>
            </a:fld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986154" y="6630743"/>
            <a:ext cx="2219735" cy="3876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ctr" defTabSz="91390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7F7F7F"/>
                </a:solidFill>
                <a:latin typeface="+mj-lt"/>
              </a:rPr>
              <a:t>CONFIDENTIAL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kern="1200" dirty="0" err="1">
              <a:solidFill>
                <a:srgbClr val="7F7F7F"/>
              </a:solidFill>
              <a:effectLst>
                <a:outerShdw blurRad="38100" dist="25400" dir="2700000" algn="tl">
                  <a:srgbClr val="000000">
                    <a:alpha val="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421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04800" y="1694064"/>
            <a:ext cx="11430000" cy="2142125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6600" b="1" spc="-200" dirty="0"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04800" y="4894444"/>
            <a:ext cx="11430000" cy="7017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800" b="0" spc="-50" baseline="0" dirty="0"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14985"/>
            <a:ext cx="4762500" cy="5909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buFontTx/>
              <a:buNone/>
              <a:defRPr lang="en-US" sz="2000" spc="-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99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Date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b="1" spc="-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99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16821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0" y="2461074"/>
            <a:ext cx="9372600" cy="1371600"/>
          </a:xfrm>
        </p:spPr>
        <p:txBody>
          <a:bodyPr anchor="b" anchorCtr="0"/>
          <a:lstStyle>
            <a:lvl1pPr algn="ctr">
              <a:buFontTx/>
              <a:buNone/>
              <a:defRPr sz="66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9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0" y="2414016"/>
            <a:ext cx="9372600" cy="1371600"/>
          </a:xfrm>
        </p:spPr>
        <p:txBody>
          <a:bodyPr/>
          <a:lstStyle>
            <a:lvl1pPr algn="ctr">
              <a:buFontTx/>
              <a:buNone/>
              <a:defRPr sz="80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08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sp>
        <p:nvSpPr>
          <p:cNvPr id="5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5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4000"/>
          </a:blip>
          <a:stretch>
            <a:fillRect/>
          </a:stretch>
        </p:blipFill>
        <p:spPr>
          <a:xfrm>
            <a:off x="0" y="484632"/>
            <a:ext cx="12192000" cy="59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4629083" y="1364343"/>
            <a:ext cx="2929156" cy="2929160"/>
            <a:chOff x="4864938" y="1600200"/>
            <a:chExt cx="2457445" cy="245744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3488751" y="4810287"/>
            <a:ext cx="5214498" cy="201947"/>
            <a:chOff x="-93663" y="3189288"/>
            <a:chExt cx="12379326" cy="479426"/>
          </a:xfrm>
          <a:solidFill>
            <a:schemeClr val="tx2"/>
          </a:solidFill>
        </p:grpSpPr>
        <p:sp>
          <p:nvSpPr>
            <p:cNvPr id="16" name="Freeform 86"/>
            <p:cNvSpPr>
              <a:spLocks/>
            </p:cNvSpPr>
            <p:nvPr userDrawn="1"/>
          </p:nvSpPr>
          <p:spPr bwMode="auto">
            <a:xfrm>
              <a:off x="-93663" y="3189288"/>
              <a:ext cx="304800" cy="479425"/>
            </a:xfrm>
            <a:custGeom>
              <a:avLst/>
              <a:gdLst>
                <a:gd name="T0" fmla="*/ 61 w 81"/>
                <a:gd name="T1" fmla="*/ 40 h 125"/>
                <a:gd name="T2" fmla="*/ 41 w 81"/>
                <a:gd name="T3" fmla="*/ 17 h 125"/>
                <a:gd name="T4" fmla="*/ 24 w 81"/>
                <a:gd name="T5" fmla="*/ 32 h 125"/>
                <a:gd name="T6" fmla="*/ 44 w 81"/>
                <a:gd name="T7" fmla="*/ 51 h 125"/>
                <a:gd name="T8" fmla="*/ 81 w 81"/>
                <a:gd name="T9" fmla="*/ 87 h 125"/>
                <a:gd name="T10" fmla="*/ 41 w 81"/>
                <a:gd name="T11" fmla="*/ 125 h 125"/>
                <a:gd name="T12" fmla="*/ 0 w 81"/>
                <a:gd name="T13" fmla="*/ 87 h 125"/>
                <a:gd name="T14" fmla="*/ 20 w 81"/>
                <a:gd name="T15" fmla="*/ 84 h 125"/>
                <a:gd name="T16" fmla="*/ 42 w 81"/>
                <a:gd name="T17" fmla="*/ 108 h 125"/>
                <a:gd name="T18" fmla="*/ 61 w 81"/>
                <a:gd name="T19" fmla="*/ 91 h 125"/>
                <a:gd name="T20" fmla="*/ 39 w 81"/>
                <a:gd name="T21" fmla="*/ 70 h 125"/>
                <a:gd name="T22" fmla="*/ 3 w 81"/>
                <a:gd name="T23" fmla="*/ 35 h 125"/>
                <a:gd name="T24" fmla="*/ 42 w 81"/>
                <a:gd name="T25" fmla="*/ 0 h 125"/>
                <a:gd name="T26" fmla="*/ 80 w 81"/>
                <a:gd name="T27" fmla="*/ 36 h 125"/>
                <a:gd name="T28" fmla="*/ 61 w 81"/>
                <a:gd name="T29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25">
                  <a:moveTo>
                    <a:pt x="61" y="40"/>
                  </a:moveTo>
                  <a:cubicBezTo>
                    <a:pt x="59" y="24"/>
                    <a:pt x="53" y="17"/>
                    <a:pt x="41" y="17"/>
                  </a:cubicBezTo>
                  <a:cubicBezTo>
                    <a:pt x="30" y="17"/>
                    <a:pt x="24" y="23"/>
                    <a:pt x="24" y="32"/>
                  </a:cubicBezTo>
                  <a:cubicBezTo>
                    <a:pt x="24" y="44"/>
                    <a:pt x="33" y="48"/>
                    <a:pt x="44" y="51"/>
                  </a:cubicBezTo>
                  <a:cubicBezTo>
                    <a:pt x="61" y="57"/>
                    <a:pt x="81" y="61"/>
                    <a:pt x="81" y="87"/>
                  </a:cubicBezTo>
                  <a:cubicBezTo>
                    <a:pt x="81" y="112"/>
                    <a:pt x="64" y="125"/>
                    <a:pt x="41" y="125"/>
                  </a:cubicBezTo>
                  <a:cubicBezTo>
                    <a:pt x="16" y="125"/>
                    <a:pt x="2" y="113"/>
                    <a:pt x="0" y="87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2" y="100"/>
                    <a:pt x="26" y="108"/>
                    <a:pt x="42" y="108"/>
                  </a:cubicBezTo>
                  <a:cubicBezTo>
                    <a:pt x="54" y="108"/>
                    <a:pt x="61" y="102"/>
                    <a:pt x="61" y="91"/>
                  </a:cubicBezTo>
                  <a:cubicBezTo>
                    <a:pt x="61" y="78"/>
                    <a:pt x="50" y="74"/>
                    <a:pt x="39" y="70"/>
                  </a:cubicBezTo>
                  <a:cubicBezTo>
                    <a:pt x="22" y="65"/>
                    <a:pt x="3" y="61"/>
                    <a:pt x="3" y="35"/>
                  </a:cubicBezTo>
                  <a:cubicBezTo>
                    <a:pt x="3" y="13"/>
                    <a:pt x="20" y="0"/>
                    <a:pt x="42" y="0"/>
                  </a:cubicBezTo>
                  <a:cubicBezTo>
                    <a:pt x="65" y="0"/>
                    <a:pt x="78" y="13"/>
                    <a:pt x="80" y="36"/>
                  </a:cubicBezTo>
                  <a:lnTo>
                    <a:pt x="6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 noEditPoints="1"/>
            </p:cNvSpPr>
            <p:nvPr userDrawn="1"/>
          </p:nvSpPr>
          <p:spPr bwMode="auto">
            <a:xfrm>
              <a:off x="312737" y="3189288"/>
              <a:ext cx="336550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4 w 90"/>
                <a:gd name="T7" fmla="*/ 125 h 125"/>
                <a:gd name="T8" fmla="*/ 0 w 90"/>
                <a:gd name="T9" fmla="*/ 63 h 125"/>
                <a:gd name="T10" fmla="*/ 69 w 90"/>
                <a:gd name="T11" fmla="*/ 62 h 125"/>
                <a:gd name="T12" fmla="*/ 46 w 90"/>
                <a:gd name="T13" fmla="*/ 17 h 125"/>
                <a:gd name="T14" fmla="*/ 21 w 90"/>
                <a:gd name="T15" fmla="*/ 62 h 125"/>
                <a:gd name="T16" fmla="*/ 45 w 90"/>
                <a:gd name="T17" fmla="*/ 108 h 125"/>
                <a:gd name="T18" fmla="*/ 69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7" y="0"/>
                    <a:pt x="90" y="22"/>
                    <a:pt x="90" y="61"/>
                  </a:cubicBezTo>
                  <a:cubicBezTo>
                    <a:pt x="90" y="102"/>
                    <a:pt x="76" y="125"/>
                    <a:pt x="44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69" y="62"/>
                  </a:moveTo>
                  <a:cubicBezTo>
                    <a:pt x="69" y="32"/>
                    <a:pt x="63" y="17"/>
                    <a:pt x="46" y="17"/>
                  </a:cubicBezTo>
                  <a:cubicBezTo>
                    <a:pt x="29" y="17"/>
                    <a:pt x="21" y="32"/>
                    <a:pt x="21" y="62"/>
                  </a:cubicBezTo>
                  <a:cubicBezTo>
                    <a:pt x="21" y="93"/>
                    <a:pt x="27" y="108"/>
                    <a:pt x="45" y="108"/>
                  </a:cubicBezTo>
                  <a:cubicBezTo>
                    <a:pt x="62" y="108"/>
                    <a:pt x="69" y="93"/>
                    <a:pt x="6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8"/>
            <p:cNvSpPr>
              <a:spLocks/>
            </p:cNvSpPr>
            <p:nvPr userDrawn="1"/>
          </p:nvSpPr>
          <p:spPr bwMode="auto">
            <a:xfrm>
              <a:off x="769937" y="3200401"/>
              <a:ext cx="233363" cy="461963"/>
            </a:xfrm>
            <a:custGeom>
              <a:avLst/>
              <a:gdLst>
                <a:gd name="T0" fmla="*/ 47 w 147"/>
                <a:gd name="T1" fmla="*/ 249 h 291"/>
                <a:gd name="T2" fmla="*/ 147 w 147"/>
                <a:gd name="T3" fmla="*/ 249 h 291"/>
                <a:gd name="T4" fmla="*/ 147 w 147"/>
                <a:gd name="T5" fmla="*/ 291 h 291"/>
                <a:gd name="T6" fmla="*/ 0 w 147"/>
                <a:gd name="T7" fmla="*/ 291 h 291"/>
                <a:gd name="T8" fmla="*/ 0 w 147"/>
                <a:gd name="T9" fmla="*/ 0 h 291"/>
                <a:gd name="T10" fmla="*/ 47 w 147"/>
                <a:gd name="T11" fmla="*/ 0 h 291"/>
                <a:gd name="T12" fmla="*/ 47 w 147"/>
                <a:gd name="T13" fmla="*/ 2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291">
                  <a:moveTo>
                    <a:pt x="47" y="249"/>
                  </a:moveTo>
                  <a:lnTo>
                    <a:pt x="147" y="249"/>
                  </a:lnTo>
                  <a:lnTo>
                    <a:pt x="147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/>
            </p:cNvSpPr>
            <p:nvPr userDrawn="1"/>
          </p:nvSpPr>
          <p:spPr bwMode="auto">
            <a:xfrm>
              <a:off x="1103312" y="3200401"/>
              <a:ext cx="312738" cy="468313"/>
            </a:xfrm>
            <a:custGeom>
              <a:avLst/>
              <a:gdLst>
                <a:gd name="T0" fmla="*/ 63 w 83"/>
                <a:gd name="T1" fmla="*/ 0 h 122"/>
                <a:gd name="T2" fmla="*/ 83 w 83"/>
                <a:gd name="T3" fmla="*/ 0 h 122"/>
                <a:gd name="T4" fmla="*/ 83 w 83"/>
                <a:gd name="T5" fmla="*/ 78 h 122"/>
                <a:gd name="T6" fmla="*/ 41 w 83"/>
                <a:gd name="T7" fmla="*/ 122 h 122"/>
                <a:gd name="T8" fmla="*/ 0 w 83"/>
                <a:gd name="T9" fmla="*/ 78 h 122"/>
                <a:gd name="T10" fmla="*/ 0 w 83"/>
                <a:gd name="T11" fmla="*/ 0 h 122"/>
                <a:gd name="T12" fmla="*/ 20 w 83"/>
                <a:gd name="T13" fmla="*/ 0 h 122"/>
                <a:gd name="T14" fmla="*/ 20 w 83"/>
                <a:gd name="T15" fmla="*/ 73 h 122"/>
                <a:gd name="T16" fmla="*/ 42 w 83"/>
                <a:gd name="T17" fmla="*/ 105 h 122"/>
                <a:gd name="T18" fmla="*/ 63 w 83"/>
                <a:gd name="T19" fmla="*/ 73 h 122"/>
                <a:gd name="T20" fmla="*/ 63 w 83"/>
                <a:gd name="T2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2">
                  <a:moveTo>
                    <a:pt x="6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3" y="106"/>
                    <a:pt x="70" y="122"/>
                    <a:pt x="41" y="122"/>
                  </a:cubicBezTo>
                  <a:cubicBezTo>
                    <a:pt x="10" y="122"/>
                    <a:pt x="0" y="105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95"/>
                    <a:pt x="25" y="105"/>
                    <a:pt x="42" y="105"/>
                  </a:cubicBezTo>
                  <a:cubicBezTo>
                    <a:pt x="58" y="105"/>
                    <a:pt x="63" y="96"/>
                    <a:pt x="63" y="73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0"/>
            <p:cNvSpPr>
              <a:spLocks/>
            </p:cNvSpPr>
            <p:nvPr userDrawn="1"/>
          </p:nvSpPr>
          <p:spPr bwMode="auto">
            <a:xfrm>
              <a:off x="1512887" y="3200401"/>
              <a:ext cx="307975" cy="461963"/>
            </a:xfrm>
            <a:custGeom>
              <a:avLst/>
              <a:gdLst>
                <a:gd name="T0" fmla="*/ 73 w 194"/>
                <a:gd name="T1" fmla="*/ 39 h 291"/>
                <a:gd name="T2" fmla="*/ 0 w 194"/>
                <a:gd name="T3" fmla="*/ 39 h 291"/>
                <a:gd name="T4" fmla="*/ 0 w 194"/>
                <a:gd name="T5" fmla="*/ 0 h 291"/>
                <a:gd name="T6" fmla="*/ 194 w 194"/>
                <a:gd name="T7" fmla="*/ 0 h 291"/>
                <a:gd name="T8" fmla="*/ 194 w 194"/>
                <a:gd name="T9" fmla="*/ 39 h 291"/>
                <a:gd name="T10" fmla="*/ 123 w 194"/>
                <a:gd name="T11" fmla="*/ 39 h 291"/>
                <a:gd name="T12" fmla="*/ 123 w 194"/>
                <a:gd name="T13" fmla="*/ 291 h 291"/>
                <a:gd name="T14" fmla="*/ 73 w 194"/>
                <a:gd name="T15" fmla="*/ 291 h 291"/>
                <a:gd name="T16" fmla="*/ 73 w 194"/>
                <a:gd name="T17" fmla="*/ 3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91">
                  <a:moveTo>
                    <a:pt x="7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39"/>
                  </a:lnTo>
                  <a:lnTo>
                    <a:pt x="123" y="39"/>
                  </a:lnTo>
                  <a:lnTo>
                    <a:pt x="123" y="291"/>
                  </a:lnTo>
                  <a:lnTo>
                    <a:pt x="73" y="291"/>
                  </a:lnTo>
                  <a:lnTo>
                    <a:pt x="73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914525" y="3200401"/>
              <a:ext cx="161925" cy="461963"/>
            </a:xfrm>
            <a:custGeom>
              <a:avLst/>
              <a:gdLst>
                <a:gd name="T0" fmla="*/ 73 w 102"/>
                <a:gd name="T1" fmla="*/ 254 h 291"/>
                <a:gd name="T2" fmla="*/ 102 w 102"/>
                <a:gd name="T3" fmla="*/ 254 h 291"/>
                <a:gd name="T4" fmla="*/ 102 w 102"/>
                <a:gd name="T5" fmla="*/ 291 h 291"/>
                <a:gd name="T6" fmla="*/ 0 w 102"/>
                <a:gd name="T7" fmla="*/ 291 h 291"/>
                <a:gd name="T8" fmla="*/ 0 w 102"/>
                <a:gd name="T9" fmla="*/ 254 h 291"/>
                <a:gd name="T10" fmla="*/ 26 w 102"/>
                <a:gd name="T11" fmla="*/ 254 h 291"/>
                <a:gd name="T12" fmla="*/ 26 w 102"/>
                <a:gd name="T13" fmla="*/ 34 h 291"/>
                <a:gd name="T14" fmla="*/ 0 w 102"/>
                <a:gd name="T15" fmla="*/ 34 h 291"/>
                <a:gd name="T16" fmla="*/ 0 w 102"/>
                <a:gd name="T17" fmla="*/ 0 h 291"/>
                <a:gd name="T18" fmla="*/ 102 w 102"/>
                <a:gd name="T19" fmla="*/ 0 h 291"/>
                <a:gd name="T20" fmla="*/ 102 w 102"/>
                <a:gd name="T21" fmla="*/ 34 h 291"/>
                <a:gd name="T22" fmla="*/ 73 w 102"/>
                <a:gd name="T23" fmla="*/ 34 h 291"/>
                <a:gd name="T24" fmla="*/ 73 w 102"/>
                <a:gd name="T25" fmla="*/ 25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91">
                  <a:moveTo>
                    <a:pt x="73" y="254"/>
                  </a:moveTo>
                  <a:lnTo>
                    <a:pt x="102" y="254"/>
                  </a:lnTo>
                  <a:lnTo>
                    <a:pt x="102" y="291"/>
                  </a:lnTo>
                  <a:lnTo>
                    <a:pt x="0" y="291"/>
                  </a:lnTo>
                  <a:lnTo>
                    <a:pt x="0" y="254"/>
                  </a:lnTo>
                  <a:lnTo>
                    <a:pt x="26" y="254"/>
                  </a:lnTo>
                  <a:lnTo>
                    <a:pt x="2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34"/>
                  </a:lnTo>
                  <a:lnTo>
                    <a:pt x="73" y="34"/>
                  </a:lnTo>
                  <a:lnTo>
                    <a:pt x="73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2"/>
            <p:cNvSpPr>
              <a:spLocks noEditPoints="1"/>
            </p:cNvSpPr>
            <p:nvPr userDrawn="1"/>
          </p:nvSpPr>
          <p:spPr bwMode="auto">
            <a:xfrm>
              <a:off x="2166937" y="3189288"/>
              <a:ext cx="336550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5 w 90"/>
                <a:gd name="T7" fmla="*/ 125 h 125"/>
                <a:gd name="T8" fmla="*/ 0 w 90"/>
                <a:gd name="T9" fmla="*/ 63 h 125"/>
                <a:gd name="T10" fmla="*/ 69 w 90"/>
                <a:gd name="T11" fmla="*/ 62 h 125"/>
                <a:gd name="T12" fmla="*/ 46 w 90"/>
                <a:gd name="T13" fmla="*/ 17 h 125"/>
                <a:gd name="T14" fmla="*/ 21 w 90"/>
                <a:gd name="T15" fmla="*/ 62 h 125"/>
                <a:gd name="T16" fmla="*/ 45 w 90"/>
                <a:gd name="T17" fmla="*/ 108 h 125"/>
                <a:gd name="T18" fmla="*/ 69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8" y="0"/>
                    <a:pt x="90" y="22"/>
                    <a:pt x="90" y="61"/>
                  </a:cubicBezTo>
                  <a:cubicBezTo>
                    <a:pt x="90" y="102"/>
                    <a:pt x="76" y="125"/>
                    <a:pt x="45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69" y="62"/>
                  </a:moveTo>
                  <a:cubicBezTo>
                    <a:pt x="69" y="32"/>
                    <a:pt x="63" y="17"/>
                    <a:pt x="46" y="17"/>
                  </a:cubicBezTo>
                  <a:cubicBezTo>
                    <a:pt x="30" y="17"/>
                    <a:pt x="21" y="32"/>
                    <a:pt x="21" y="62"/>
                  </a:cubicBezTo>
                  <a:cubicBezTo>
                    <a:pt x="21" y="93"/>
                    <a:pt x="28" y="108"/>
                    <a:pt x="45" y="108"/>
                  </a:cubicBezTo>
                  <a:cubicBezTo>
                    <a:pt x="63" y="108"/>
                    <a:pt x="69" y="93"/>
                    <a:pt x="6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/>
            </p:cNvSpPr>
            <p:nvPr userDrawn="1"/>
          </p:nvSpPr>
          <p:spPr bwMode="auto">
            <a:xfrm>
              <a:off x="2624137" y="3200401"/>
              <a:ext cx="319088" cy="461963"/>
            </a:xfrm>
            <a:custGeom>
              <a:avLst/>
              <a:gdLst>
                <a:gd name="T0" fmla="*/ 147 w 201"/>
                <a:gd name="T1" fmla="*/ 291 h 291"/>
                <a:gd name="T2" fmla="*/ 45 w 201"/>
                <a:gd name="T3" fmla="*/ 73 h 291"/>
                <a:gd name="T4" fmla="*/ 45 w 201"/>
                <a:gd name="T5" fmla="*/ 73 h 291"/>
                <a:gd name="T6" fmla="*/ 45 w 201"/>
                <a:gd name="T7" fmla="*/ 291 h 291"/>
                <a:gd name="T8" fmla="*/ 0 w 201"/>
                <a:gd name="T9" fmla="*/ 291 h 291"/>
                <a:gd name="T10" fmla="*/ 0 w 201"/>
                <a:gd name="T11" fmla="*/ 0 h 291"/>
                <a:gd name="T12" fmla="*/ 59 w 201"/>
                <a:gd name="T13" fmla="*/ 0 h 291"/>
                <a:gd name="T14" fmla="*/ 156 w 201"/>
                <a:gd name="T15" fmla="*/ 216 h 291"/>
                <a:gd name="T16" fmla="*/ 156 w 201"/>
                <a:gd name="T17" fmla="*/ 216 h 291"/>
                <a:gd name="T18" fmla="*/ 156 w 201"/>
                <a:gd name="T19" fmla="*/ 0 h 291"/>
                <a:gd name="T20" fmla="*/ 201 w 201"/>
                <a:gd name="T21" fmla="*/ 0 h 291"/>
                <a:gd name="T22" fmla="*/ 201 w 201"/>
                <a:gd name="T23" fmla="*/ 291 h 291"/>
                <a:gd name="T24" fmla="*/ 147 w 201"/>
                <a:gd name="T2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291">
                  <a:moveTo>
                    <a:pt x="147" y="291"/>
                  </a:moveTo>
                  <a:lnTo>
                    <a:pt x="45" y="73"/>
                  </a:lnTo>
                  <a:lnTo>
                    <a:pt x="45" y="73"/>
                  </a:lnTo>
                  <a:lnTo>
                    <a:pt x="45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59" y="0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6" y="0"/>
                  </a:lnTo>
                  <a:lnTo>
                    <a:pt x="201" y="0"/>
                  </a:lnTo>
                  <a:lnTo>
                    <a:pt x="201" y="291"/>
                  </a:lnTo>
                  <a:lnTo>
                    <a:pt x="147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4"/>
            <p:cNvSpPr>
              <a:spLocks/>
            </p:cNvSpPr>
            <p:nvPr userDrawn="1"/>
          </p:nvSpPr>
          <p:spPr bwMode="auto">
            <a:xfrm>
              <a:off x="3048000" y="3189288"/>
              <a:ext cx="307975" cy="479425"/>
            </a:xfrm>
            <a:custGeom>
              <a:avLst/>
              <a:gdLst>
                <a:gd name="T0" fmla="*/ 61 w 82"/>
                <a:gd name="T1" fmla="*/ 40 h 125"/>
                <a:gd name="T2" fmla="*/ 42 w 82"/>
                <a:gd name="T3" fmla="*/ 17 h 125"/>
                <a:gd name="T4" fmla="*/ 25 w 82"/>
                <a:gd name="T5" fmla="*/ 32 h 125"/>
                <a:gd name="T6" fmla="*/ 45 w 82"/>
                <a:gd name="T7" fmla="*/ 51 h 125"/>
                <a:gd name="T8" fmla="*/ 82 w 82"/>
                <a:gd name="T9" fmla="*/ 87 h 125"/>
                <a:gd name="T10" fmla="*/ 42 w 82"/>
                <a:gd name="T11" fmla="*/ 125 h 125"/>
                <a:gd name="T12" fmla="*/ 0 w 82"/>
                <a:gd name="T13" fmla="*/ 87 h 125"/>
                <a:gd name="T14" fmla="*/ 21 w 82"/>
                <a:gd name="T15" fmla="*/ 84 h 125"/>
                <a:gd name="T16" fmla="*/ 43 w 82"/>
                <a:gd name="T17" fmla="*/ 108 h 125"/>
                <a:gd name="T18" fmla="*/ 62 w 82"/>
                <a:gd name="T19" fmla="*/ 91 h 125"/>
                <a:gd name="T20" fmla="*/ 39 w 82"/>
                <a:gd name="T21" fmla="*/ 70 h 125"/>
                <a:gd name="T22" fmla="*/ 4 w 82"/>
                <a:gd name="T23" fmla="*/ 35 h 125"/>
                <a:gd name="T24" fmla="*/ 43 w 82"/>
                <a:gd name="T25" fmla="*/ 0 h 125"/>
                <a:gd name="T26" fmla="*/ 81 w 82"/>
                <a:gd name="T27" fmla="*/ 36 h 125"/>
                <a:gd name="T28" fmla="*/ 61 w 82"/>
                <a:gd name="T29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25">
                  <a:moveTo>
                    <a:pt x="61" y="40"/>
                  </a:moveTo>
                  <a:cubicBezTo>
                    <a:pt x="60" y="24"/>
                    <a:pt x="54" y="17"/>
                    <a:pt x="42" y="17"/>
                  </a:cubicBezTo>
                  <a:cubicBezTo>
                    <a:pt x="31" y="17"/>
                    <a:pt x="25" y="23"/>
                    <a:pt x="25" y="32"/>
                  </a:cubicBezTo>
                  <a:cubicBezTo>
                    <a:pt x="25" y="44"/>
                    <a:pt x="34" y="48"/>
                    <a:pt x="45" y="51"/>
                  </a:cubicBezTo>
                  <a:cubicBezTo>
                    <a:pt x="61" y="57"/>
                    <a:pt x="82" y="61"/>
                    <a:pt x="82" y="87"/>
                  </a:cubicBezTo>
                  <a:cubicBezTo>
                    <a:pt x="82" y="112"/>
                    <a:pt x="65" y="125"/>
                    <a:pt x="42" y="125"/>
                  </a:cubicBezTo>
                  <a:cubicBezTo>
                    <a:pt x="16" y="125"/>
                    <a:pt x="3" y="113"/>
                    <a:pt x="0" y="87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2" y="100"/>
                    <a:pt x="27" y="108"/>
                    <a:pt x="43" y="108"/>
                  </a:cubicBezTo>
                  <a:cubicBezTo>
                    <a:pt x="55" y="108"/>
                    <a:pt x="62" y="102"/>
                    <a:pt x="62" y="91"/>
                  </a:cubicBezTo>
                  <a:cubicBezTo>
                    <a:pt x="62" y="78"/>
                    <a:pt x="51" y="74"/>
                    <a:pt x="39" y="70"/>
                  </a:cubicBezTo>
                  <a:cubicBezTo>
                    <a:pt x="23" y="65"/>
                    <a:pt x="4" y="61"/>
                    <a:pt x="4" y="35"/>
                  </a:cubicBezTo>
                  <a:cubicBezTo>
                    <a:pt x="4" y="13"/>
                    <a:pt x="20" y="0"/>
                    <a:pt x="43" y="0"/>
                  </a:cubicBezTo>
                  <a:cubicBezTo>
                    <a:pt x="66" y="0"/>
                    <a:pt x="79" y="13"/>
                    <a:pt x="81" y="36"/>
                  </a:cubicBezTo>
                  <a:lnTo>
                    <a:pt x="6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3595687" y="3200401"/>
              <a:ext cx="241300" cy="461963"/>
            </a:xfrm>
            <a:custGeom>
              <a:avLst/>
              <a:gdLst>
                <a:gd name="T0" fmla="*/ 140 w 152"/>
                <a:gd name="T1" fmla="*/ 165 h 291"/>
                <a:gd name="T2" fmla="*/ 50 w 152"/>
                <a:gd name="T3" fmla="*/ 165 h 291"/>
                <a:gd name="T4" fmla="*/ 50 w 152"/>
                <a:gd name="T5" fmla="*/ 291 h 291"/>
                <a:gd name="T6" fmla="*/ 0 w 152"/>
                <a:gd name="T7" fmla="*/ 291 h 291"/>
                <a:gd name="T8" fmla="*/ 0 w 152"/>
                <a:gd name="T9" fmla="*/ 0 h 291"/>
                <a:gd name="T10" fmla="*/ 152 w 152"/>
                <a:gd name="T11" fmla="*/ 0 h 291"/>
                <a:gd name="T12" fmla="*/ 152 w 152"/>
                <a:gd name="T13" fmla="*/ 39 h 291"/>
                <a:gd name="T14" fmla="*/ 50 w 152"/>
                <a:gd name="T15" fmla="*/ 39 h 291"/>
                <a:gd name="T16" fmla="*/ 50 w 152"/>
                <a:gd name="T17" fmla="*/ 126 h 291"/>
                <a:gd name="T18" fmla="*/ 140 w 152"/>
                <a:gd name="T19" fmla="*/ 126 h 291"/>
                <a:gd name="T20" fmla="*/ 140 w 152"/>
                <a:gd name="T21" fmla="*/ 16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291">
                  <a:moveTo>
                    <a:pt x="140" y="165"/>
                  </a:moveTo>
                  <a:lnTo>
                    <a:pt x="50" y="165"/>
                  </a:lnTo>
                  <a:lnTo>
                    <a:pt x="50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9"/>
                  </a:lnTo>
                  <a:lnTo>
                    <a:pt x="50" y="39"/>
                  </a:lnTo>
                  <a:lnTo>
                    <a:pt x="50" y="126"/>
                  </a:lnTo>
                  <a:lnTo>
                    <a:pt x="140" y="126"/>
                  </a:lnTo>
                  <a:lnTo>
                    <a:pt x="14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6"/>
            <p:cNvSpPr>
              <a:spLocks noEditPoints="1"/>
            </p:cNvSpPr>
            <p:nvPr userDrawn="1"/>
          </p:nvSpPr>
          <p:spPr bwMode="auto">
            <a:xfrm>
              <a:off x="3922712" y="3189288"/>
              <a:ext cx="338138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5 w 90"/>
                <a:gd name="T7" fmla="*/ 125 h 125"/>
                <a:gd name="T8" fmla="*/ 0 w 90"/>
                <a:gd name="T9" fmla="*/ 63 h 125"/>
                <a:gd name="T10" fmla="*/ 69 w 90"/>
                <a:gd name="T11" fmla="*/ 62 h 125"/>
                <a:gd name="T12" fmla="*/ 46 w 90"/>
                <a:gd name="T13" fmla="*/ 17 h 125"/>
                <a:gd name="T14" fmla="*/ 21 w 90"/>
                <a:gd name="T15" fmla="*/ 62 h 125"/>
                <a:gd name="T16" fmla="*/ 46 w 90"/>
                <a:gd name="T17" fmla="*/ 108 h 125"/>
                <a:gd name="T18" fmla="*/ 69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8" y="0"/>
                    <a:pt x="90" y="22"/>
                    <a:pt x="90" y="61"/>
                  </a:cubicBezTo>
                  <a:cubicBezTo>
                    <a:pt x="90" y="102"/>
                    <a:pt x="76" y="125"/>
                    <a:pt x="45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69" y="62"/>
                  </a:moveTo>
                  <a:cubicBezTo>
                    <a:pt x="69" y="32"/>
                    <a:pt x="63" y="17"/>
                    <a:pt x="46" y="17"/>
                  </a:cubicBezTo>
                  <a:cubicBezTo>
                    <a:pt x="30" y="17"/>
                    <a:pt x="21" y="32"/>
                    <a:pt x="21" y="62"/>
                  </a:cubicBezTo>
                  <a:cubicBezTo>
                    <a:pt x="21" y="93"/>
                    <a:pt x="28" y="108"/>
                    <a:pt x="46" y="108"/>
                  </a:cubicBezTo>
                  <a:cubicBezTo>
                    <a:pt x="63" y="108"/>
                    <a:pt x="69" y="93"/>
                    <a:pt x="6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4379912" y="3200401"/>
              <a:ext cx="301625" cy="461963"/>
            </a:xfrm>
            <a:custGeom>
              <a:avLst/>
              <a:gdLst>
                <a:gd name="T0" fmla="*/ 34 w 80"/>
                <a:gd name="T1" fmla="*/ 69 h 120"/>
                <a:gd name="T2" fmla="*/ 33 w 80"/>
                <a:gd name="T3" fmla="*/ 69 h 120"/>
                <a:gd name="T4" fmla="*/ 21 w 80"/>
                <a:gd name="T5" fmla="*/ 69 h 120"/>
                <a:gd name="T6" fmla="*/ 21 w 80"/>
                <a:gd name="T7" fmla="*/ 120 h 120"/>
                <a:gd name="T8" fmla="*/ 0 w 80"/>
                <a:gd name="T9" fmla="*/ 120 h 120"/>
                <a:gd name="T10" fmla="*/ 0 w 80"/>
                <a:gd name="T11" fmla="*/ 0 h 120"/>
                <a:gd name="T12" fmla="*/ 38 w 80"/>
                <a:gd name="T13" fmla="*/ 0 h 120"/>
                <a:gd name="T14" fmla="*/ 76 w 80"/>
                <a:gd name="T15" fmla="*/ 32 h 120"/>
                <a:gd name="T16" fmla="*/ 54 w 80"/>
                <a:gd name="T17" fmla="*/ 66 h 120"/>
                <a:gd name="T18" fmla="*/ 80 w 80"/>
                <a:gd name="T19" fmla="*/ 120 h 120"/>
                <a:gd name="T20" fmla="*/ 58 w 80"/>
                <a:gd name="T21" fmla="*/ 120 h 120"/>
                <a:gd name="T22" fmla="*/ 34 w 80"/>
                <a:gd name="T23" fmla="*/ 69 h 120"/>
                <a:gd name="T24" fmla="*/ 31 w 80"/>
                <a:gd name="T25" fmla="*/ 54 h 120"/>
                <a:gd name="T26" fmla="*/ 56 w 80"/>
                <a:gd name="T27" fmla="*/ 34 h 120"/>
                <a:gd name="T28" fmla="*/ 35 w 80"/>
                <a:gd name="T29" fmla="*/ 16 h 120"/>
                <a:gd name="T30" fmla="*/ 21 w 80"/>
                <a:gd name="T31" fmla="*/ 16 h 120"/>
                <a:gd name="T32" fmla="*/ 21 w 80"/>
                <a:gd name="T33" fmla="*/ 54 h 120"/>
                <a:gd name="T34" fmla="*/ 31 w 80"/>
                <a:gd name="T3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0">
                  <a:moveTo>
                    <a:pt x="34" y="69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0"/>
                    <a:pt x="76" y="13"/>
                    <a:pt x="76" y="32"/>
                  </a:cubicBezTo>
                  <a:cubicBezTo>
                    <a:pt x="76" y="46"/>
                    <a:pt x="72" y="60"/>
                    <a:pt x="54" y="6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58" y="120"/>
                    <a:pt x="58" y="120"/>
                    <a:pt x="58" y="120"/>
                  </a:cubicBezTo>
                  <a:lnTo>
                    <a:pt x="34" y="69"/>
                  </a:lnTo>
                  <a:close/>
                  <a:moveTo>
                    <a:pt x="31" y="54"/>
                  </a:moveTo>
                  <a:cubicBezTo>
                    <a:pt x="48" y="54"/>
                    <a:pt x="56" y="49"/>
                    <a:pt x="56" y="34"/>
                  </a:cubicBezTo>
                  <a:cubicBezTo>
                    <a:pt x="56" y="21"/>
                    <a:pt x="49" y="16"/>
                    <a:pt x="3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54"/>
                    <a:pt x="21" y="54"/>
                    <a:pt x="21" y="54"/>
                  </a:cubicBezTo>
                  <a:lnTo>
                    <a:pt x="3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8"/>
            <p:cNvSpPr>
              <a:spLocks noEditPoints="1"/>
            </p:cNvSpPr>
            <p:nvPr userDrawn="1"/>
          </p:nvSpPr>
          <p:spPr bwMode="auto">
            <a:xfrm>
              <a:off x="4868862" y="3200401"/>
              <a:ext cx="374650" cy="461963"/>
            </a:xfrm>
            <a:custGeom>
              <a:avLst/>
              <a:gdLst>
                <a:gd name="T0" fmla="*/ 149 w 236"/>
                <a:gd name="T1" fmla="*/ 0 h 291"/>
                <a:gd name="T2" fmla="*/ 236 w 236"/>
                <a:gd name="T3" fmla="*/ 291 h 291"/>
                <a:gd name="T4" fmla="*/ 187 w 236"/>
                <a:gd name="T5" fmla="*/ 291 h 291"/>
                <a:gd name="T6" fmla="*/ 165 w 236"/>
                <a:gd name="T7" fmla="*/ 216 h 291"/>
                <a:gd name="T8" fmla="*/ 71 w 236"/>
                <a:gd name="T9" fmla="*/ 216 h 291"/>
                <a:gd name="T10" fmla="*/ 49 w 236"/>
                <a:gd name="T11" fmla="*/ 291 h 291"/>
                <a:gd name="T12" fmla="*/ 0 w 236"/>
                <a:gd name="T13" fmla="*/ 291 h 291"/>
                <a:gd name="T14" fmla="*/ 87 w 236"/>
                <a:gd name="T15" fmla="*/ 0 h 291"/>
                <a:gd name="T16" fmla="*/ 149 w 236"/>
                <a:gd name="T17" fmla="*/ 0 h 291"/>
                <a:gd name="T18" fmla="*/ 118 w 236"/>
                <a:gd name="T19" fmla="*/ 46 h 291"/>
                <a:gd name="T20" fmla="*/ 116 w 236"/>
                <a:gd name="T21" fmla="*/ 46 h 291"/>
                <a:gd name="T22" fmla="*/ 80 w 236"/>
                <a:gd name="T23" fmla="*/ 177 h 291"/>
                <a:gd name="T24" fmla="*/ 156 w 236"/>
                <a:gd name="T25" fmla="*/ 177 h 291"/>
                <a:gd name="T26" fmla="*/ 118 w 236"/>
                <a:gd name="T27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91">
                  <a:moveTo>
                    <a:pt x="149" y="0"/>
                  </a:moveTo>
                  <a:lnTo>
                    <a:pt x="236" y="291"/>
                  </a:lnTo>
                  <a:lnTo>
                    <a:pt x="187" y="291"/>
                  </a:lnTo>
                  <a:lnTo>
                    <a:pt x="165" y="216"/>
                  </a:lnTo>
                  <a:lnTo>
                    <a:pt x="71" y="216"/>
                  </a:lnTo>
                  <a:lnTo>
                    <a:pt x="49" y="291"/>
                  </a:lnTo>
                  <a:lnTo>
                    <a:pt x="0" y="291"/>
                  </a:lnTo>
                  <a:lnTo>
                    <a:pt x="87" y="0"/>
                  </a:lnTo>
                  <a:lnTo>
                    <a:pt x="149" y="0"/>
                  </a:lnTo>
                  <a:close/>
                  <a:moveTo>
                    <a:pt x="118" y="46"/>
                  </a:moveTo>
                  <a:lnTo>
                    <a:pt x="116" y="46"/>
                  </a:lnTo>
                  <a:lnTo>
                    <a:pt x="80" y="177"/>
                  </a:lnTo>
                  <a:lnTo>
                    <a:pt x="156" y="177"/>
                  </a:lnTo>
                  <a:lnTo>
                    <a:pt x="11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9"/>
            <p:cNvSpPr>
              <a:spLocks/>
            </p:cNvSpPr>
            <p:nvPr userDrawn="1"/>
          </p:nvSpPr>
          <p:spPr bwMode="auto">
            <a:xfrm>
              <a:off x="5345112" y="3200401"/>
              <a:ext cx="315913" cy="461963"/>
            </a:xfrm>
            <a:custGeom>
              <a:avLst/>
              <a:gdLst>
                <a:gd name="T0" fmla="*/ 144 w 199"/>
                <a:gd name="T1" fmla="*/ 291 h 291"/>
                <a:gd name="T2" fmla="*/ 45 w 199"/>
                <a:gd name="T3" fmla="*/ 73 h 291"/>
                <a:gd name="T4" fmla="*/ 45 w 199"/>
                <a:gd name="T5" fmla="*/ 73 h 291"/>
                <a:gd name="T6" fmla="*/ 45 w 199"/>
                <a:gd name="T7" fmla="*/ 291 h 291"/>
                <a:gd name="T8" fmla="*/ 0 w 199"/>
                <a:gd name="T9" fmla="*/ 291 h 291"/>
                <a:gd name="T10" fmla="*/ 0 w 199"/>
                <a:gd name="T11" fmla="*/ 0 h 291"/>
                <a:gd name="T12" fmla="*/ 59 w 199"/>
                <a:gd name="T13" fmla="*/ 0 h 291"/>
                <a:gd name="T14" fmla="*/ 154 w 199"/>
                <a:gd name="T15" fmla="*/ 216 h 291"/>
                <a:gd name="T16" fmla="*/ 156 w 199"/>
                <a:gd name="T17" fmla="*/ 216 h 291"/>
                <a:gd name="T18" fmla="*/ 156 w 199"/>
                <a:gd name="T19" fmla="*/ 0 h 291"/>
                <a:gd name="T20" fmla="*/ 199 w 199"/>
                <a:gd name="T21" fmla="*/ 0 h 291"/>
                <a:gd name="T22" fmla="*/ 199 w 199"/>
                <a:gd name="T23" fmla="*/ 291 h 291"/>
                <a:gd name="T24" fmla="*/ 144 w 199"/>
                <a:gd name="T2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1">
                  <a:moveTo>
                    <a:pt x="144" y="291"/>
                  </a:moveTo>
                  <a:lnTo>
                    <a:pt x="45" y="73"/>
                  </a:lnTo>
                  <a:lnTo>
                    <a:pt x="45" y="73"/>
                  </a:lnTo>
                  <a:lnTo>
                    <a:pt x="45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59" y="0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6" y="0"/>
                  </a:lnTo>
                  <a:lnTo>
                    <a:pt x="199" y="0"/>
                  </a:lnTo>
                  <a:lnTo>
                    <a:pt x="199" y="291"/>
                  </a:lnTo>
                  <a:lnTo>
                    <a:pt x="144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0"/>
            <p:cNvSpPr>
              <a:spLocks noEditPoints="1"/>
            </p:cNvSpPr>
            <p:nvPr userDrawn="1"/>
          </p:nvSpPr>
          <p:spPr bwMode="auto">
            <a:xfrm>
              <a:off x="5881687" y="3200401"/>
              <a:ext cx="376238" cy="461963"/>
            </a:xfrm>
            <a:custGeom>
              <a:avLst/>
              <a:gdLst>
                <a:gd name="T0" fmla="*/ 149 w 237"/>
                <a:gd name="T1" fmla="*/ 0 h 291"/>
                <a:gd name="T2" fmla="*/ 237 w 237"/>
                <a:gd name="T3" fmla="*/ 291 h 291"/>
                <a:gd name="T4" fmla="*/ 187 w 237"/>
                <a:gd name="T5" fmla="*/ 291 h 291"/>
                <a:gd name="T6" fmla="*/ 166 w 237"/>
                <a:gd name="T7" fmla="*/ 216 h 291"/>
                <a:gd name="T8" fmla="*/ 69 w 237"/>
                <a:gd name="T9" fmla="*/ 216 h 291"/>
                <a:gd name="T10" fmla="*/ 50 w 237"/>
                <a:gd name="T11" fmla="*/ 291 h 291"/>
                <a:gd name="T12" fmla="*/ 0 w 237"/>
                <a:gd name="T13" fmla="*/ 291 h 291"/>
                <a:gd name="T14" fmla="*/ 88 w 237"/>
                <a:gd name="T15" fmla="*/ 0 h 291"/>
                <a:gd name="T16" fmla="*/ 149 w 237"/>
                <a:gd name="T17" fmla="*/ 0 h 291"/>
                <a:gd name="T18" fmla="*/ 116 w 237"/>
                <a:gd name="T19" fmla="*/ 46 h 291"/>
                <a:gd name="T20" fmla="*/ 116 w 237"/>
                <a:gd name="T21" fmla="*/ 46 h 291"/>
                <a:gd name="T22" fmla="*/ 78 w 237"/>
                <a:gd name="T23" fmla="*/ 177 h 291"/>
                <a:gd name="T24" fmla="*/ 154 w 237"/>
                <a:gd name="T25" fmla="*/ 177 h 291"/>
                <a:gd name="T26" fmla="*/ 116 w 237"/>
                <a:gd name="T27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7" h="291">
                  <a:moveTo>
                    <a:pt x="149" y="0"/>
                  </a:moveTo>
                  <a:lnTo>
                    <a:pt x="237" y="291"/>
                  </a:lnTo>
                  <a:lnTo>
                    <a:pt x="187" y="291"/>
                  </a:lnTo>
                  <a:lnTo>
                    <a:pt x="166" y="216"/>
                  </a:lnTo>
                  <a:lnTo>
                    <a:pt x="69" y="216"/>
                  </a:lnTo>
                  <a:lnTo>
                    <a:pt x="50" y="291"/>
                  </a:lnTo>
                  <a:lnTo>
                    <a:pt x="0" y="291"/>
                  </a:lnTo>
                  <a:lnTo>
                    <a:pt x="88" y="0"/>
                  </a:lnTo>
                  <a:lnTo>
                    <a:pt x="149" y="0"/>
                  </a:lnTo>
                  <a:close/>
                  <a:moveTo>
                    <a:pt x="116" y="46"/>
                  </a:moveTo>
                  <a:lnTo>
                    <a:pt x="116" y="46"/>
                  </a:lnTo>
                  <a:lnTo>
                    <a:pt x="78" y="177"/>
                  </a:lnTo>
                  <a:lnTo>
                    <a:pt x="154" y="177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1"/>
            <p:cNvSpPr>
              <a:spLocks noEditPoints="1"/>
            </p:cNvSpPr>
            <p:nvPr userDrawn="1"/>
          </p:nvSpPr>
          <p:spPr bwMode="auto">
            <a:xfrm>
              <a:off x="6357938" y="3200401"/>
              <a:ext cx="285750" cy="461963"/>
            </a:xfrm>
            <a:custGeom>
              <a:avLst/>
              <a:gdLst>
                <a:gd name="T0" fmla="*/ 20 w 76"/>
                <a:gd name="T1" fmla="*/ 120 h 120"/>
                <a:gd name="T2" fmla="*/ 0 w 76"/>
                <a:gd name="T3" fmla="*/ 120 h 120"/>
                <a:gd name="T4" fmla="*/ 0 w 76"/>
                <a:gd name="T5" fmla="*/ 0 h 120"/>
                <a:gd name="T6" fmla="*/ 37 w 76"/>
                <a:gd name="T7" fmla="*/ 0 h 120"/>
                <a:gd name="T8" fmla="*/ 76 w 76"/>
                <a:gd name="T9" fmla="*/ 35 h 120"/>
                <a:gd name="T10" fmla="*/ 32 w 76"/>
                <a:gd name="T11" fmla="*/ 75 h 120"/>
                <a:gd name="T12" fmla="*/ 20 w 76"/>
                <a:gd name="T13" fmla="*/ 75 h 120"/>
                <a:gd name="T14" fmla="*/ 20 w 76"/>
                <a:gd name="T15" fmla="*/ 120 h 120"/>
                <a:gd name="T16" fmla="*/ 30 w 76"/>
                <a:gd name="T17" fmla="*/ 60 h 120"/>
                <a:gd name="T18" fmla="*/ 55 w 76"/>
                <a:gd name="T19" fmla="*/ 36 h 120"/>
                <a:gd name="T20" fmla="*/ 34 w 76"/>
                <a:gd name="T21" fmla="*/ 16 h 120"/>
                <a:gd name="T22" fmla="*/ 20 w 76"/>
                <a:gd name="T23" fmla="*/ 16 h 120"/>
                <a:gd name="T24" fmla="*/ 20 w 76"/>
                <a:gd name="T25" fmla="*/ 60 h 120"/>
                <a:gd name="T26" fmla="*/ 30 w 76"/>
                <a:gd name="T27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20">
                  <a:moveTo>
                    <a:pt x="2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66" y="0"/>
                    <a:pt x="76" y="14"/>
                    <a:pt x="76" y="35"/>
                  </a:cubicBezTo>
                  <a:cubicBezTo>
                    <a:pt x="76" y="53"/>
                    <a:pt x="69" y="75"/>
                    <a:pt x="32" y="75"/>
                  </a:cubicBezTo>
                  <a:cubicBezTo>
                    <a:pt x="20" y="75"/>
                    <a:pt x="20" y="75"/>
                    <a:pt x="20" y="75"/>
                  </a:cubicBezTo>
                  <a:lnTo>
                    <a:pt x="20" y="120"/>
                  </a:lnTo>
                  <a:close/>
                  <a:moveTo>
                    <a:pt x="30" y="60"/>
                  </a:moveTo>
                  <a:cubicBezTo>
                    <a:pt x="47" y="60"/>
                    <a:pt x="55" y="53"/>
                    <a:pt x="55" y="36"/>
                  </a:cubicBezTo>
                  <a:cubicBezTo>
                    <a:pt x="55" y="22"/>
                    <a:pt x="49" y="16"/>
                    <a:pt x="3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60"/>
                    <a:pt x="20" y="60"/>
                    <a:pt x="20" y="60"/>
                  </a:cubicBez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2"/>
            <p:cNvSpPr>
              <a:spLocks noEditPoints="1"/>
            </p:cNvSpPr>
            <p:nvPr userDrawn="1"/>
          </p:nvSpPr>
          <p:spPr bwMode="auto">
            <a:xfrm>
              <a:off x="6748463" y="3200401"/>
              <a:ext cx="288925" cy="461963"/>
            </a:xfrm>
            <a:custGeom>
              <a:avLst/>
              <a:gdLst>
                <a:gd name="T0" fmla="*/ 21 w 77"/>
                <a:gd name="T1" fmla="*/ 120 h 120"/>
                <a:gd name="T2" fmla="*/ 0 w 77"/>
                <a:gd name="T3" fmla="*/ 120 h 120"/>
                <a:gd name="T4" fmla="*/ 0 w 77"/>
                <a:gd name="T5" fmla="*/ 0 h 120"/>
                <a:gd name="T6" fmla="*/ 38 w 77"/>
                <a:gd name="T7" fmla="*/ 0 h 120"/>
                <a:gd name="T8" fmla="*/ 77 w 77"/>
                <a:gd name="T9" fmla="*/ 35 h 120"/>
                <a:gd name="T10" fmla="*/ 33 w 77"/>
                <a:gd name="T11" fmla="*/ 75 h 120"/>
                <a:gd name="T12" fmla="*/ 21 w 77"/>
                <a:gd name="T13" fmla="*/ 75 h 120"/>
                <a:gd name="T14" fmla="*/ 21 w 77"/>
                <a:gd name="T15" fmla="*/ 120 h 120"/>
                <a:gd name="T16" fmla="*/ 31 w 77"/>
                <a:gd name="T17" fmla="*/ 60 h 120"/>
                <a:gd name="T18" fmla="*/ 56 w 77"/>
                <a:gd name="T19" fmla="*/ 36 h 120"/>
                <a:gd name="T20" fmla="*/ 35 w 77"/>
                <a:gd name="T21" fmla="*/ 16 h 120"/>
                <a:gd name="T22" fmla="*/ 21 w 77"/>
                <a:gd name="T23" fmla="*/ 16 h 120"/>
                <a:gd name="T24" fmla="*/ 21 w 77"/>
                <a:gd name="T25" fmla="*/ 60 h 120"/>
                <a:gd name="T26" fmla="*/ 31 w 77"/>
                <a:gd name="T27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20">
                  <a:moveTo>
                    <a:pt x="21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7" y="0"/>
                    <a:pt x="77" y="14"/>
                    <a:pt x="77" y="35"/>
                  </a:cubicBezTo>
                  <a:cubicBezTo>
                    <a:pt x="77" y="53"/>
                    <a:pt x="70" y="75"/>
                    <a:pt x="33" y="75"/>
                  </a:cubicBezTo>
                  <a:cubicBezTo>
                    <a:pt x="21" y="75"/>
                    <a:pt x="21" y="75"/>
                    <a:pt x="21" y="75"/>
                  </a:cubicBezTo>
                  <a:lnTo>
                    <a:pt x="21" y="120"/>
                  </a:lnTo>
                  <a:close/>
                  <a:moveTo>
                    <a:pt x="31" y="60"/>
                  </a:moveTo>
                  <a:cubicBezTo>
                    <a:pt x="48" y="60"/>
                    <a:pt x="56" y="53"/>
                    <a:pt x="56" y="36"/>
                  </a:cubicBezTo>
                  <a:cubicBezTo>
                    <a:pt x="56" y="22"/>
                    <a:pt x="50" y="16"/>
                    <a:pt x="3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3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3"/>
            <p:cNvSpPr>
              <a:spLocks/>
            </p:cNvSpPr>
            <p:nvPr userDrawn="1"/>
          </p:nvSpPr>
          <p:spPr bwMode="auto">
            <a:xfrm>
              <a:off x="7143750" y="3200401"/>
              <a:ext cx="236538" cy="461963"/>
            </a:xfrm>
            <a:custGeom>
              <a:avLst/>
              <a:gdLst>
                <a:gd name="T0" fmla="*/ 49 w 149"/>
                <a:gd name="T1" fmla="*/ 249 h 291"/>
                <a:gd name="T2" fmla="*/ 149 w 149"/>
                <a:gd name="T3" fmla="*/ 249 h 291"/>
                <a:gd name="T4" fmla="*/ 149 w 149"/>
                <a:gd name="T5" fmla="*/ 291 h 291"/>
                <a:gd name="T6" fmla="*/ 0 w 149"/>
                <a:gd name="T7" fmla="*/ 291 h 291"/>
                <a:gd name="T8" fmla="*/ 0 w 149"/>
                <a:gd name="T9" fmla="*/ 0 h 291"/>
                <a:gd name="T10" fmla="*/ 49 w 149"/>
                <a:gd name="T11" fmla="*/ 0 h 291"/>
                <a:gd name="T12" fmla="*/ 49 w 149"/>
                <a:gd name="T13" fmla="*/ 2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91">
                  <a:moveTo>
                    <a:pt x="49" y="249"/>
                  </a:moveTo>
                  <a:lnTo>
                    <a:pt x="149" y="249"/>
                  </a:lnTo>
                  <a:lnTo>
                    <a:pt x="149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4"/>
            <p:cNvSpPr>
              <a:spLocks/>
            </p:cNvSpPr>
            <p:nvPr userDrawn="1"/>
          </p:nvSpPr>
          <p:spPr bwMode="auto">
            <a:xfrm>
              <a:off x="7477125" y="3200401"/>
              <a:ext cx="161925" cy="461963"/>
            </a:xfrm>
            <a:custGeom>
              <a:avLst/>
              <a:gdLst>
                <a:gd name="T0" fmla="*/ 73 w 102"/>
                <a:gd name="T1" fmla="*/ 254 h 291"/>
                <a:gd name="T2" fmla="*/ 102 w 102"/>
                <a:gd name="T3" fmla="*/ 254 h 291"/>
                <a:gd name="T4" fmla="*/ 102 w 102"/>
                <a:gd name="T5" fmla="*/ 291 h 291"/>
                <a:gd name="T6" fmla="*/ 0 w 102"/>
                <a:gd name="T7" fmla="*/ 291 h 291"/>
                <a:gd name="T8" fmla="*/ 0 w 102"/>
                <a:gd name="T9" fmla="*/ 254 h 291"/>
                <a:gd name="T10" fmla="*/ 26 w 102"/>
                <a:gd name="T11" fmla="*/ 254 h 291"/>
                <a:gd name="T12" fmla="*/ 26 w 102"/>
                <a:gd name="T13" fmla="*/ 34 h 291"/>
                <a:gd name="T14" fmla="*/ 0 w 102"/>
                <a:gd name="T15" fmla="*/ 34 h 291"/>
                <a:gd name="T16" fmla="*/ 0 w 102"/>
                <a:gd name="T17" fmla="*/ 0 h 291"/>
                <a:gd name="T18" fmla="*/ 102 w 102"/>
                <a:gd name="T19" fmla="*/ 0 h 291"/>
                <a:gd name="T20" fmla="*/ 102 w 102"/>
                <a:gd name="T21" fmla="*/ 34 h 291"/>
                <a:gd name="T22" fmla="*/ 73 w 102"/>
                <a:gd name="T23" fmla="*/ 34 h 291"/>
                <a:gd name="T24" fmla="*/ 73 w 102"/>
                <a:gd name="T25" fmla="*/ 25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91">
                  <a:moveTo>
                    <a:pt x="73" y="254"/>
                  </a:moveTo>
                  <a:lnTo>
                    <a:pt x="102" y="254"/>
                  </a:lnTo>
                  <a:lnTo>
                    <a:pt x="102" y="291"/>
                  </a:lnTo>
                  <a:lnTo>
                    <a:pt x="0" y="291"/>
                  </a:lnTo>
                  <a:lnTo>
                    <a:pt x="0" y="254"/>
                  </a:lnTo>
                  <a:lnTo>
                    <a:pt x="26" y="254"/>
                  </a:lnTo>
                  <a:lnTo>
                    <a:pt x="2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34"/>
                  </a:lnTo>
                  <a:lnTo>
                    <a:pt x="73" y="34"/>
                  </a:lnTo>
                  <a:lnTo>
                    <a:pt x="73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5"/>
            <p:cNvSpPr>
              <a:spLocks/>
            </p:cNvSpPr>
            <p:nvPr userDrawn="1"/>
          </p:nvSpPr>
          <p:spPr bwMode="auto">
            <a:xfrm>
              <a:off x="7727950" y="3189288"/>
              <a:ext cx="319088" cy="479425"/>
            </a:xfrm>
            <a:custGeom>
              <a:avLst/>
              <a:gdLst>
                <a:gd name="T0" fmla="*/ 65 w 85"/>
                <a:gd name="T1" fmla="*/ 82 h 125"/>
                <a:gd name="T2" fmla="*/ 84 w 85"/>
                <a:gd name="T3" fmla="*/ 83 h 125"/>
                <a:gd name="T4" fmla="*/ 43 w 85"/>
                <a:gd name="T5" fmla="*/ 125 h 125"/>
                <a:gd name="T6" fmla="*/ 0 w 85"/>
                <a:gd name="T7" fmla="*/ 64 h 125"/>
                <a:gd name="T8" fmla="*/ 47 w 85"/>
                <a:gd name="T9" fmla="*/ 0 h 125"/>
                <a:gd name="T10" fmla="*/ 85 w 85"/>
                <a:gd name="T11" fmla="*/ 44 h 125"/>
                <a:gd name="T12" fmla="*/ 65 w 85"/>
                <a:gd name="T13" fmla="*/ 46 h 125"/>
                <a:gd name="T14" fmla="*/ 46 w 85"/>
                <a:gd name="T15" fmla="*/ 17 h 125"/>
                <a:gd name="T16" fmla="*/ 22 w 85"/>
                <a:gd name="T17" fmla="*/ 63 h 125"/>
                <a:gd name="T18" fmla="*/ 45 w 85"/>
                <a:gd name="T19" fmla="*/ 108 h 125"/>
                <a:gd name="T20" fmla="*/ 65 w 85"/>
                <a:gd name="T21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25">
                  <a:moveTo>
                    <a:pt x="65" y="82"/>
                  </a:moveTo>
                  <a:cubicBezTo>
                    <a:pt x="84" y="83"/>
                    <a:pt x="84" y="83"/>
                    <a:pt x="84" y="83"/>
                  </a:cubicBezTo>
                  <a:cubicBezTo>
                    <a:pt x="82" y="113"/>
                    <a:pt x="68" y="125"/>
                    <a:pt x="43" y="125"/>
                  </a:cubicBezTo>
                  <a:cubicBezTo>
                    <a:pt x="14" y="125"/>
                    <a:pt x="0" y="105"/>
                    <a:pt x="0" y="64"/>
                  </a:cubicBezTo>
                  <a:cubicBezTo>
                    <a:pt x="0" y="21"/>
                    <a:pt x="18" y="0"/>
                    <a:pt x="47" y="0"/>
                  </a:cubicBezTo>
                  <a:cubicBezTo>
                    <a:pt x="72" y="0"/>
                    <a:pt x="85" y="17"/>
                    <a:pt x="85" y="44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24"/>
                    <a:pt x="57" y="17"/>
                    <a:pt x="46" y="17"/>
                  </a:cubicBezTo>
                  <a:cubicBezTo>
                    <a:pt x="32" y="17"/>
                    <a:pt x="22" y="29"/>
                    <a:pt x="22" y="63"/>
                  </a:cubicBezTo>
                  <a:cubicBezTo>
                    <a:pt x="22" y="95"/>
                    <a:pt x="29" y="108"/>
                    <a:pt x="45" y="108"/>
                  </a:cubicBezTo>
                  <a:cubicBezTo>
                    <a:pt x="58" y="108"/>
                    <a:pt x="64" y="98"/>
                    <a:pt x="6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6"/>
            <p:cNvSpPr>
              <a:spLocks noEditPoints="1"/>
            </p:cNvSpPr>
            <p:nvPr userDrawn="1"/>
          </p:nvSpPr>
          <p:spPr bwMode="auto">
            <a:xfrm>
              <a:off x="8118475" y="3200401"/>
              <a:ext cx="371475" cy="461963"/>
            </a:xfrm>
            <a:custGeom>
              <a:avLst/>
              <a:gdLst>
                <a:gd name="T0" fmla="*/ 147 w 234"/>
                <a:gd name="T1" fmla="*/ 0 h 291"/>
                <a:gd name="T2" fmla="*/ 234 w 234"/>
                <a:gd name="T3" fmla="*/ 291 h 291"/>
                <a:gd name="T4" fmla="*/ 185 w 234"/>
                <a:gd name="T5" fmla="*/ 291 h 291"/>
                <a:gd name="T6" fmla="*/ 163 w 234"/>
                <a:gd name="T7" fmla="*/ 216 h 291"/>
                <a:gd name="T8" fmla="*/ 69 w 234"/>
                <a:gd name="T9" fmla="*/ 216 h 291"/>
                <a:gd name="T10" fmla="*/ 48 w 234"/>
                <a:gd name="T11" fmla="*/ 291 h 291"/>
                <a:gd name="T12" fmla="*/ 0 w 234"/>
                <a:gd name="T13" fmla="*/ 291 h 291"/>
                <a:gd name="T14" fmla="*/ 85 w 234"/>
                <a:gd name="T15" fmla="*/ 0 h 291"/>
                <a:gd name="T16" fmla="*/ 147 w 234"/>
                <a:gd name="T17" fmla="*/ 0 h 291"/>
                <a:gd name="T18" fmla="*/ 116 w 234"/>
                <a:gd name="T19" fmla="*/ 46 h 291"/>
                <a:gd name="T20" fmla="*/ 116 w 234"/>
                <a:gd name="T21" fmla="*/ 46 h 291"/>
                <a:gd name="T22" fmla="*/ 78 w 234"/>
                <a:gd name="T23" fmla="*/ 177 h 291"/>
                <a:gd name="T24" fmla="*/ 154 w 234"/>
                <a:gd name="T25" fmla="*/ 177 h 291"/>
                <a:gd name="T26" fmla="*/ 116 w 234"/>
                <a:gd name="T27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" h="291">
                  <a:moveTo>
                    <a:pt x="147" y="0"/>
                  </a:moveTo>
                  <a:lnTo>
                    <a:pt x="234" y="291"/>
                  </a:lnTo>
                  <a:lnTo>
                    <a:pt x="185" y="291"/>
                  </a:lnTo>
                  <a:lnTo>
                    <a:pt x="163" y="216"/>
                  </a:lnTo>
                  <a:lnTo>
                    <a:pt x="69" y="216"/>
                  </a:lnTo>
                  <a:lnTo>
                    <a:pt x="48" y="291"/>
                  </a:lnTo>
                  <a:lnTo>
                    <a:pt x="0" y="291"/>
                  </a:lnTo>
                  <a:lnTo>
                    <a:pt x="85" y="0"/>
                  </a:lnTo>
                  <a:lnTo>
                    <a:pt x="147" y="0"/>
                  </a:lnTo>
                  <a:close/>
                  <a:moveTo>
                    <a:pt x="116" y="46"/>
                  </a:moveTo>
                  <a:lnTo>
                    <a:pt x="116" y="46"/>
                  </a:lnTo>
                  <a:lnTo>
                    <a:pt x="78" y="177"/>
                  </a:lnTo>
                  <a:lnTo>
                    <a:pt x="154" y="177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7"/>
            <p:cNvSpPr>
              <a:spLocks/>
            </p:cNvSpPr>
            <p:nvPr userDrawn="1"/>
          </p:nvSpPr>
          <p:spPr bwMode="auto">
            <a:xfrm>
              <a:off x="8516938" y="3200401"/>
              <a:ext cx="307975" cy="461963"/>
            </a:xfrm>
            <a:custGeom>
              <a:avLst/>
              <a:gdLst>
                <a:gd name="T0" fmla="*/ 73 w 194"/>
                <a:gd name="T1" fmla="*/ 39 h 291"/>
                <a:gd name="T2" fmla="*/ 0 w 194"/>
                <a:gd name="T3" fmla="*/ 39 h 291"/>
                <a:gd name="T4" fmla="*/ 0 w 194"/>
                <a:gd name="T5" fmla="*/ 0 h 291"/>
                <a:gd name="T6" fmla="*/ 194 w 194"/>
                <a:gd name="T7" fmla="*/ 0 h 291"/>
                <a:gd name="T8" fmla="*/ 194 w 194"/>
                <a:gd name="T9" fmla="*/ 39 h 291"/>
                <a:gd name="T10" fmla="*/ 120 w 194"/>
                <a:gd name="T11" fmla="*/ 39 h 291"/>
                <a:gd name="T12" fmla="*/ 120 w 194"/>
                <a:gd name="T13" fmla="*/ 291 h 291"/>
                <a:gd name="T14" fmla="*/ 73 w 194"/>
                <a:gd name="T15" fmla="*/ 291 h 291"/>
                <a:gd name="T16" fmla="*/ 73 w 194"/>
                <a:gd name="T17" fmla="*/ 3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91">
                  <a:moveTo>
                    <a:pt x="7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39"/>
                  </a:lnTo>
                  <a:lnTo>
                    <a:pt x="120" y="39"/>
                  </a:lnTo>
                  <a:lnTo>
                    <a:pt x="120" y="291"/>
                  </a:lnTo>
                  <a:lnTo>
                    <a:pt x="73" y="291"/>
                  </a:lnTo>
                  <a:lnTo>
                    <a:pt x="73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8"/>
            <p:cNvSpPr>
              <a:spLocks/>
            </p:cNvSpPr>
            <p:nvPr userDrawn="1"/>
          </p:nvSpPr>
          <p:spPr bwMode="auto">
            <a:xfrm>
              <a:off x="8913813" y="3200401"/>
              <a:ext cx="161925" cy="461963"/>
            </a:xfrm>
            <a:custGeom>
              <a:avLst/>
              <a:gdLst>
                <a:gd name="T0" fmla="*/ 76 w 102"/>
                <a:gd name="T1" fmla="*/ 254 h 291"/>
                <a:gd name="T2" fmla="*/ 102 w 102"/>
                <a:gd name="T3" fmla="*/ 254 h 291"/>
                <a:gd name="T4" fmla="*/ 102 w 102"/>
                <a:gd name="T5" fmla="*/ 291 h 291"/>
                <a:gd name="T6" fmla="*/ 0 w 102"/>
                <a:gd name="T7" fmla="*/ 291 h 291"/>
                <a:gd name="T8" fmla="*/ 0 w 102"/>
                <a:gd name="T9" fmla="*/ 254 h 291"/>
                <a:gd name="T10" fmla="*/ 29 w 102"/>
                <a:gd name="T11" fmla="*/ 254 h 291"/>
                <a:gd name="T12" fmla="*/ 29 w 102"/>
                <a:gd name="T13" fmla="*/ 34 h 291"/>
                <a:gd name="T14" fmla="*/ 0 w 102"/>
                <a:gd name="T15" fmla="*/ 34 h 291"/>
                <a:gd name="T16" fmla="*/ 0 w 102"/>
                <a:gd name="T17" fmla="*/ 0 h 291"/>
                <a:gd name="T18" fmla="*/ 102 w 102"/>
                <a:gd name="T19" fmla="*/ 0 h 291"/>
                <a:gd name="T20" fmla="*/ 102 w 102"/>
                <a:gd name="T21" fmla="*/ 34 h 291"/>
                <a:gd name="T22" fmla="*/ 76 w 102"/>
                <a:gd name="T23" fmla="*/ 34 h 291"/>
                <a:gd name="T24" fmla="*/ 76 w 102"/>
                <a:gd name="T25" fmla="*/ 25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91">
                  <a:moveTo>
                    <a:pt x="76" y="254"/>
                  </a:moveTo>
                  <a:lnTo>
                    <a:pt x="102" y="254"/>
                  </a:lnTo>
                  <a:lnTo>
                    <a:pt x="102" y="291"/>
                  </a:lnTo>
                  <a:lnTo>
                    <a:pt x="0" y="291"/>
                  </a:lnTo>
                  <a:lnTo>
                    <a:pt x="0" y="254"/>
                  </a:lnTo>
                  <a:lnTo>
                    <a:pt x="29" y="254"/>
                  </a:lnTo>
                  <a:lnTo>
                    <a:pt x="29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34"/>
                  </a:lnTo>
                  <a:lnTo>
                    <a:pt x="76" y="34"/>
                  </a:lnTo>
                  <a:lnTo>
                    <a:pt x="76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9"/>
            <p:cNvSpPr>
              <a:spLocks noEditPoints="1"/>
            </p:cNvSpPr>
            <p:nvPr userDrawn="1"/>
          </p:nvSpPr>
          <p:spPr bwMode="auto">
            <a:xfrm>
              <a:off x="9166225" y="3189288"/>
              <a:ext cx="341313" cy="479425"/>
            </a:xfrm>
            <a:custGeom>
              <a:avLst/>
              <a:gdLst>
                <a:gd name="T0" fmla="*/ 0 w 91"/>
                <a:gd name="T1" fmla="*/ 63 h 125"/>
                <a:gd name="T2" fmla="*/ 48 w 91"/>
                <a:gd name="T3" fmla="*/ 0 h 125"/>
                <a:gd name="T4" fmla="*/ 91 w 91"/>
                <a:gd name="T5" fmla="*/ 61 h 125"/>
                <a:gd name="T6" fmla="*/ 45 w 91"/>
                <a:gd name="T7" fmla="*/ 125 h 125"/>
                <a:gd name="T8" fmla="*/ 0 w 91"/>
                <a:gd name="T9" fmla="*/ 63 h 125"/>
                <a:gd name="T10" fmla="*/ 70 w 91"/>
                <a:gd name="T11" fmla="*/ 62 h 125"/>
                <a:gd name="T12" fmla="*/ 47 w 91"/>
                <a:gd name="T13" fmla="*/ 17 h 125"/>
                <a:gd name="T14" fmla="*/ 22 w 91"/>
                <a:gd name="T15" fmla="*/ 62 h 125"/>
                <a:gd name="T16" fmla="*/ 46 w 91"/>
                <a:gd name="T17" fmla="*/ 108 h 125"/>
                <a:gd name="T18" fmla="*/ 70 w 91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25">
                  <a:moveTo>
                    <a:pt x="0" y="63"/>
                  </a:moveTo>
                  <a:cubicBezTo>
                    <a:pt x="0" y="23"/>
                    <a:pt x="17" y="0"/>
                    <a:pt x="48" y="0"/>
                  </a:cubicBezTo>
                  <a:cubicBezTo>
                    <a:pt x="78" y="0"/>
                    <a:pt x="91" y="22"/>
                    <a:pt x="91" y="61"/>
                  </a:cubicBezTo>
                  <a:cubicBezTo>
                    <a:pt x="91" y="102"/>
                    <a:pt x="76" y="125"/>
                    <a:pt x="45" y="125"/>
                  </a:cubicBezTo>
                  <a:cubicBezTo>
                    <a:pt x="14" y="125"/>
                    <a:pt x="0" y="103"/>
                    <a:pt x="0" y="63"/>
                  </a:cubicBezTo>
                  <a:close/>
                  <a:moveTo>
                    <a:pt x="70" y="62"/>
                  </a:moveTo>
                  <a:cubicBezTo>
                    <a:pt x="70" y="32"/>
                    <a:pt x="63" y="17"/>
                    <a:pt x="47" y="17"/>
                  </a:cubicBezTo>
                  <a:cubicBezTo>
                    <a:pt x="30" y="17"/>
                    <a:pt x="22" y="32"/>
                    <a:pt x="22" y="62"/>
                  </a:cubicBezTo>
                  <a:cubicBezTo>
                    <a:pt x="22" y="93"/>
                    <a:pt x="28" y="108"/>
                    <a:pt x="46" y="108"/>
                  </a:cubicBezTo>
                  <a:cubicBezTo>
                    <a:pt x="63" y="108"/>
                    <a:pt x="70" y="93"/>
                    <a:pt x="7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0"/>
            <p:cNvSpPr>
              <a:spLocks/>
            </p:cNvSpPr>
            <p:nvPr userDrawn="1"/>
          </p:nvSpPr>
          <p:spPr bwMode="auto">
            <a:xfrm>
              <a:off x="9628188" y="3200401"/>
              <a:ext cx="314325" cy="461963"/>
            </a:xfrm>
            <a:custGeom>
              <a:avLst/>
              <a:gdLst>
                <a:gd name="T0" fmla="*/ 144 w 198"/>
                <a:gd name="T1" fmla="*/ 291 h 291"/>
                <a:gd name="T2" fmla="*/ 45 w 198"/>
                <a:gd name="T3" fmla="*/ 73 h 291"/>
                <a:gd name="T4" fmla="*/ 42 w 198"/>
                <a:gd name="T5" fmla="*/ 73 h 291"/>
                <a:gd name="T6" fmla="*/ 42 w 198"/>
                <a:gd name="T7" fmla="*/ 291 h 291"/>
                <a:gd name="T8" fmla="*/ 0 w 198"/>
                <a:gd name="T9" fmla="*/ 291 h 291"/>
                <a:gd name="T10" fmla="*/ 0 w 198"/>
                <a:gd name="T11" fmla="*/ 0 h 291"/>
                <a:gd name="T12" fmla="*/ 56 w 198"/>
                <a:gd name="T13" fmla="*/ 0 h 291"/>
                <a:gd name="T14" fmla="*/ 153 w 198"/>
                <a:gd name="T15" fmla="*/ 216 h 291"/>
                <a:gd name="T16" fmla="*/ 153 w 198"/>
                <a:gd name="T17" fmla="*/ 216 h 291"/>
                <a:gd name="T18" fmla="*/ 153 w 198"/>
                <a:gd name="T19" fmla="*/ 0 h 291"/>
                <a:gd name="T20" fmla="*/ 198 w 198"/>
                <a:gd name="T21" fmla="*/ 0 h 291"/>
                <a:gd name="T22" fmla="*/ 198 w 198"/>
                <a:gd name="T23" fmla="*/ 291 h 291"/>
                <a:gd name="T24" fmla="*/ 144 w 198"/>
                <a:gd name="T2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91">
                  <a:moveTo>
                    <a:pt x="144" y="291"/>
                  </a:moveTo>
                  <a:lnTo>
                    <a:pt x="45" y="73"/>
                  </a:lnTo>
                  <a:lnTo>
                    <a:pt x="42" y="73"/>
                  </a:lnTo>
                  <a:lnTo>
                    <a:pt x="42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53" y="216"/>
                  </a:lnTo>
                  <a:lnTo>
                    <a:pt x="153" y="216"/>
                  </a:lnTo>
                  <a:lnTo>
                    <a:pt x="153" y="0"/>
                  </a:lnTo>
                  <a:lnTo>
                    <a:pt x="198" y="0"/>
                  </a:lnTo>
                  <a:lnTo>
                    <a:pt x="198" y="291"/>
                  </a:lnTo>
                  <a:lnTo>
                    <a:pt x="144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1"/>
            <p:cNvSpPr>
              <a:spLocks/>
            </p:cNvSpPr>
            <p:nvPr userDrawn="1"/>
          </p:nvSpPr>
          <p:spPr bwMode="auto">
            <a:xfrm>
              <a:off x="10167938" y="3200401"/>
              <a:ext cx="530225" cy="461963"/>
            </a:xfrm>
            <a:custGeom>
              <a:avLst/>
              <a:gdLst>
                <a:gd name="T0" fmla="*/ 213 w 334"/>
                <a:gd name="T1" fmla="*/ 291 h 291"/>
                <a:gd name="T2" fmla="*/ 168 w 334"/>
                <a:gd name="T3" fmla="*/ 75 h 291"/>
                <a:gd name="T4" fmla="*/ 166 w 334"/>
                <a:gd name="T5" fmla="*/ 75 h 291"/>
                <a:gd name="T6" fmla="*/ 123 w 334"/>
                <a:gd name="T7" fmla="*/ 291 h 291"/>
                <a:gd name="T8" fmla="*/ 62 w 334"/>
                <a:gd name="T9" fmla="*/ 291 h 291"/>
                <a:gd name="T10" fmla="*/ 0 w 334"/>
                <a:gd name="T11" fmla="*/ 0 h 291"/>
                <a:gd name="T12" fmla="*/ 50 w 334"/>
                <a:gd name="T13" fmla="*/ 0 h 291"/>
                <a:gd name="T14" fmla="*/ 92 w 334"/>
                <a:gd name="T15" fmla="*/ 242 h 291"/>
                <a:gd name="T16" fmla="*/ 92 w 334"/>
                <a:gd name="T17" fmla="*/ 242 h 291"/>
                <a:gd name="T18" fmla="*/ 144 w 334"/>
                <a:gd name="T19" fmla="*/ 0 h 291"/>
                <a:gd name="T20" fmla="*/ 192 w 334"/>
                <a:gd name="T21" fmla="*/ 0 h 291"/>
                <a:gd name="T22" fmla="*/ 241 w 334"/>
                <a:gd name="T23" fmla="*/ 242 h 291"/>
                <a:gd name="T24" fmla="*/ 244 w 334"/>
                <a:gd name="T25" fmla="*/ 242 h 291"/>
                <a:gd name="T26" fmla="*/ 286 w 334"/>
                <a:gd name="T27" fmla="*/ 0 h 291"/>
                <a:gd name="T28" fmla="*/ 334 w 334"/>
                <a:gd name="T29" fmla="*/ 0 h 291"/>
                <a:gd name="T30" fmla="*/ 272 w 334"/>
                <a:gd name="T31" fmla="*/ 291 h 291"/>
                <a:gd name="T32" fmla="*/ 213 w 334"/>
                <a:gd name="T3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291">
                  <a:moveTo>
                    <a:pt x="213" y="291"/>
                  </a:moveTo>
                  <a:lnTo>
                    <a:pt x="168" y="75"/>
                  </a:lnTo>
                  <a:lnTo>
                    <a:pt x="166" y="75"/>
                  </a:lnTo>
                  <a:lnTo>
                    <a:pt x="123" y="291"/>
                  </a:lnTo>
                  <a:lnTo>
                    <a:pt x="62" y="291"/>
                  </a:lnTo>
                  <a:lnTo>
                    <a:pt x="0" y="0"/>
                  </a:lnTo>
                  <a:lnTo>
                    <a:pt x="50" y="0"/>
                  </a:lnTo>
                  <a:lnTo>
                    <a:pt x="92" y="242"/>
                  </a:lnTo>
                  <a:lnTo>
                    <a:pt x="92" y="242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241" y="242"/>
                  </a:lnTo>
                  <a:lnTo>
                    <a:pt x="244" y="242"/>
                  </a:lnTo>
                  <a:lnTo>
                    <a:pt x="286" y="0"/>
                  </a:lnTo>
                  <a:lnTo>
                    <a:pt x="334" y="0"/>
                  </a:lnTo>
                  <a:lnTo>
                    <a:pt x="272" y="291"/>
                  </a:lnTo>
                  <a:lnTo>
                    <a:pt x="213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2"/>
            <p:cNvSpPr>
              <a:spLocks noEditPoints="1"/>
            </p:cNvSpPr>
            <p:nvPr userDrawn="1"/>
          </p:nvSpPr>
          <p:spPr bwMode="auto">
            <a:xfrm>
              <a:off x="10772775" y="3189288"/>
              <a:ext cx="338138" cy="479425"/>
            </a:xfrm>
            <a:custGeom>
              <a:avLst/>
              <a:gdLst>
                <a:gd name="T0" fmla="*/ 0 w 90"/>
                <a:gd name="T1" fmla="*/ 63 h 125"/>
                <a:gd name="T2" fmla="*/ 47 w 90"/>
                <a:gd name="T3" fmla="*/ 0 h 125"/>
                <a:gd name="T4" fmla="*/ 90 w 90"/>
                <a:gd name="T5" fmla="*/ 61 h 125"/>
                <a:gd name="T6" fmla="*/ 45 w 90"/>
                <a:gd name="T7" fmla="*/ 125 h 125"/>
                <a:gd name="T8" fmla="*/ 0 w 90"/>
                <a:gd name="T9" fmla="*/ 63 h 125"/>
                <a:gd name="T10" fmla="*/ 70 w 90"/>
                <a:gd name="T11" fmla="*/ 62 h 125"/>
                <a:gd name="T12" fmla="*/ 47 w 90"/>
                <a:gd name="T13" fmla="*/ 17 h 125"/>
                <a:gd name="T14" fmla="*/ 21 w 90"/>
                <a:gd name="T15" fmla="*/ 62 h 125"/>
                <a:gd name="T16" fmla="*/ 46 w 90"/>
                <a:gd name="T17" fmla="*/ 108 h 125"/>
                <a:gd name="T18" fmla="*/ 70 w 90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25">
                  <a:moveTo>
                    <a:pt x="0" y="63"/>
                  </a:moveTo>
                  <a:cubicBezTo>
                    <a:pt x="0" y="23"/>
                    <a:pt x="17" y="0"/>
                    <a:pt x="47" y="0"/>
                  </a:cubicBezTo>
                  <a:cubicBezTo>
                    <a:pt x="78" y="0"/>
                    <a:pt x="90" y="22"/>
                    <a:pt x="90" y="61"/>
                  </a:cubicBezTo>
                  <a:cubicBezTo>
                    <a:pt x="90" y="102"/>
                    <a:pt x="76" y="125"/>
                    <a:pt x="45" y="125"/>
                  </a:cubicBezTo>
                  <a:cubicBezTo>
                    <a:pt x="13" y="125"/>
                    <a:pt x="0" y="103"/>
                    <a:pt x="0" y="63"/>
                  </a:cubicBezTo>
                  <a:close/>
                  <a:moveTo>
                    <a:pt x="70" y="62"/>
                  </a:moveTo>
                  <a:cubicBezTo>
                    <a:pt x="70" y="32"/>
                    <a:pt x="63" y="17"/>
                    <a:pt x="47" y="17"/>
                  </a:cubicBezTo>
                  <a:cubicBezTo>
                    <a:pt x="30" y="17"/>
                    <a:pt x="21" y="32"/>
                    <a:pt x="21" y="62"/>
                  </a:cubicBezTo>
                  <a:cubicBezTo>
                    <a:pt x="21" y="93"/>
                    <a:pt x="28" y="108"/>
                    <a:pt x="46" y="108"/>
                  </a:cubicBezTo>
                  <a:cubicBezTo>
                    <a:pt x="63" y="108"/>
                    <a:pt x="70" y="93"/>
                    <a:pt x="7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/>
            <p:cNvSpPr>
              <a:spLocks noEditPoints="1"/>
            </p:cNvSpPr>
            <p:nvPr userDrawn="1"/>
          </p:nvSpPr>
          <p:spPr bwMode="auto">
            <a:xfrm>
              <a:off x="11229975" y="3200401"/>
              <a:ext cx="300038" cy="461963"/>
            </a:xfrm>
            <a:custGeom>
              <a:avLst/>
              <a:gdLst>
                <a:gd name="T0" fmla="*/ 34 w 80"/>
                <a:gd name="T1" fmla="*/ 69 h 120"/>
                <a:gd name="T2" fmla="*/ 33 w 80"/>
                <a:gd name="T3" fmla="*/ 69 h 120"/>
                <a:gd name="T4" fmla="*/ 21 w 80"/>
                <a:gd name="T5" fmla="*/ 69 h 120"/>
                <a:gd name="T6" fmla="*/ 21 w 80"/>
                <a:gd name="T7" fmla="*/ 120 h 120"/>
                <a:gd name="T8" fmla="*/ 0 w 80"/>
                <a:gd name="T9" fmla="*/ 120 h 120"/>
                <a:gd name="T10" fmla="*/ 0 w 80"/>
                <a:gd name="T11" fmla="*/ 0 h 120"/>
                <a:gd name="T12" fmla="*/ 38 w 80"/>
                <a:gd name="T13" fmla="*/ 0 h 120"/>
                <a:gd name="T14" fmla="*/ 76 w 80"/>
                <a:gd name="T15" fmla="*/ 32 h 120"/>
                <a:gd name="T16" fmla="*/ 54 w 80"/>
                <a:gd name="T17" fmla="*/ 66 h 120"/>
                <a:gd name="T18" fmla="*/ 80 w 80"/>
                <a:gd name="T19" fmla="*/ 120 h 120"/>
                <a:gd name="T20" fmla="*/ 58 w 80"/>
                <a:gd name="T21" fmla="*/ 120 h 120"/>
                <a:gd name="T22" fmla="*/ 34 w 80"/>
                <a:gd name="T23" fmla="*/ 69 h 120"/>
                <a:gd name="T24" fmla="*/ 31 w 80"/>
                <a:gd name="T25" fmla="*/ 54 h 120"/>
                <a:gd name="T26" fmla="*/ 56 w 80"/>
                <a:gd name="T27" fmla="*/ 34 h 120"/>
                <a:gd name="T28" fmla="*/ 35 w 80"/>
                <a:gd name="T29" fmla="*/ 16 h 120"/>
                <a:gd name="T30" fmla="*/ 21 w 80"/>
                <a:gd name="T31" fmla="*/ 16 h 120"/>
                <a:gd name="T32" fmla="*/ 21 w 80"/>
                <a:gd name="T33" fmla="*/ 54 h 120"/>
                <a:gd name="T34" fmla="*/ 31 w 80"/>
                <a:gd name="T3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0">
                  <a:moveTo>
                    <a:pt x="34" y="69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0"/>
                    <a:pt x="76" y="13"/>
                    <a:pt x="76" y="32"/>
                  </a:cubicBezTo>
                  <a:cubicBezTo>
                    <a:pt x="76" y="46"/>
                    <a:pt x="72" y="60"/>
                    <a:pt x="54" y="6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58" y="120"/>
                    <a:pt x="58" y="120"/>
                    <a:pt x="58" y="120"/>
                  </a:cubicBezTo>
                  <a:lnTo>
                    <a:pt x="34" y="69"/>
                  </a:lnTo>
                  <a:close/>
                  <a:moveTo>
                    <a:pt x="31" y="54"/>
                  </a:moveTo>
                  <a:cubicBezTo>
                    <a:pt x="48" y="54"/>
                    <a:pt x="56" y="49"/>
                    <a:pt x="56" y="34"/>
                  </a:cubicBezTo>
                  <a:cubicBezTo>
                    <a:pt x="56" y="21"/>
                    <a:pt x="49" y="16"/>
                    <a:pt x="3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54"/>
                    <a:pt x="21" y="54"/>
                    <a:pt x="21" y="54"/>
                  </a:cubicBezTo>
                  <a:lnTo>
                    <a:pt x="3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/>
            <p:cNvSpPr>
              <a:spLocks/>
            </p:cNvSpPr>
            <p:nvPr userDrawn="1"/>
          </p:nvSpPr>
          <p:spPr bwMode="auto">
            <a:xfrm>
              <a:off x="11636375" y="3200401"/>
              <a:ext cx="231775" cy="461963"/>
            </a:xfrm>
            <a:custGeom>
              <a:avLst/>
              <a:gdLst>
                <a:gd name="T0" fmla="*/ 47 w 146"/>
                <a:gd name="T1" fmla="*/ 249 h 291"/>
                <a:gd name="T2" fmla="*/ 146 w 146"/>
                <a:gd name="T3" fmla="*/ 249 h 291"/>
                <a:gd name="T4" fmla="*/ 146 w 146"/>
                <a:gd name="T5" fmla="*/ 291 h 291"/>
                <a:gd name="T6" fmla="*/ 0 w 146"/>
                <a:gd name="T7" fmla="*/ 291 h 291"/>
                <a:gd name="T8" fmla="*/ 0 w 146"/>
                <a:gd name="T9" fmla="*/ 0 h 291"/>
                <a:gd name="T10" fmla="*/ 47 w 146"/>
                <a:gd name="T11" fmla="*/ 0 h 291"/>
                <a:gd name="T12" fmla="*/ 47 w 146"/>
                <a:gd name="T13" fmla="*/ 2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91">
                  <a:moveTo>
                    <a:pt x="47" y="249"/>
                  </a:moveTo>
                  <a:lnTo>
                    <a:pt x="146" y="249"/>
                  </a:lnTo>
                  <a:lnTo>
                    <a:pt x="146" y="291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/>
            <p:cNvSpPr>
              <a:spLocks noEditPoints="1"/>
            </p:cNvSpPr>
            <p:nvPr userDrawn="1"/>
          </p:nvSpPr>
          <p:spPr bwMode="auto">
            <a:xfrm>
              <a:off x="11977688" y="3200401"/>
              <a:ext cx="307975" cy="461963"/>
            </a:xfrm>
            <a:custGeom>
              <a:avLst/>
              <a:gdLst>
                <a:gd name="T0" fmla="*/ 0 w 82"/>
                <a:gd name="T1" fmla="*/ 120 h 120"/>
                <a:gd name="T2" fmla="*/ 0 w 82"/>
                <a:gd name="T3" fmla="*/ 0 h 120"/>
                <a:gd name="T4" fmla="*/ 24 w 82"/>
                <a:gd name="T5" fmla="*/ 0 h 120"/>
                <a:gd name="T6" fmla="*/ 82 w 82"/>
                <a:gd name="T7" fmla="*/ 58 h 120"/>
                <a:gd name="T8" fmla="*/ 24 w 82"/>
                <a:gd name="T9" fmla="*/ 120 h 120"/>
                <a:gd name="T10" fmla="*/ 0 w 82"/>
                <a:gd name="T11" fmla="*/ 120 h 120"/>
                <a:gd name="T12" fmla="*/ 27 w 82"/>
                <a:gd name="T13" fmla="*/ 103 h 120"/>
                <a:gd name="T14" fmla="*/ 61 w 82"/>
                <a:gd name="T15" fmla="*/ 59 h 120"/>
                <a:gd name="T16" fmla="*/ 27 w 82"/>
                <a:gd name="T17" fmla="*/ 16 h 120"/>
                <a:gd name="T18" fmla="*/ 20 w 82"/>
                <a:gd name="T19" fmla="*/ 16 h 120"/>
                <a:gd name="T20" fmla="*/ 20 w 82"/>
                <a:gd name="T21" fmla="*/ 103 h 120"/>
                <a:gd name="T22" fmla="*/ 27 w 82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20">
                  <a:moveTo>
                    <a:pt x="0" y="1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82" y="19"/>
                    <a:pt x="82" y="58"/>
                  </a:cubicBezTo>
                  <a:cubicBezTo>
                    <a:pt x="82" y="101"/>
                    <a:pt x="67" y="120"/>
                    <a:pt x="24" y="120"/>
                  </a:cubicBezTo>
                  <a:lnTo>
                    <a:pt x="0" y="120"/>
                  </a:lnTo>
                  <a:close/>
                  <a:moveTo>
                    <a:pt x="27" y="103"/>
                  </a:moveTo>
                  <a:cubicBezTo>
                    <a:pt x="51" y="103"/>
                    <a:pt x="61" y="92"/>
                    <a:pt x="61" y="59"/>
                  </a:cubicBezTo>
                  <a:cubicBezTo>
                    <a:pt x="61" y="28"/>
                    <a:pt x="52" y="16"/>
                    <a:pt x="27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03"/>
                    <a:pt x="20" y="103"/>
                    <a:pt x="20" y="103"/>
                  </a:cubicBezTo>
                  <a:lnTo>
                    <a:pt x="27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7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029700" y="5638800"/>
            <a:ext cx="2857500" cy="914400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no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1814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7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0" y="2461074"/>
            <a:ext cx="9372600" cy="1371600"/>
          </a:xfrm>
        </p:spPr>
        <p:txBody>
          <a:bodyPr anchor="b" anchorCtr="0"/>
          <a:lstStyle>
            <a:lvl1pPr algn="ctr">
              <a:buFontTx/>
              <a:buNone/>
              <a:defRPr sz="66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44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13" r:id="rId2"/>
    <p:sldLayoutId id="2147483740" r:id="rId3"/>
    <p:sldLayoutId id="2147483814" r:id="rId4"/>
    <p:sldLayoutId id="2147483815" r:id="rId5"/>
    <p:sldLayoutId id="2147483739" r:id="rId6"/>
    <p:sldLayoutId id="2147483816" r:id="rId7"/>
    <p:sldLayoutId id="2147483817" r:id="rId8"/>
    <p:sldLayoutId id="2147483749" r:id="rId9"/>
    <p:sldLayoutId id="2147483818" r:id="rId10"/>
    <p:sldLayoutId id="2147483752" r:id="rId11"/>
    <p:sldLayoutId id="2147483754" r:id="rId12"/>
    <p:sldLayoutId id="2147483759" r:id="rId13"/>
    <p:sldLayoutId id="2147483760" r:id="rId14"/>
    <p:sldLayoutId id="2147483771" r:id="rId15"/>
    <p:sldLayoutId id="2147483772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bg1"/>
              </a:gs>
              <a:gs pos="99000">
                <a:schemeClr val="bg1"/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 dirty="0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 dirty="0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 dirty="0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 dirty="0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2"/>
              </a:gs>
              <a:gs pos="99000">
                <a:schemeClr val="tx2"/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694064"/>
            <a:ext cx="11430000" cy="2142125"/>
          </a:xfrm>
        </p:spPr>
        <p:txBody>
          <a:bodyPr/>
          <a:lstStyle/>
          <a:p>
            <a:r>
              <a:rPr lang="en-US" dirty="0"/>
              <a:t>Ansible Meetup - 2018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894444"/>
            <a:ext cx="11430000" cy="1217769"/>
          </a:xfrm>
        </p:spPr>
        <p:txBody>
          <a:bodyPr/>
          <a:lstStyle/>
          <a:p>
            <a:r>
              <a:rPr lang="en-GB" dirty="0"/>
              <a:t>Matthew Prickett</a:t>
            </a:r>
            <a:r>
              <a:rPr lang="en-US" dirty="0"/>
              <a:t> - </a:t>
            </a:r>
            <a:r>
              <a:rPr lang="en-GB" dirty="0"/>
              <a:t>Cloud SE</a:t>
            </a:r>
          </a:p>
          <a:p>
            <a:r>
              <a:rPr lang="en-US" dirty="0"/>
              <a:t>James – Nice Guy!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429500" y="6426509"/>
            <a:ext cx="4762500" cy="480131"/>
          </a:xfrm>
        </p:spPr>
        <p:txBody>
          <a:bodyPr/>
          <a:lstStyle/>
          <a:p>
            <a:pPr algn="r"/>
            <a:r>
              <a:rPr lang="en-US" sz="1100"/>
              <a:t>V1.4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2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Facts…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B8B10D2-A2C3-4F33-9152-694A9483B0B0}"/>
              </a:ext>
            </a:extLst>
          </p:cNvPr>
          <p:cNvSpPr txBox="1">
            <a:spLocks/>
          </p:cNvSpPr>
          <p:nvPr/>
        </p:nvSpPr>
        <p:spPr>
          <a:xfrm>
            <a:off x="304800" y="1208230"/>
            <a:ext cx="11582400" cy="3927514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>
            <a:lvl1pPr marL="466725" indent="-4667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3200" b="1" kern="120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24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20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18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18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Can be used across roles…</a:t>
            </a:r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957F9-491E-43D1-94C7-11C6A672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66481"/>
            <a:ext cx="10576836" cy="1480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37DAC8-7E87-48CA-A912-4A6571AB6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01533"/>
            <a:ext cx="10576836" cy="17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Variables…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B8B10D2-A2C3-4F33-9152-694A9483B0B0}"/>
              </a:ext>
            </a:extLst>
          </p:cNvPr>
          <p:cNvSpPr txBox="1">
            <a:spLocks/>
          </p:cNvSpPr>
          <p:nvPr/>
        </p:nvSpPr>
        <p:spPr>
          <a:xfrm>
            <a:off x="304800" y="1208230"/>
            <a:ext cx="11582400" cy="3927514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>
            <a:lvl1pPr marL="466725" indent="-4667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3200" b="1" kern="120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24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20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18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18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err="1"/>
              <a:t>CLi</a:t>
            </a:r>
            <a:endParaRPr lang="en-GB" sz="4000" dirty="0"/>
          </a:p>
          <a:p>
            <a:pPr marL="0" indent="0">
              <a:buNone/>
            </a:pPr>
            <a:r>
              <a:rPr lang="en-GB" sz="2400" dirty="0"/>
              <a:t>--extra-</a:t>
            </a:r>
            <a:r>
              <a:rPr lang="en-GB" sz="2400" dirty="0" err="1"/>
              <a:t>vars</a:t>
            </a:r>
            <a:r>
              <a:rPr lang="en-GB" sz="2400" dirty="0"/>
              <a:t>="@/root/ansible/azure/</a:t>
            </a:r>
            <a:r>
              <a:rPr lang="en-GB" sz="2400" dirty="0" err="1"/>
              <a:t>azure_inventory.yaml</a:t>
            </a:r>
            <a:r>
              <a:rPr lang="en-GB" sz="2400" dirty="0"/>
              <a:t>" -</a:t>
            </a:r>
            <a:r>
              <a:rPr lang="en-GB" sz="2400" dirty="0" err="1"/>
              <a:t>vvv</a:t>
            </a:r>
            <a:r>
              <a:rPr lang="en-GB" sz="2400" dirty="0"/>
              <a:t> </a:t>
            </a:r>
          </a:p>
          <a:p>
            <a:r>
              <a:rPr lang="en-GB" sz="4000" dirty="0" err="1"/>
              <a:t>main.yaml</a:t>
            </a: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EA659-1C58-40E7-9F9D-F3085BC5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26" y="2706793"/>
            <a:ext cx="2682148" cy="37860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423AB5-6BF8-4A81-8222-168EB31D3A38}"/>
              </a:ext>
            </a:extLst>
          </p:cNvPr>
          <p:cNvSpPr/>
          <p:nvPr/>
        </p:nvSpPr>
        <p:spPr>
          <a:xfrm>
            <a:off x="7331148" y="5943520"/>
            <a:ext cx="3625703" cy="641656"/>
          </a:xfrm>
          <a:prstGeom prst="rect">
            <a:avLst/>
          </a:prstGeom>
          <a:noFill/>
          <a:ln w="76200">
            <a:solidFill>
              <a:srgbClr val="EE3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775A4-3183-4ECA-8962-C201AB238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37" y="3344109"/>
            <a:ext cx="5022085" cy="2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C819-A521-4A5E-9155-C0F9AB992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6046-75F3-4EBE-8697-3BC39A73E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9BDF-A275-4C3B-A4B7-2A7B4A06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006532"/>
            <a:ext cx="12077700" cy="54578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54AF7A-682E-4A0B-BE17-2B70670D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70173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https://galaxy.ansible.com/</a:t>
            </a:r>
          </a:p>
        </p:txBody>
      </p:sp>
    </p:spTree>
    <p:extLst>
      <p:ext uri="{BB962C8B-B14F-4D97-AF65-F5344CB8AC3E}">
        <p14:creationId xmlns:p14="http://schemas.microsoft.com/office/powerpoint/2010/main" val="38539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Ansible Galaxy - Search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48F12F-0734-4173-B0B0-B5C8A73A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676400"/>
            <a:ext cx="758168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Ansible Galaxy - Installation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616C24-EC2D-4E3B-8C19-104C988946FA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11582400" cy="5181600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>
            <a:lvl1pPr marL="466725" indent="-4667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3200" b="1" kern="120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24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20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18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66725" indent="-466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charset="0"/>
              <a:buChar char="•"/>
              <a:tabLst/>
              <a:defRPr lang="en-US" sz="180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>
                <a:solidFill>
                  <a:srgbClr val="FF0000"/>
                </a:solidFill>
              </a:rPr>
              <a:t># ansible-galaxy install ichundu.ec2-launch</a:t>
            </a:r>
          </a:p>
          <a:p>
            <a:pPr marL="0" indent="0">
              <a:buNone/>
            </a:pPr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F1422-4702-4DA6-9357-A495CAC4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5" y="3183232"/>
            <a:ext cx="4996770" cy="2717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AE812-BC78-4347-B298-A30F52388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2922901"/>
            <a:ext cx="5686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FFDE-115B-EC40-8293-CAEDACB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use Roles for in Prod?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369B-18BF-4D4D-A084-C6D276B88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EDC00-B8BD-6244-8DCB-BB68FCDF3F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FAB80-1147-B24C-A652-869931457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 and configuration</a:t>
            </a:r>
          </a:p>
          <a:p>
            <a:r>
              <a:rPr lang="en-US" dirty="0" err="1"/>
              <a:t>Microservices</a:t>
            </a:r>
            <a:r>
              <a:rPr lang="en-US" dirty="0"/>
              <a:t> for our portal</a:t>
            </a:r>
          </a:p>
          <a:p>
            <a:r>
              <a:rPr lang="en-US" dirty="0"/>
              <a:t>Operational plays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9E6A-9F9A-CC48-A41C-E44F7BD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roles?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30112-CE7E-6645-AD19-3083C4620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ACCF-0F1E-964F-BE06-5EECAC897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D2BBE-C029-364A-A235-4984183F3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Lets us </a:t>
            </a:r>
            <a:r>
              <a:rPr lang="en-US" dirty="0" err="1"/>
              <a:t>organise</a:t>
            </a:r>
            <a:r>
              <a:rPr lang="en-US" dirty="0"/>
              <a:t> </a:t>
            </a:r>
            <a:r>
              <a:rPr lang="en-US" dirty="0" err="1"/>
              <a:t>composable</a:t>
            </a:r>
            <a:r>
              <a:rPr lang="en-US" dirty="0"/>
              <a:t> parts</a:t>
            </a:r>
          </a:p>
          <a:p>
            <a:r>
              <a:rPr lang="en-US" dirty="0"/>
              <a:t>Functional blocks can be plugged together</a:t>
            </a:r>
          </a:p>
          <a:p>
            <a:r>
              <a:rPr lang="en-US" dirty="0"/>
              <a:t>Well designed roles and variables give independence</a:t>
            </a:r>
          </a:p>
          <a:p>
            <a:pPr lvl="1"/>
            <a:r>
              <a:rPr lang="en-US" dirty="0"/>
              <a:t>apache/</a:t>
            </a:r>
            <a:r>
              <a:rPr lang="en-US" dirty="0" err="1"/>
              <a:t>ngnix</a:t>
            </a:r>
            <a:r>
              <a:rPr lang="en-US" dirty="0"/>
              <a:t>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3375" y="1020725"/>
            <a:ext cx="9372600" cy="2344116"/>
          </a:xfrm>
        </p:spPr>
        <p:txBody>
          <a:bodyPr/>
          <a:lstStyle/>
          <a:p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20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792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r>
              <a:rPr lang="en-US" sz="4000" dirty="0"/>
              <a:t>Intro</a:t>
            </a:r>
          </a:p>
          <a:p>
            <a:r>
              <a:rPr lang="en-US" sz="4000" dirty="0"/>
              <a:t>Ansible Roles</a:t>
            </a:r>
          </a:p>
          <a:p>
            <a:r>
              <a:rPr lang="en-US" sz="4000" dirty="0"/>
              <a:t>Ansible Galaxy</a:t>
            </a:r>
          </a:p>
          <a:p>
            <a:r>
              <a:rPr lang="en-US" sz="4000" dirty="0"/>
              <a:t>Demo</a:t>
            </a:r>
          </a:p>
          <a:p>
            <a:r>
              <a:rPr lang="en-US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18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3375" y="1020725"/>
            <a:ext cx="9372600" cy="2344116"/>
          </a:xfrm>
        </p:spPr>
        <p:txBody>
          <a:bodyPr/>
          <a:lstStyle/>
          <a:p>
            <a:r>
              <a:rPr lang="en-US" dirty="0"/>
              <a:t>Ansible Roles</a:t>
            </a:r>
          </a:p>
          <a:p>
            <a:r>
              <a:rPr lang="en-US" sz="4400" dirty="0"/>
              <a:t>(Introduction)</a:t>
            </a:r>
          </a:p>
        </p:txBody>
      </p:sp>
    </p:spTree>
    <p:extLst>
      <p:ext uri="{BB962C8B-B14F-4D97-AF65-F5344CB8AC3E}">
        <p14:creationId xmlns:p14="http://schemas.microsoft.com/office/powerpoint/2010/main" val="37108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Why Ansible Roles?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r>
              <a:rPr lang="en-US" sz="4000" dirty="0"/>
              <a:t>Performance</a:t>
            </a:r>
          </a:p>
          <a:p>
            <a:r>
              <a:rPr lang="en-US" sz="4000" dirty="0"/>
              <a:t>Management</a:t>
            </a:r>
          </a:p>
          <a:p>
            <a:r>
              <a:rPr lang="en-US" sz="4000" dirty="0"/>
              <a:t>Troubleshooting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6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Directory Structure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r>
              <a:rPr lang="en-US" sz="2800" dirty="0"/>
              <a:t>ansible-galaxy </a:t>
            </a:r>
            <a:r>
              <a:rPr lang="en-US" sz="2800" dirty="0" err="1"/>
              <a:t>init</a:t>
            </a:r>
            <a:r>
              <a:rPr lang="en-US" sz="2800" dirty="0"/>
              <a:t> f5-sys-ready</a:t>
            </a:r>
          </a:p>
          <a:p>
            <a:endParaRPr lang="en-US" sz="2800" dirty="0"/>
          </a:p>
          <a:p>
            <a:r>
              <a:rPr lang="en-US" sz="2800" dirty="0"/>
              <a:t>Additional folders</a:t>
            </a:r>
          </a:p>
          <a:p>
            <a:pPr marL="0" indent="0">
              <a:buNone/>
            </a:pPr>
            <a:r>
              <a:rPr lang="en-US" sz="2800" dirty="0"/>
              <a:t>       /templates  - j2 files</a:t>
            </a:r>
          </a:p>
          <a:p>
            <a:pPr marL="0" indent="0">
              <a:buNone/>
            </a:pPr>
            <a:r>
              <a:rPr lang="en-US" sz="2800" dirty="0"/>
              <a:t>       /library – Custom Modules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52E49-349B-41D5-A0DD-124282CC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32" y="1449730"/>
            <a:ext cx="3282751" cy="47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/tasks/</a:t>
            </a:r>
            <a:r>
              <a:rPr lang="en-US" sz="6000" dirty="0" err="1"/>
              <a:t>main.yml</a:t>
            </a:r>
            <a:r>
              <a:rPr lang="en-US" sz="60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449730"/>
            <a:ext cx="11582400" cy="540827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- name: LB Deploy Azure</a:t>
            </a:r>
          </a:p>
          <a:p>
            <a:pPr marL="0" indent="0">
              <a:buNone/>
            </a:pPr>
            <a:r>
              <a:rPr lang="en-GB" sz="1800" dirty="0"/>
              <a:t>  </a:t>
            </a:r>
            <a:r>
              <a:rPr lang="en-GB" sz="1800" dirty="0" err="1"/>
              <a:t>azure_rm_deployment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    state: present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subscription_id</a:t>
            </a:r>
            <a:r>
              <a:rPr lang="en-GB" sz="1800" dirty="0"/>
              <a:t>: "{{ </a:t>
            </a:r>
            <a:r>
              <a:rPr lang="en-GB" sz="1800" dirty="0" err="1"/>
              <a:t>subscription_id</a:t>
            </a:r>
            <a:r>
              <a:rPr lang="en-GB" sz="1800" dirty="0"/>
              <a:t> }}"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resource_group_name</a:t>
            </a:r>
            <a:r>
              <a:rPr lang="en-GB" sz="1800" dirty="0"/>
              <a:t>: "{{ </a:t>
            </a:r>
            <a:r>
              <a:rPr lang="en-GB" sz="1800" dirty="0" err="1"/>
              <a:t>resource_group_name</a:t>
            </a:r>
            <a:r>
              <a:rPr lang="en-GB" sz="1800" dirty="0"/>
              <a:t> }}"</a:t>
            </a:r>
          </a:p>
          <a:p>
            <a:pPr marL="0" indent="0">
              <a:buNone/>
            </a:pPr>
            <a:r>
              <a:rPr lang="en-GB" sz="1800" dirty="0"/>
              <a:t>    password: "{{ password }}"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ad_user</a:t>
            </a:r>
            <a:r>
              <a:rPr lang="en-GB" sz="1800" dirty="0"/>
              <a:t>: "{{ </a:t>
            </a:r>
            <a:r>
              <a:rPr lang="en-GB" sz="1800" dirty="0" err="1"/>
              <a:t>ad_user</a:t>
            </a:r>
            <a:r>
              <a:rPr lang="en-GB" sz="1800" dirty="0"/>
              <a:t> }}"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client_id</a:t>
            </a:r>
            <a:r>
              <a:rPr lang="en-GB" sz="1800" dirty="0"/>
              <a:t>: "{{ </a:t>
            </a:r>
            <a:r>
              <a:rPr lang="en-GB" sz="1800" dirty="0" err="1"/>
              <a:t>client_id</a:t>
            </a:r>
            <a:r>
              <a:rPr lang="en-GB" sz="1800" dirty="0"/>
              <a:t> }}"</a:t>
            </a:r>
          </a:p>
          <a:p>
            <a:pPr marL="0" indent="0">
              <a:buNone/>
            </a:pPr>
            <a:r>
              <a:rPr lang="en-GB" sz="1800" dirty="0"/>
              <a:t>    tenant: "{{ tenant }}"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F87A9-EF9D-40E3-A1D5-42D36951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48" y="947181"/>
            <a:ext cx="3625703" cy="52408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9E1F1D-0E2B-4B27-B903-CD06AAC889BE}"/>
              </a:ext>
            </a:extLst>
          </p:cNvPr>
          <p:cNvSpPr/>
          <p:nvPr/>
        </p:nvSpPr>
        <p:spPr>
          <a:xfrm>
            <a:off x="7231997" y="3574695"/>
            <a:ext cx="4158106" cy="793214"/>
          </a:xfrm>
          <a:prstGeom prst="rect">
            <a:avLst/>
          </a:prstGeom>
          <a:noFill/>
          <a:ln w="76200">
            <a:solidFill>
              <a:srgbClr val="EE3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Master Playbook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323975"/>
            <a:ext cx="11582400" cy="5181600"/>
          </a:xfrm>
        </p:spPr>
        <p:txBody>
          <a:bodyPr/>
          <a:lstStyle/>
          <a:p>
            <a:r>
              <a:rPr lang="en-US" sz="2800" dirty="0"/>
              <a:t>00-aazure-deploy.yaml</a:t>
            </a:r>
          </a:p>
          <a:p>
            <a:pPr marL="0" indent="0">
              <a:buNone/>
            </a:pPr>
            <a:r>
              <a:rPr lang="en-GB" sz="1800" dirty="0"/>
              <a:t>---</a:t>
            </a:r>
          </a:p>
          <a:p>
            <a:pPr marL="0" indent="0">
              <a:buNone/>
            </a:pPr>
            <a:r>
              <a:rPr lang="en-GB" sz="1800" dirty="0"/>
              <a:t>- hosts: localhost</a:t>
            </a:r>
          </a:p>
          <a:p>
            <a:pPr marL="0" indent="0">
              <a:buNone/>
            </a:pPr>
            <a:r>
              <a:rPr lang="en-GB" sz="1800" dirty="0"/>
              <a:t>  connection: local</a:t>
            </a:r>
          </a:p>
          <a:p>
            <a:pPr marL="0" indent="0">
              <a:buNone/>
            </a:pPr>
            <a:r>
              <a:rPr lang="en-GB" sz="1800" dirty="0"/>
              <a:t>  </a:t>
            </a:r>
            <a:r>
              <a:rPr lang="en-GB" sz="1800" dirty="0" err="1"/>
              <a:t>gather_facts</a:t>
            </a:r>
            <a:r>
              <a:rPr lang="en-GB" sz="1800" dirty="0"/>
              <a:t>: no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roles:</a:t>
            </a:r>
          </a:p>
          <a:p>
            <a:pPr marL="0" indent="0">
              <a:buNone/>
            </a:pPr>
            <a:r>
              <a:rPr lang="en-GB" sz="1800" dirty="0"/>
              <a:t>    - 01-lb-deploy-azure</a:t>
            </a:r>
          </a:p>
          <a:p>
            <a:pPr marL="0" indent="0">
              <a:buNone/>
            </a:pPr>
            <a:r>
              <a:rPr lang="en-GB" sz="1800" dirty="0"/>
              <a:t>    - 02-lb-facts</a:t>
            </a:r>
          </a:p>
          <a:p>
            <a:pPr marL="0" indent="0">
              <a:buNone/>
            </a:pPr>
            <a:r>
              <a:rPr lang="en-GB" sz="1800" dirty="0"/>
              <a:t>    - 03-lb-sys-ready</a:t>
            </a:r>
          </a:p>
          <a:p>
            <a:pPr marL="0" indent="0">
              <a:buNone/>
            </a:pPr>
            <a:r>
              <a:rPr lang="en-GB" sz="1800" dirty="0"/>
              <a:t>    - 04-lb-license</a:t>
            </a:r>
          </a:p>
          <a:p>
            <a:pPr marL="0" indent="0">
              <a:buNone/>
            </a:pPr>
            <a:r>
              <a:rPr lang="en-GB" sz="1800" dirty="0"/>
              <a:t>    - 05-lb-sys-ready</a:t>
            </a:r>
          </a:p>
          <a:p>
            <a:pPr marL="0" indent="0">
              <a:buNone/>
            </a:pPr>
            <a:r>
              <a:rPr lang="en-GB" sz="1800" dirty="0"/>
              <a:t>    - 06-lb-waf-config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1DA4F-3E07-4D12-9F97-8904B41A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97" y="1323975"/>
            <a:ext cx="4186464" cy="47626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308A61-CE71-48B3-B51A-9799B2461A57}"/>
              </a:ext>
            </a:extLst>
          </p:cNvPr>
          <p:cNvSpPr/>
          <p:nvPr/>
        </p:nvSpPr>
        <p:spPr>
          <a:xfrm>
            <a:off x="7539258" y="1449730"/>
            <a:ext cx="3625703" cy="641656"/>
          </a:xfrm>
          <a:prstGeom prst="rect">
            <a:avLst/>
          </a:prstGeom>
          <a:noFill/>
          <a:ln w="76200">
            <a:solidFill>
              <a:srgbClr val="EE3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Task Order – Pre Tasks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---</a:t>
            </a:r>
          </a:p>
          <a:p>
            <a:pPr marL="0" indent="0">
              <a:buNone/>
            </a:pPr>
            <a:r>
              <a:rPr lang="en-GB" sz="1800" dirty="0"/>
              <a:t>- hosts: localhost</a:t>
            </a:r>
          </a:p>
          <a:p>
            <a:pPr marL="0" indent="0">
              <a:buNone/>
            </a:pPr>
            <a:r>
              <a:rPr lang="en-GB" sz="1800" dirty="0"/>
              <a:t>  connection: local</a:t>
            </a:r>
          </a:p>
          <a:p>
            <a:pPr marL="0" indent="0">
              <a:buNone/>
            </a:pPr>
            <a:r>
              <a:rPr lang="en-GB" sz="1800" dirty="0"/>
              <a:t>  </a:t>
            </a:r>
            <a:r>
              <a:rPr lang="en-GB" sz="1800" dirty="0" err="1"/>
              <a:t>gather_facts</a:t>
            </a:r>
            <a:r>
              <a:rPr lang="en-GB" sz="1800" dirty="0"/>
              <a:t>: no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</a:t>
            </a:r>
            <a:r>
              <a:rPr lang="en-GB" sz="1800" dirty="0" err="1">
                <a:solidFill>
                  <a:srgbClr val="FF0000"/>
                </a:solidFill>
              </a:rPr>
              <a:t>pre_tasks</a:t>
            </a:r>
            <a:r>
              <a:rPr lang="en-GB" sz="1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- name: Start of Role Execution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  raw: date &gt; /root/ansible/</a:t>
            </a:r>
            <a:r>
              <a:rPr lang="en-GB" sz="1800" dirty="0" err="1">
                <a:solidFill>
                  <a:srgbClr val="FF0000"/>
                </a:solidFill>
              </a:rPr>
              <a:t>mylogs</a:t>
            </a:r>
            <a:r>
              <a:rPr lang="en-GB" sz="1800" dirty="0">
                <a:solidFill>
                  <a:srgbClr val="FF0000"/>
                </a:solidFill>
              </a:rPr>
              <a:t>/startofrole.log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roles:</a:t>
            </a:r>
          </a:p>
          <a:p>
            <a:pPr marL="0" indent="0">
              <a:buNone/>
            </a:pPr>
            <a:r>
              <a:rPr lang="en-GB" sz="1800" dirty="0"/>
              <a:t>    - 01-lb-deploy-azure</a:t>
            </a:r>
          </a:p>
          <a:p>
            <a:pPr marL="0" indent="0">
              <a:buNone/>
            </a:pPr>
            <a:r>
              <a:rPr lang="en-GB" sz="1800" dirty="0"/>
              <a:t>    - 02-lb-facts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1144929"/>
          </a:xfrm>
        </p:spPr>
        <p:txBody>
          <a:bodyPr/>
          <a:lstStyle/>
          <a:p>
            <a:r>
              <a:rPr lang="en-US" sz="6000" dirty="0"/>
              <a:t>Task Order – Post Tasks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F5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 - 03-lb-sys-ready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    - 04-lb-license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    - 05-lb-sys-ready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    - 06-lb-waf-config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</a:t>
            </a:r>
            <a:r>
              <a:rPr lang="en-GB" sz="1800" dirty="0" err="1">
                <a:solidFill>
                  <a:srgbClr val="FF0000"/>
                </a:solidFill>
              </a:rPr>
              <a:t>post_tasks</a:t>
            </a:r>
            <a:r>
              <a:rPr lang="en-GB" sz="1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- name: End of Role Execution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  raw: date &gt; /root/ansible/</a:t>
            </a:r>
            <a:r>
              <a:rPr lang="en-GB" sz="1800" dirty="0" err="1">
                <a:solidFill>
                  <a:srgbClr val="FF0000"/>
                </a:solidFill>
              </a:rPr>
              <a:t>mylogs</a:t>
            </a:r>
            <a:r>
              <a:rPr lang="en-GB" sz="1800" dirty="0">
                <a:solidFill>
                  <a:srgbClr val="FF0000"/>
                </a:solidFill>
              </a:rPr>
              <a:t>/endofrole.log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4CF2B-686E-418C-A7EF-1FD25BB79E08}"/>
              </a:ext>
            </a:extLst>
          </p:cNvPr>
          <p:cNvSpPr/>
          <p:nvPr/>
        </p:nvSpPr>
        <p:spPr>
          <a:xfrm>
            <a:off x="7612912" y="5975498"/>
            <a:ext cx="3189767" cy="57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5-Corporate-Template-2016_(Dark)">
  <a:themeElements>
    <a:clrScheme name="Agility 2016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007D57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C 2017 - Corp PPT Template" id="{37867135-8AD0-412E-9EAB-D1C4F6288A19}" vid="{2A17E549-D47C-4FCB-95FE-81144E4ABE67}"/>
    </a:ext>
  </a:extLst>
</a:theme>
</file>

<file path=ppt/theme/theme2.xml><?xml version="1.0" encoding="utf-8"?>
<a:theme xmlns:a="http://schemas.openxmlformats.org/drawingml/2006/main" name="F5-Corporate-Template-2016_(Light)">
  <a:themeElements>
    <a:clrScheme name="Agility 2016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007D57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C 2017 - Corp PPT Template" id="{37867135-8AD0-412E-9EAB-D1C4F6288A19}" vid="{77CC9AB4-63DD-4B43-85D6-5E063FEA44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93FCBEADE51459AF0841A8D17221F" ma:contentTypeVersion="4" ma:contentTypeDescription="Create a new document." ma:contentTypeScope="" ma:versionID="160707a81616241d24e0b0abbc3ccf01">
  <xsd:schema xmlns:xsd="http://www.w3.org/2001/XMLSchema" xmlns:xs="http://www.w3.org/2001/XMLSchema" xmlns:p="http://schemas.microsoft.com/office/2006/metadata/properties" xmlns:ns1="http://schemas.microsoft.com/sharepoint/v3" xmlns:ns2="e7cdeead-6725-48ab-8f7c-6d5489ea45f4" targetNamespace="http://schemas.microsoft.com/office/2006/metadata/properties" ma:root="true" ma:fieldsID="530003fca65286927bce30971553f605" ns1:_="" ns2:_="">
    <xsd:import namespace="http://schemas.microsoft.com/sharepoint/v3"/>
    <xsd:import namespace="e7cdeead-6725-48ab-8f7c-6d5489ea45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deead-6725-48ab-8f7c-6d5489ea45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762201-EA06-4457-9B8E-C0B925949C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CE0E7-324C-472B-A1C5-897B6EBE5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cdeead-6725-48ab-8f7c-6d5489ea4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96B2B3-9FE5-46CA-8BEB-A50C7B8129A7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e7cdeead-6725-48ab-8f7c-6d5489ea45f4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73940</TotalTime>
  <Words>512</Words>
  <Application>Microsoft Office PowerPoint</Application>
  <PresentationFormat>Widescreen</PresentationFormat>
  <Paragraphs>163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F5-Corporate-Template-2016_(Dark)</vt:lpstr>
      <vt:lpstr>F5-Corporate-Template-2016_(Light)</vt:lpstr>
      <vt:lpstr>Ansible Meetup - 2018 </vt:lpstr>
      <vt:lpstr>Agenda</vt:lpstr>
      <vt:lpstr>PowerPoint Presentation</vt:lpstr>
      <vt:lpstr>Why Ansible Roles?</vt:lpstr>
      <vt:lpstr>Directory Structure </vt:lpstr>
      <vt:lpstr>/tasks/main.yml </vt:lpstr>
      <vt:lpstr>Master Playbook </vt:lpstr>
      <vt:lpstr>Task Order – Pre Tasks </vt:lpstr>
      <vt:lpstr>Task Order – Post Tasks </vt:lpstr>
      <vt:lpstr>Facts… </vt:lpstr>
      <vt:lpstr>Variables…</vt:lpstr>
      <vt:lpstr>https://galaxy.ansible.com/</vt:lpstr>
      <vt:lpstr>Ansible Galaxy - Search</vt:lpstr>
      <vt:lpstr>Ansible Galaxy - Installation </vt:lpstr>
      <vt:lpstr>What do we use Roles for in Prod?</vt:lpstr>
      <vt:lpstr>Why roles?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Placeholder</dc:title>
  <dc:creator>Mel Campbell</dc:creator>
  <cp:lastModifiedBy>Matthew Prickett</cp:lastModifiedBy>
  <cp:revision>790</cp:revision>
  <cp:lastPrinted>2016-08-10T19:03:55Z</cp:lastPrinted>
  <dcterms:created xsi:type="dcterms:W3CDTF">2016-09-06T23:18:04Z</dcterms:created>
  <dcterms:modified xsi:type="dcterms:W3CDTF">2018-02-19T21:49:16Z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0x01010057793FCBEADE51459AF0841A8D17221F</vt:lpwstr>
  </property>
  <property fmtid="{D5CDD505-2E9C-101B-9397-08002B2CF9AE}" pid="3" name="ArticulateGUID">
    <vt:lpwstr>50710467-B898-49C4-A9CF-59A942961C50</vt:lpwstr>
  </property>
  <property fmtid="{D5CDD505-2E9C-101B-9397-08002B2CF9AE}" pid="4" name="ArticulatePath">
    <vt:lpwstr>https://f5.sharepoint.com/sites/salesandmktg/sales/SalesWWFE/ISC%20Planning/ISC%20FY17/ISC%202017%20-%20Corp%20PPT%20Template</vt:lpwstr>
  </property>
</Properties>
</file>