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Proxima Nova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ProximaNova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ProximaNova-italic.fntdata"/><Relationship Id="rId12" Type="http://schemas.openxmlformats.org/officeDocument/2006/relationships/slide" Target="slides/slide8.xml"/><Relationship Id="rId34" Type="http://schemas.openxmlformats.org/officeDocument/2006/relationships/font" Target="fonts/ProximaNova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ProximaNova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017725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jtyr" TargetMode="External"/><Relationship Id="rId4" Type="http://schemas.openxmlformats.org/officeDocument/2006/relationships/hyperlink" Target="https://galaxy.ansible.com/jtyr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jinja.pocoo.org/docs/2.10/template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81800" y="1257300"/>
            <a:ext cx="80517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Templating in Ansible</a:t>
            </a:r>
            <a:endParaRPr sz="3600"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53000" y="3182325"/>
            <a:ext cx="78378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Jiri Tyr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984000" y="2260500"/>
            <a:ext cx="7176000" cy="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Templating </a:t>
            </a:r>
            <a:r>
              <a:rPr lang="en">
                <a:solidFill>
                  <a:srgbClr val="000000"/>
                </a:solidFill>
              </a:rPr>
              <a:t>defaults/variables file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Example - defaults/variables file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017725"/>
            <a:ext cx="88323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myfile_config_section1_option11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value11</a:t>
            </a:r>
            <a:endParaRPr sz="1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myfile_config_section1_option12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value12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353850" y="1017725"/>
            <a:ext cx="21072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/etc/myfile.cfg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section1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option11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value11</a:t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option12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value12</a:t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Example - defaults/variables file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017725"/>
            <a:ext cx="88323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myfile_config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section1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option11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value11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option12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value12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353850" y="1017725"/>
            <a:ext cx="21072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/etc/myfile.cfg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section1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option11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value11</a:t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option12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value12</a:t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Example - defaults/variables file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017725"/>
            <a:ext cx="88323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myfile_section1_option11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value11</a:t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myfile_section1_option12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value12</a:t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myfile_config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section1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option11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 "{{ </a:t>
            </a:r>
            <a:r>
              <a:rPr lang="en" sz="14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myfile_section1_option11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}}"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option12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 "{{ </a:t>
            </a:r>
            <a:r>
              <a:rPr lang="en" sz="14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myfile_section1_option12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}}"</a:t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353850" y="1017725"/>
            <a:ext cx="21072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/etc/myfile.cfg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section1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option11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value11</a:t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option12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value12</a:t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Example - defaults/variables file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017725"/>
            <a:ext cx="88323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myfile_section1_option11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value11</a:t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myfile_section1_option12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value12</a:t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myfile_option11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option11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 "{{ </a:t>
            </a:r>
            <a:r>
              <a:rPr lang="en" sz="14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myfile_section1_option11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}}"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myfile_option12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option12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 "{{ </a:t>
            </a:r>
            <a:r>
              <a:rPr lang="en" sz="14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myfile_section1_option12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}}"</a:t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myfile_section1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 "{{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myfile_option11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n" sz="1400"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myfile_option12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4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}}{{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myfile_option11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}}"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myfile_config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section1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 "{{ </a:t>
            </a:r>
            <a:r>
              <a:rPr lang="en" sz="14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myfile_section1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}}"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353850" y="1017725"/>
            <a:ext cx="21072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/etc/myfile.cfg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section1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option11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value11</a:t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option12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value12</a:t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Example - defaults/variables file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017725"/>
            <a:ext cx="88323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myfile_section1_option11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value11</a:t>
            </a:r>
            <a:endParaRPr sz="12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myfile_section1_option12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value12</a:t>
            </a:r>
            <a:endParaRPr sz="12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myfile_section1__default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option11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: "{{ </a:t>
            </a:r>
            <a:r>
              <a:rPr lang="en" sz="12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myfile_section1_option11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}}"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option12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: "{{ </a:t>
            </a:r>
            <a:r>
              <a:rPr lang="en" sz="12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myfile_section1_option12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}}"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myfile_section1__custom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: []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myfile_section1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: "{{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myfile_section1__default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myfile_section1__custom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)}}{{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myfile_section1__default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}}"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myfile_config__default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section1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: "{{ </a:t>
            </a:r>
            <a:r>
              <a:rPr lang="en" sz="12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myfile_section1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}}"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myfile_config__custom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: {}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myfile_config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: "{{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myfile_config__default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myfile_config__custom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 }}{{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myfile_config__default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}}"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353850" y="1017725"/>
            <a:ext cx="21072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/etc/myfile.cfg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section1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option11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value11</a:t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option12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value12</a:t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984000" y="2260500"/>
            <a:ext cx="7176000" cy="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Templating dict key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Example - templating dict keys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017725"/>
            <a:ext cx="88323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myfile_section1_name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section1</a:t>
            </a:r>
            <a:endParaRPr b="1" sz="1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myfile_config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"{{ </a:t>
            </a:r>
            <a:r>
              <a:rPr lang="en" sz="14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myfile_section1_name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}}":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option11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value11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option12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value12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5822300" y="1017725"/>
            <a:ext cx="33219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/etc/myfile.cfg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{{ myfile_section1_name }}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option11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value11</a:t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option12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value12</a:t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Example - templating dict keys</a:t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017725"/>
            <a:ext cx="88323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myfile_section1_name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section1</a:t>
            </a:r>
            <a:endParaRPr b="1" sz="1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1" lang="en" sz="1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yfile_config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 "{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'{{ </a:t>
            </a:r>
            <a:r>
              <a:rPr lang="en" sz="14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myfile_section1_name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}}':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option11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 '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value11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option12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 '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value12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353850" y="1017725"/>
            <a:ext cx="27900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/etc/myfile.cfg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section1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option11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value11</a:t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option12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value12</a:t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310625" y="4120275"/>
            <a:ext cx="8832300" cy="1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Inline YAML format with quoted keys and values.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017725"/>
            <a:ext cx="88323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myfile_section1_name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section1</a:t>
            </a:r>
            <a:endParaRPr b="1"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myfile_section1_option11_name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option11</a:t>
            </a:r>
            <a:endParaRPr b="1"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myfile_section1_option12_name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option12</a:t>
            </a:r>
            <a:endParaRPr b="1"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myfile_section1_option11_value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value11</a:t>
            </a:r>
            <a:endParaRPr b="1"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myfile_section1_option12_value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value12</a:t>
            </a:r>
            <a:endParaRPr b="1"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myfile_section1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: "{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'{{ </a:t>
            </a:r>
            <a:r>
              <a:rPr lang="en" sz="12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myfile_section1_option11_name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}}': '{{ </a:t>
            </a:r>
            <a:r>
              <a:rPr lang="en" sz="12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myfile_section1_option11_value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}}',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'{{ </a:t>
            </a:r>
            <a:r>
              <a:rPr lang="en" sz="12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myfile_section1_option11_name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}}': '{{ </a:t>
            </a:r>
            <a:r>
              <a:rPr lang="en" sz="12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myfile_section1_option11_value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}}'</a:t>
            </a:r>
            <a:endParaRPr sz="12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}"</a:t>
            </a:r>
            <a:endParaRPr sz="1200">
              <a:solidFill>
                <a:srgbClr val="B45F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myfile_config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: "{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'{{ </a:t>
            </a:r>
            <a:r>
              <a:rPr lang="en" sz="12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myfile_section1_name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}}': {{ </a:t>
            </a:r>
            <a:r>
              <a:rPr lang="en" sz="12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myfile_section1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}}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Example - templating dict keys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353850" y="1017725"/>
            <a:ext cx="27900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/etc/myfile.cfg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section1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option11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value11</a:t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option12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value12</a:t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017725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Using Ansible for 3+ years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Ansible contributor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Modules: yum_repository, jenkins_plugin, ldap_attr, ldap_entry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Jinja2 filter: comment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Bug fixing (mount module)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Code reviews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Author of nearly 100 public Ansible roles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https://github.com/jtyr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https://galaxy.ansible.com/jtyr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984000" y="2260500"/>
            <a:ext cx="7176000" cy="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Templating templates file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Example - templates file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017725"/>
            <a:ext cx="60420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[section1]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option11={{ </a:t>
            </a:r>
            <a:r>
              <a:rPr lang="en" sz="14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myfile_config_section1_option11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}}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option12={{ </a:t>
            </a:r>
            <a:r>
              <a:rPr lang="en" sz="14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myfile_config_section1_option12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}}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353850" y="1017725"/>
            <a:ext cx="21072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/etc/myfile.cfg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section1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option11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value11</a:t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option12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value12</a:t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Example - templates file</a:t>
            </a:r>
            <a:endParaRPr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017725"/>
            <a:ext cx="60420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40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sect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opts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400"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myfile_config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n" sz="1400">
                <a:latin typeface="Courier New"/>
                <a:ea typeface="Courier New"/>
                <a:cs typeface="Courier New"/>
                <a:sym typeface="Courier New"/>
              </a:rPr>
              <a:t>iteritems()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%}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{#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This is the section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#}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[{{ 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sect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}}]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{% 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opts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.iteritems()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%}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{# 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This is the key-value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#}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{{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}}={{ 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}}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{% 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endfor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%}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{% 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endfor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%}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353850" y="1017725"/>
            <a:ext cx="21072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/etc/myfile.cfg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section1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option11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value11</a:t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option12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value12</a:t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Example - templates file</a:t>
            </a:r>
            <a:endParaRPr/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017725"/>
            <a:ext cx="60420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{% 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sect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opts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myfile_config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.iteritems()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%}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{#   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This is the section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#}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[{{ 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sect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}}]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{%   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opts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.iteritems()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%}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{#     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This is the key-value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#}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{{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}}={{ 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}}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{%   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endfor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%}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{% 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endfor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%}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353850" y="1017725"/>
            <a:ext cx="21072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/etc/myfile.cfg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section1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option11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value11</a:t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option12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value12</a:t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Example - templates file</a:t>
            </a:r>
            <a:endParaRPr/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017725"/>
            <a:ext cx="60420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{% 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sect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opts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myfile_config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.iteritems()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%}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{#   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This is the section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#}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{# #}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[{{ 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sect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}}]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{%   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opts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.iteritems()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%}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{#     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This is the key-value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#}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{#   #}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{{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}}={{ 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}}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{%   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endfor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%}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{% 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endfor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%}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353850" y="1017725"/>
            <a:ext cx="21072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/etc/myfile.cfg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section1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option11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value11</a:t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option12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value12</a:t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Example - templates file</a:t>
            </a:r>
            <a:endParaRPr/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353850" y="1017725"/>
            <a:ext cx="21072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/etc/myfile.cfg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section1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option11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value11</a:t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option12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value12</a:t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017725"/>
            <a:ext cx="60423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{% 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sect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opts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myfile_config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.iteritems()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%}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{#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This is the section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[{{ 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sect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}}]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{{ "\n" }}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{%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opts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.iteritems()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%}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{#- 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This is the key-value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{{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}}={{ 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}}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{{ "\n" }}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{%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endfor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%}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{% 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endfor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%}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Example - templates file</a:t>
            </a:r>
            <a:endParaRPr/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353850" y="1017725"/>
            <a:ext cx="21072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/etc/myfile.cfg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section1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option11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value11</a:t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option12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value12</a:t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1017725"/>
            <a:ext cx="60423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{% 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sect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opts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myfile_config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.iteritems()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%}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{#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This is the section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[{{ 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sect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}}]{{ "\n" }}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{%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opts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.iteritems()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%}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{#- 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This is the key-value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{{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"="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"\n"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}}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{%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endfor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%}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{% 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endfor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%}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Example - templates file</a:t>
            </a:r>
            <a:endParaRPr/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353850" y="1017725"/>
            <a:ext cx="27900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/etc/myfile.cfg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section1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value11</a:t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value12</a:t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311700" y="1017725"/>
            <a:ext cx="60423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{% 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sect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opts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myfile_config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.iteritems()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%}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{#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This is the section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[{{ 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sect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}}]{{ "\n" }}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{%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opts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.iteritems()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%}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{#- 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This is the key-value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{{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b="1" lang="en" sz="14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upper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~ </a:t>
            </a:r>
            <a:r>
              <a:rPr b="1" lang="en" sz="14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myfile_config_sep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~ 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~ "\n" }}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{%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endfor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%}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{% 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endfor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%}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125"/>
            <a:ext cx="85206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attention!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984000" y="2260500"/>
            <a:ext cx="7176000" cy="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What is Ansible templating?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What is templating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017725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</a:t>
            </a:r>
            <a:r>
              <a:rPr lang="en"/>
              <a:t> </a:t>
            </a:r>
            <a:r>
              <a:rPr lang="en"/>
              <a:t>dynamic expressions and access to variables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in</a:t>
            </a:r>
            <a:endParaRPr/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Tasks</a:t>
            </a:r>
            <a:endParaRPr/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Defaults/Variables</a:t>
            </a:r>
            <a:endParaRPr/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Templates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Happens before the task is sent for execution to target machine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Jinja2</a:t>
            </a:r>
            <a:r>
              <a:rPr lang="en"/>
              <a:t> language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Jinja2 language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017725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/>
              <a:t>Modern and designer-friendly templating language for Python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</a:t>
            </a:r>
            <a:r>
              <a:rPr lang="en"/>
              <a:t>eavily inspired by Django and Python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/>
              <a:t>Generates any text-based format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Consists of tags</a:t>
            </a:r>
            <a:endParaRPr/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{% %}</a:t>
            </a:r>
            <a:r>
              <a:rPr lang="en"/>
              <a:t> - statement</a:t>
            </a:r>
            <a:endParaRPr/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{{ }}</a:t>
            </a:r>
            <a:r>
              <a:rPr lang="en"/>
              <a:t> - expression</a:t>
            </a:r>
            <a:endParaRPr/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{# #}</a:t>
            </a:r>
            <a:r>
              <a:rPr lang="en"/>
              <a:t> - comment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Tags can contain</a:t>
            </a:r>
            <a:endParaRPr/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Flow controls</a:t>
            </a:r>
            <a:endParaRPr/>
          </a:p>
          <a:p>
            <a:pPr indent="-317500" lvl="2" marL="18288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/>
              <a:t> /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/>
          </a:p>
          <a:p>
            <a:pPr indent="-317500" lvl="2" marL="1828800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Filters</a:t>
            </a:r>
            <a:endParaRPr/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984000" y="2260500"/>
            <a:ext cx="7176000" cy="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Templating tasks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Example - tasks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017725"/>
            <a:ext cx="88323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 hosts: all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tasks: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- template: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src: myfile.cfg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.j2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dest: /etc/myfile.cfg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owner: root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group: root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mode: 0644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353850" y="1017725"/>
            <a:ext cx="21072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/etc/myfile.cfg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section1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option11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value11</a:t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option12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value12</a:t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Example - tasks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017725"/>
            <a:ext cx="88323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 hosts: all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vars: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 /etc/myfile.cfg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owner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 root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 root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 0644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tasks: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- template: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src: myfile.cfg.j2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dest: "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}}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owner: "{{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owner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}}"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group: "{{ </a:t>
            </a:r>
            <a:r>
              <a:rPr lang="en" sz="14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}}"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mode: "{{ 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}}"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353850" y="1017725"/>
            <a:ext cx="21072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/etc/myfile.cfg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section1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option11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value11</a:t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option12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value12</a:t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Example - tasks</a:t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017725"/>
            <a:ext cx="88323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 hosts: all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vars: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 /etc/myfile.cfg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owner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 root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 root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 "{{ 0644 </a:t>
            </a:r>
            <a:r>
              <a:rPr b="1" i="1" lang="en" sz="140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owner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== 'root' </a:t>
            </a:r>
            <a:r>
              <a:rPr b="1" i="1" lang="en" sz="1400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0640 }}"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tasks: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- template: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src: myfile.cfg.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j2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dest: "{{ 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}}"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owner: "{{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owner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}}"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group: "{{ </a:t>
            </a:r>
            <a:r>
              <a:rPr lang="en" sz="14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}}"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mode: "{{ 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}}"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353850" y="1017725"/>
            <a:ext cx="21072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/etc/myfile.cfg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section1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option11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value11</a:t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option12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value12</a:t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