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9" r:id="rId7"/>
    <p:sldId id="263" r:id="rId8"/>
    <p:sldId id="264" r:id="rId9"/>
    <p:sldId id="262" r:id="rId10"/>
    <p:sldId id="260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39E3C-1185-A746-813F-B4DD33756C49}" v="2" dt="2021-03-17T19:12:0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90"/>
  </p:normalViewPr>
  <p:slideViewPr>
    <p:cSldViewPr snapToGrid="0" snapToObjects="1">
      <p:cViewPr varScale="1">
        <p:scale>
          <a:sx n="107" d="100"/>
          <a:sy n="1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F5A39E3C-1185-A746-813F-B4DD33756C49}"/>
    <pc:docChg chg="modSld">
      <pc:chgData name="Oliver Clark" userId="5ba1dd6b-4f5d-42a2-aee2-76895c920fbb" providerId="ADAL" clId="{F5A39E3C-1185-A746-813F-B4DD33756C49}" dt="2021-03-17T19:12:32.821" v="8" actId="20577"/>
      <pc:docMkLst>
        <pc:docMk/>
      </pc:docMkLst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3834977326" sldId="256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834977326" sldId="256"/>
            <ac:picMk id="6" creationId="{1D88D9B2-0B59-4AFD-9533-06F8638EB9A5}"/>
          </ac:picMkLst>
        </pc:picChg>
      </pc:sldChg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2774456789" sldId="257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774456789" sldId="257"/>
            <ac:picMk id="5" creationId="{F0DAD276-024C-4DA3-9466-6FBE170E316E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15.200" v="2" actId="20577"/>
        <pc:sldMkLst>
          <pc:docMk/>
          <pc:sldMk cId="2226809333" sldId="259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226809333" sldId="259"/>
            <ac:picMk id="6" creationId="{EC3F587B-270E-4043-A170-381CCC5F4087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7.051" v="6" actId="20577"/>
        <pc:sldMkLst>
          <pc:docMk/>
          <pc:sldMk cId="3972013924" sldId="260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972013924" sldId="260"/>
            <ac:picMk id="14" creationId="{624429E4-35CE-40CB-9522-7998C462BE0E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32.821" v="8" actId="20577"/>
        <pc:sldMkLst>
          <pc:docMk/>
          <pc:sldMk cId="523722221" sldId="261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523722221" sldId="261"/>
            <ac:picMk id="3" creationId="{EEC3D83F-561B-4407-AC18-937C51DF11DC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4.361" v="5" actId="20577"/>
        <pc:sldMkLst>
          <pc:docMk/>
          <pc:sldMk cId="931381350" sldId="262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931381350" sldId="262"/>
            <ac:picMk id="11" creationId="{9CEE8D9C-A948-49A8-87F3-ABB9B2A7A219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17.582" v="3" actId="20577"/>
        <pc:sldMkLst>
          <pc:docMk/>
          <pc:sldMk cId="160244026" sldId="263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160244026" sldId="263"/>
            <ac:picMk id="18" creationId="{8999E87D-6E1E-4FFB-B97A-560E41EE6B00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0.215" v="4" actId="20577"/>
        <pc:sldMkLst>
          <pc:docMk/>
          <pc:sldMk cId="3803767332" sldId="264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803767332" sldId="264"/>
            <ac:picMk id="13" creationId="{40D39DE4-D27D-4BE3-96EF-D37458591708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9.297" v="7" actId="20577"/>
        <pc:sldMkLst>
          <pc:docMk/>
          <pc:sldMk cId="1935377845" sldId="265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1935377845" sldId="265"/>
            <ac:picMk id="5" creationId="{4137366A-121D-4D0D-B2F7-4240C0C82403}"/>
          </ac:picMkLst>
        </pc:picChg>
      </pc:sldChg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2709631983" sldId="266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709631983" sldId="266"/>
            <ac:picMk id="5" creationId="{12A6BD90-E3BC-424B-99E5-52CC390B00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9CEF8-2F29-984C-B3A1-C8A322DA652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D8BEB9-43E0-2841-922B-0CBAFE07DBBF}">
      <dgm:prSet phldrT="[Text]"/>
      <dgm:spPr/>
      <dgm:t>
        <a:bodyPr/>
        <a:lstStyle/>
        <a:p>
          <a:r>
            <a:rPr lang="en-GB" dirty="0"/>
            <a:t>Personality</a:t>
          </a:r>
        </a:p>
      </dgm:t>
    </dgm:pt>
    <dgm:pt modelId="{8DA68A97-A4CE-3B4A-AD26-98241CE3C05F}" type="parTrans" cxnId="{9F44EC2A-7FB8-F94E-B222-0BB9A94923FE}">
      <dgm:prSet/>
      <dgm:spPr/>
      <dgm:t>
        <a:bodyPr/>
        <a:lstStyle/>
        <a:p>
          <a:endParaRPr lang="en-GB"/>
        </a:p>
      </dgm:t>
    </dgm:pt>
    <dgm:pt modelId="{30059AF4-8167-F94E-AF9C-26C1A714A02E}" type="sibTrans" cxnId="{9F44EC2A-7FB8-F94E-B222-0BB9A94923FE}">
      <dgm:prSet/>
      <dgm:spPr/>
      <dgm:t>
        <a:bodyPr/>
        <a:lstStyle/>
        <a:p>
          <a:endParaRPr lang="en-GB"/>
        </a:p>
      </dgm:t>
    </dgm:pt>
    <dgm:pt modelId="{388283F7-EF69-DE40-A580-60C2C6462063}" type="asst">
      <dgm:prSet phldrT="[Text]"/>
      <dgm:spPr/>
      <dgm:t>
        <a:bodyPr/>
        <a:lstStyle/>
        <a:p>
          <a:r>
            <a:rPr lang="en-GB" dirty="0"/>
            <a:t>Dark</a:t>
          </a:r>
        </a:p>
      </dgm:t>
    </dgm:pt>
    <dgm:pt modelId="{B4F31742-2B26-644D-A657-D57E1E9B6966}" type="parTrans" cxnId="{34AA3B0C-24BC-F840-9490-35646FBE147D}">
      <dgm:prSet/>
      <dgm:spPr/>
      <dgm:t>
        <a:bodyPr/>
        <a:lstStyle/>
        <a:p>
          <a:endParaRPr lang="en-GB"/>
        </a:p>
      </dgm:t>
    </dgm:pt>
    <dgm:pt modelId="{0B3FC866-381F-6749-9C2B-AFED4C6CF8A8}" type="sibTrans" cxnId="{34AA3B0C-24BC-F840-9490-35646FBE147D}">
      <dgm:prSet/>
      <dgm:spPr/>
      <dgm:t>
        <a:bodyPr/>
        <a:lstStyle/>
        <a:p>
          <a:endParaRPr lang="en-GB"/>
        </a:p>
      </dgm:t>
    </dgm:pt>
    <dgm:pt modelId="{BFF6E38A-063E-9C4B-ADFB-A896E2165896}">
      <dgm:prSet phldrT="[Text]"/>
      <dgm:spPr/>
      <dgm:t>
        <a:bodyPr/>
        <a:lstStyle/>
        <a:p>
          <a:r>
            <a:rPr lang="en-GB" dirty="0"/>
            <a:t>Light</a:t>
          </a:r>
        </a:p>
      </dgm:t>
    </dgm:pt>
    <dgm:pt modelId="{51E00499-D402-7B44-AD4D-91EF91DAE35F}" type="parTrans" cxnId="{78FD1BFC-F4B8-9E45-A310-9CF7AC78D957}">
      <dgm:prSet/>
      <dgm:spPr/>
      <dgm:t>
        <a:bodyPr/>
        <a:lstStyle/>
        <a:p>
          <a:endParaRPr lang="en-GB"/>
        </a:p>
      </dgm:t>
    </dgm:pt>
    <dgm:pt modelId="{DFBA5997-6502-324A-B3B1-F33E24322EAC}" type="sibTrans" cxnId="{78FD1BFC-F4B8-9E45-A310-9CF7AC78D957}">
      <dgm:prSet/>
      <dgm:spPr/>
      <dgm:t>
        <a:bodyPr/>
        <a:lstStyle/>
        <a:p>
          <a:endParaRPr lang="en-GB"/>
        </a:p>
      </dgm:t>
    </dgm:pt>
    <dgm:pt modelId="{87C6734A-D204-1843-8CB3-D23D8CC94210}">
      <dgm:prSet phldrT="[Text]"/>
      <dgm:spPr/>
      <dgm:t>
        <a:bodyPr/>
        <a:lstStyle/>
        <a:p>
          <a:r>
            <a:rPr lang="en-GB" dirty="0"/>
            <a:t>Narcissism</a:t>
          </a:r>
        </a:p>
      </dgm:t>
    </dgm:pt>
    <dgm:pt modelId="{2A9BE5D5-0CB6-0D46-A39C-E49BE5384BDD}" type="parTrans" cxnId="{DE92F51E-8F84-794D-B682-4FB8D2A67626}">
      <dgm:prSet/>
      <dgm:spPr/>
      <dgm:t>
        <a:bodyPr/>
        <a:lstStyle/>
        <a:p>
          <a:endParaRPr lang="en-GB"/>
        </a:p>
      </dgm:t>
    </dgm:pt>
    <dgm:pt modelId="{DECAFB03-EB57-2540-BE44-E52D613CECCB}" type="sibTrans" cxnId="{DE92F51E-8F84-794D-B682-4FB8D2A67626}">
      <dgm:prSet/>
      <dgm:spPr/>
      <dgm:t>
        <a:bodyPr/>
        <a:lstStyle/>
        <a:p>
          <a:endParaRPr lang="en-GB"/>
        </a:p>
      </dgm:t>
    </dgm:pt>
    <dgm:pt modelId="{59BB57F6-32A5-A340-9CE0-5653F91B5889}">
      <dgm:prSet phldrT="[Text]"/>
      <dgm:spPr/>
      <dgm:t>
        <a:bodyPr/>
        <a:lstStyle/>
        <a:p>
          <a:r>
            <a:rPr lang="en-GB" dirty="0"/>
            <a:t>Neuroticism </a:t>
          </a:r>
        </a:p>
      </dgm:t>
    </dgm:pt>
    <dgm:pt modelId="{8B9741A9-AF6F-D845-A1B3-D752243093CF}" type="parTrans" cxnId="{BA6A3F76-B641-0D4C-871B-915F544642B5}">
      <dgm:prSet/>
      <dgm:spPr/>
      <dgm:t>
        <a:bodyPr/>
        <a:lstStyle/>
        <a:p>
          <a:endParaRPr lang="en-GB"/>
        </a:p>
      </dgm:t>
    </dgm:pt>
    <dgm:pt modelId="{B1683A03-80CD-934B-854D-EDCB3F2004B1}" type="sibTrans" cxnId="{BA6A3F76-B641-0D4C-871B-915F544642B5}">
      <dgm:prSet/>
      <dgm:spPr/>
      <dgm:t>
        <a:bodyPr/>
        <a:lstStyle/>
        <a:p>
          <a:endParaRPr lang="en-GB"/>
        </a:p>
      </dgm:t>
    </dgm:pt>
    <dgm:pt modelId="{C4F790C2-10C9-444E-B00B-58F872C4E8C8}">
      <dgm:prSet/>
      <dgm:spPr/>
      <dgm:t>
        <a:bodyPr/>
        <a:lstStyle/>
        <a:p>
          <a:r>
            <a:rPr lang="en-GB" dirty="0"/>
            <a:t>Psychopathy</a:t>
          </a:r>
        </a:p>
      </dgm:t>
    </dgm:pt>
    <dgm:pt modelId="{4EC2D999-CCD7-3F4C-968F-1BC02F8534D4}" type="parTrans" cxnId="{3C71A7F8-9AFA-704F-8BD6-E5F823389512}">
      <dgm:prSet/>
      <dgm:spPr/>
      <dgm:t>
        <a:bodyPr/>
        <a:lstStyle/>
        <a:p>
          <a:endParaRPr lang="en-GB"/>
        </a:p>
      </dgm:t>
    </dgm:pt>
    <dgm:pt modelId="{D0F4CA57-15F0-184D-ABD4-91EA3A739406}" type="sibTrans" cxnId="{3C71A7F8-9AFA-704F-8BD6-E5F823389512}">
      <dgm:prSet/>
      <dgm:spPr/>
      <dgm:t>
        <a:bodyPr/>
        <a:lstStyle/>
        <a:p>
          <a:endParaRPr lang="en-GB"/>
        </a:p>
      </dgm:t>
    </dgm:pt>
    <dgm:pt modelId="{44E729BD-F5B0-DD43-8320-97D7552A43A5}">
      <dgm:prSet/>
      <dgm:spPr/>
      <dgm:t>
        <a:bodyPr/>
        <a:lstStyle/>
        <a:p>
          <a:r>
            <a:rPr lang="en-GB" dirty="0"/>
            <a:t>Conscientiousness</a:t>
          </a:r>
        </a:p>
      </dgm:t>
    </dgm:pt>
    <dgm:pt modelId="{CB7BDF41-F4A1-8A4F-90F1-4B93538A36FB}" type="parTrans" cxnId="{625E6852-D209-CC4D-8A27-83085994649A}">
      <dgm:prSet/>
      <dgm:spPr/>
      <dgm:t>
        <a:bodyPr/>
        <a:lstStyle/>
        <a:p>
          <a:endParaRPr lang="en-GB"/>
        </a:p>
      </dgm:t>
    </dgm:pt>
    <dgm:pt modelId="{7981A40B-1685-9849-83BF-888DF1652AFA}" type="sibTrans" cxnId="{625E6852-D209-CC4D-8A27-83085994649A}">
      <dgm:prSet/>
      <dgm:spPr/>
      <dgm:t>
        <a:bodyPr/>
        <a:lstStyle/>
        <a:p>
          <a:endParaRPr lang="en-GB"/>
        </a:p>
      </dgm:t>
    </dgm:pt>
    <dgm:pt modelId="{B946E8B0-C547-7B42-B581-4AF181899F83}" type="pres">
      <dgm:prSet presAssocID="{8099CEF8-2F29-984C-B3A1-C8A322DA65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A9C871-74E8-0840-A04F-EEAFCF3BB90E}" type="pres">
      <dgm:prSet presAssocID="{1ED8BEB9-43E0-2841-922B-0CBAFE07DBBF}" presName="hierRoot1" presStyleCnt="0">
        <dgm:presLayoutVars>
          <dgm:hierBranch val="init"/>
        </dgm:presLayoutVars>
      </dgm:prSet>
      <dgm:spPr/>
    </dgm:pt>
    <dgm:pt modelId="{4256B94E-6789-F045-B365-5320278A5297}" type="pres">
      <dgm:prSet presAssocID="{1ED8BEB9-43E0-2841-922B-0CBAFE07DBBF}" presName="rootComposite1" presStyleCnt="0"/>
      <dgm:spPr/>
    </dgm:pt>
    <dgm:pt modelId="{5CBBFFEC-F65C-624F-B076-8BFD34664AE2}" type="pres">
      <dgm:prSet presAssocID="{1ED8BEB9-43E0-2841-922B-0CBAFE07DBBF}" presName="rootText1" presStyleLbl="node0" presStyleIdx="0" presStyleCnt="1">
        <dgm:presLayoutVars>
          <dgm:chPref val="3"/>
        </dgm:presLayoutVars>
      </dgm:prSet>
      <dgm:spPr/>
    </dgm:pt>
    <dgm:pt modelId="{8E92195C-E01E-4345-B118-A08F846E210B}" type="pres">
      <dgm:prSet presAssocID="{1ED8BEB9-43E0-2841-922B-0CBAFE07DBBF}" presName="rootConnector1" presStyleLbl="node1" presStyleIdx="0" presStyleCnt="0"/>
      <dgm:spPr/>
    </dgm:pt>
    <dgm:pt modelId="{77CA0A8F-7F86-7146-A705-B1B8A1D3FF38}" type="pres">
      <dgm:prSet presAssocID="{1ED8BEB9-43E0-2841-922B-0CBAFE07DBBF}" presName="hierChild2" presStyleCnt="0"/>
      <dgm:spPr/>
    </dgm:pt>
    <dgm:pt modelId="{57E4FA56-F673-F24D-8FF9-A5B277110F67}" type="pres">
      <dgm:prSet presAssocID="{51E00499-D402-7B44-AD4D-91EF91DAE35F}" presName="Name37" presStyleLbl="parChTrans1D2" presStyleIdx="0" presStyleCnt="2"/>
      <dgm:spPr/>
    </dgm:pt>
    <dgm:pt modelId="{25D26645-90A3-C249-A714-A0AC987FDD26}" type="pres">
      <dgm:prSet presAssocID="{BFF6E38A-063E-9C4B-ADFB-A896E2165896}" presName="hierRoot2" presStyleCnt="0">
        <dgm:presLayoutVars>
          <dgm:hierBranch val="init"/>
        </dgm:presLayoutVars>
      </dgm:prSet>
      <dgm:spPr/>
    </dgm:pt>
    <dgm:pt modelId="{8C234B86-0BE6-924C-B97C-E9139831A93E}" type="pres">
      <dgm:prSet presAssocID="{BFF6E38A-063E-9C4B-ADFB-A896E2165896}" presName="rootComposite" presStyleCnt="0"/>
      <dgm:spPr/>
    </dgm:pt>
    <dgm:pt modelId="{6F618C9C-9F00-5A46-8C0A-DB8B305EC3BD}" type="pres">
      <dgm:prSet presAssocID="{BFF6E38A-063E-9C4B-ADFB-A896E2165896}" presName="rootText" presStyleLbl="node2" presStyleIdx="0" presStyleCnt="1" custLinFactY="-33651" custLinFactNeighborX="58421" custLinFactNeighborY="-100000">
        <dgm:presLayoutVars>
          <dgm:chPref val="3"/>
        </dgm:presLayoutVars>
      </dgm:prSet>
      <dgm:spPr/>
    </dgm:pt>
    <dgm:pt modelId="{51CE0DCF-A6CC-C940-ADAB-0142DB145590}" type="pres">
      <dgm:prSet presAssocID="{BFF6E38A-063E-9C4B-ADFB-A896E2165896}" presName="rootConnector" presStyleLbl="node2" presStyleIdx="0" presStyleCnt="1"/>
      <dgm:spPr/>
    </dgm:pt>
    <dgm:pt modelId="{DDF19494-2B49-4643-8D22-D555B8EA90FB}" type="pres">
      <dgm:prSet presAssocID="{BFF6E38A-063E-9C4B-ADFB-A896E2165896}" presName="hierChild4" presStyleCnt="0"/>
      <dgm:spPr/>
    </dgm:pt>
    <dgm:pt modelId="{2FFC336A-2D92-0146-94A4-EFF4A4A01D9B}" type="pres">
      <dgm:prSet presAssocID="{8B9741A9-AF6F-D845-A1B3-D752243093CF}" presName="Name37" presStyleLbl="parChTrans1D3" presStyleIdx="0" presStyleCnt="4"/>
      <dgm:spPr/>
    </dgm:pt>
    <dgm:pt modelId="{ECB771F9-8842-3F40-8699-700C91A690FB}" type="pres">
      <dgm:prSet presAssocID="{59BB57F6-32A5-A340-9CE0-5653F91B5889}" presName="hierRoot2" presStyleCnt="0">
        <dgm:presLayoutVars>
          <dgm:hierBranch val="init"/>
        </dgm:presLayoutVars>
      </dgm:prSet>
      <dgm:spPr/>
    </dgm:pt>
    <dgm:pt modelId="{00C51726-26B6-2E45-A0BF-2BD413237D7B}" type="pres">
      <dgm:prSet presAssocID="{59BB57F6-32A5-A340-9CE0-5653F91B5889}" presName="rootComposite" presStyleCnt="0"/>
      <dgm:spPr/>
    </dgm:pt>
    <dgm:pt modelId="{43D4C849-0571-DC4A-9352-22A785D00703}" type="pres">
      <dgm:prSet presAssocID="{59BB57F6-32A5-A340-9CE0-5653F91B5889}" presName="rootText" presStyleLbl="node3" presStyleIdx="0" presStyleCnt="4" custLinFactX="11118" custLinFactNeighborX="100000" custLinFactNeighborY="74269">
        <dgm:presLayoutVars>
          <dgm:chPref val="3"/>
        </dgm:presLayoutVars>
      </dgm:prSet>
      <dgm:spPr/>
    </dgm:pt>
    <dgm:pt modelId="{7B87AA0A-E485-D645-9472-11DDC616C788}" type="pres">
      <dgm:prSet presAssocID="{59BB57F6-32A5-A340-9CE0-5653F91B5889}" presName="rootConnector" presStyleLbl="node3" presStyleIdx="0" presStyleCnt="4"/>
      <dgm:spPr/>
    </dgm:pt>
    <dgm:pt modelId="{DAF5308A-2A87-A646-9D6D-89B05B2DD654}" type="pres">
      <dgm:prSet presAssocID="{59BB57F6-32A5-A340-9CE0-5653F91B5889}" presName="hierChild4" presStyleCnt="0"/>
      <dgm:spPr/>
    </dgm:pt>
    <dgm:pt modelId="{EE2AEDF0-0F0A-A94F-9853-81B9D0BBB5EA}" type="pres">
      <dgm:prSet presAssocID="{59BB57F6-32A5-A340-9CE0-5653F91B5889}" presName="hierChild5" presStyleCnt="0"/>
      <dgm:spPr/>
    </dgm:pt>
    <dgm:pt modelId="{EC7323F5-E539-004D-875F-8DB9F45F1B8E}" type="pres">
      <dgm:prSet presAssocID="{CB7BDF41-F4A1-8A4F-90F1-4B93538A36FB}" presName="Name37" presStyleLbl="parChTrans1D3" presStyleIdx="1" presStyleCnt="4"/>
      <dgm:spPr/>
    </dgm:pt>
    <dgm:pt modelId="{8232BA50-CA77-514C-8D1C-F698FA04BEBB}" type="pres">
      <dgm:prSet presAssocID="{44E729BD-F5B0-DD43-8320-97D7552A43A5}" presName="hierRoot2" presStyleCnt="0">
        <dgm:presLayoutVars>
          <dgm:hierBranch val="init"/>
        </dgm:presLayoutVars>
      </dgm:prSet>
      <dgm:spPr/>
    </dgm:pt>
    <dgm:pt modelId="{877D1463-97E7-E442-8B3E-F335AD26B10F}" type="pres">
      <dgm:prSet presAssocID="{44E729BD-F5B0-DD43-8320-97D7552A43A5}" presName="rootComposite" presStyleCnt="0"/>
      <dgm:spPr/>
    </dgm:pt>
    <dgm:pt modelId="{E4CE5407-D0CE-F74C-91E8-BFFB7C1055E1}" type="pres">
      <dgm:prSet presAssocID="{44E729BD-F5B0-DD43-8320-97D7552A43A5}" presName="rootText" presStyleLbl="node3" presStyleIdx="1" presStyleCnt="4" custLinFactY="-451" custLinFactNeighborX="-97595" custLinFactNeighborY="-100000">
        <dgm:presLayoutVars>
          <dgm:chPref val="3"/>
        </dgm:presLayoutVars>
      </dgm:prSet>
      <dgm:spPr/>
    </dgm:pt>
    <dgm:pt modelId="{1D7B4EC7-7E92-9047-870B-BC27B64711B1}" type="pres">
      <dgm:prSet presAssocID="{44E729BD-F5B0-DD43-8320-97D7552A43A5}" presName="rootConnector" presStyleLbl="node3" presStyleIdx="1" presStyleCnt="4"/>
      <dgm:spPr/>
    </dgm:pt>
    <dgm:pt modelId="{C8BF67F3-59AE-014A-BDA1-45D73C8B4D04}" type="pres">
      <dgm:prSet presAssocID="{44E729BD-F5B0-DD43-8320-97D7552A43A5}" presName="hierChild4" presStyleCnt="0"/>
      <dgm:spPr/>
    </dgm:pt>
    <dgm:pt modelId="{3C5C5542-944C-3342-9C4D-E2C4206A88B6}" type="pres">
      <dgm:prSet presAssocID="{44E729BD-F5B0-DD43-8320-97D7552A43A5}" presName="hierChild5" presStyleCnt="0"/>
      <dgm:spPr/>
    </dgm:pt>
    <dgm:pt modelId="{D6FE5110-D50C-B740-B137-F09EF2156E40}" type="pres">
      <dgm:prSet presAssocID="{BFF6E38A-063E-9C4B-ADFB-A896E2165896}" presName="hierChild5" presStyleCnt="0"/>
      <dgm:spPr/>
    </dgm:pt>
    <dgm:pt modelId="{E69D91B8-3893-D047-9452-5CA98E44A3B0}" type="pres">
      <dgm:prSet presAssocID="{1ED8BEB9-43E0-2841-922B-0CBAFE07DBBF}" presName="hierChild3" presStyleCnt="0"/>
      <dgm:spPr/>
    </dgm:pt>
    <dgm:pt modelId="{92D98D49-F41D-0840-B3CD-89A8E605C95B}" type="pres">
      <dgm:prSet presAssocID="{B4F31742-2B26-644D-A657-D57E1E9B6966}" presName="Name111" presStyleLbl="parChTrans1D2" presStyleIdx="1" presStyleCnt="2"/>
      <dgm:spPr/>
    </dgm:pt>
    <dgm:pt modelId="{797324A5-925D-794F-9BDE-D2C910A9C6D1}" type="pres">
      <dgm:prSet presAssocID="{388283F7-EF69-DE40-A580-60C2C6462063}" presName="hierRoot3" presStyleCnt="0">
        <dgm:presLayoutVars>
          <dgm:hierBranch val="init"/>
        </dgm:presLayoutVars>
      </dgm:prSet>
      <dgm:spPr/>
    </dgm:pt>
    <dgm:pt modelId="{B3F7BF49-E13C-C843-BF6D-398C817B0C92}" type="pres">
      <dgm:prSet presAssocID="{388283F7-EF69-DE40-A580-60C2C6462063}" presName="rootComposite3" presStyleCnt="0"/>
      <dgm:spPr/>
    </dgm:pt>
    <dgm:pt modelId="{28C8852A-2D55-B049-8EAD-C0FA8B115BB0}" type="pres">
      <dgm:prSet presAssocID="{388283F7-EF69-DE40-A580-60C2C6462063}" presName="rootText3" presStyleLbl="asst1" presStyleIdx="0" presStyleCnt="1" custLinFactNeighborX="-34197" custLinFactNeighborY="86878">
        <dgm:presLayoutVars>
          <dgm:chPref val="3"/>
        </dgm:presLayoutVars>
      </dgm:prSet>
      <dgm:spPr/>
    </dgm:pt>
    <dgm:pt modelId="{8B6009EA-EDC6-E24D-98D5-9588C66530FE}" type="pres">
      <dgm:prSet presAssocID="{388283F7-EF69-DE40-A580-60C2C6462063}" presName="rootConnector3" presStyleLbl="asst1" presStyleIdx="0" presStyleCnt="1"/>
      <dgm:spPr/>
    </dgm:pt>
    <dgm:pt modelId="{E93E1720-2609-9E42-AEAD-0217BC57A048}" type="pres">
      <dgm:prSet presAssocID="{388283F7-EF69-DE40-A580-60C2C6462063}" presName="hierChild6" presStyleCnt="0"/>
      <dgm:spPr/>
    </dgm:pt>
    <dgm:pt modelId="{08F6162A-A53B-2E43-AE01-A63C5959E902}" type="pres">
      <dgm:prSet presAssocID="{2A9BE5D5-0CB6-0D46-A39C-E49BE5384BDD}" presName="Name37" presStyleLbl="parChTrans1D3" presStyleIdx="2" presStyleCnt="4"/>
      <dgm:spPr/>
    </dgm:pt>
    <dgm:pt modelId="{7F0EFA33-EB55-4449-9586-A3301911B9FA}" type="pres">
      <dgm:prSet presAssocID="{87C6734A-D204-1843-8CB3-D23D8CC94210}" presName="hierRoot2" presStyleCnt="0">
        <dgm:presLayoutVars>
          <dgm:hierBranch val="init"/>
        </dgm:presLayoutVars>
      </dgm:prSet>
      <dgm:spPr/>
    </dgm:pt>
    <dgm:pt modelId="{49F4D015-05F9-374A-BCB3-351F300445B3}" type="pres">
      <dgm:prSet presAssocID="{87C6734A-D204-1843-8CB3-D23D8CC94210}" presName="rootComposite" presStyleCnt="0"/>
      <dgm:spPr/>
    </dgm:pt>
    <dgm:pt modelId="{CD58CF0C-28F9-B94D-A7AB-F4E62AD07D6C}" type="pres">
      <dgm:prSet presAssocID="{87C6734A-D204-1843-8CB3-D23D8CC94210}" presName="rootText" presStyleLbl="node3" presStyleIdx="2" presStyleCnt="4" custLinFactY="28102" custLinFactNeighborX="-49909" custLinFactNeighborY="100000">
        <dgm:presLayoutVars>
          <dgm:chPref val="3"/>
        </dgm:presLayoutVars>
      </dgm:prSet>
      <dgm:spPr/>
    </dgm:pt>
    <dgm:pt modelId="{EB998B0C-38DB-FC44-A0E3-A06577B14FFF}" type="pres">
      <dgm:prSet presAssocID="{87C6734A-D204-1843-8CB3-D23D8CC94210}" presName="rootConnector" presStyleLbl="node3" presStyleIdx="2" presStyleCnt="4"/>
      <dgm:spPr/>
    </dgm:pt>
    <dgm:pt modelId="{30D992D0-21BC-EA43-9D71-4B96C9E193B0}" type="pres">
      <dgm:prSet presAssocID="{87C6734A-D204-1843-8CB3-D23D8CC94210}" presName="hierChild4" presStyleCnt="0"/>
      <dgm:spPr/>
    </dgm:pt>
    <dgm:pt modelId="{DAD8A1BD-861C-8C43-BB8E-60F30B84C06D}" type="pres">
      <dgm:prSet presAssocID="{87C6734A-D204-1843-8CB3-D23D8CC94210}" presName="hierChild5" presStyleCnt="0"/>
      <dgm:spPr/>
    </dgm:pt>
    <dgm:pt modelId="{C83F8F18-4FC5-854C-80F2-A87AC4769367}" type="pres">
      <dgm:prSet presAssocID="{4EC2D999-CCD7-3F4C-968F-1BC02F8534D4}" presName="Name37" presStyleLbl="parChTrans1D3" presStyleIdx="3" presStyleCnt="4"/>
      <dgm:spPr/>
    </dgm:pt>
    <dgm:pt modelId="{055E5933-7BCE-234D-BCFE-CF5A9CBDEEDF}" type="pres">
      <dgm:prSet presAssocID="{C4F790C2-10C9-444E-B00B-58F872C4E8C8}" presName="hierRoot2" presStyleCnt="0">
        <dgm:presLayoutVars>
          <dgm:hierBranch val="init"/>
        </dgm:presLayoutVars>
      </dgm:prSet>
      <dgm:spPr/>
    </dgm:pt>
    <dgm:pt modelId="{C3F90984-F3DD-A14E-98D7-E196D18759DF}" type="pres">
      <dgm:prSet presAssocID="{C4F790C2-10C9-444E-B00B-58F872C4E8C8}" presName="rootComposite" presStyleCnt="0"/>
      <dgm:spPr/>
    </dgm:pt>
    <dgm:pt modelId="{07CB6F95-AA82-EB45-9431-2A723B3D541B}" type="pres">
      <dgm:prSet presAssocID="{C4F790C2-10C9-444E-B00B-58F872C4E8C8}" presName="rootText" presStyleLbl="node3" presStyleIdx="3" presStyleCnt="4" custLinFactX="-87620" custLinFactNeighborX="-100000" custLinFactNeighborY="-13898">
        <dgm:presLayoutVars>
          <dgm:chPref val="3"/>
        </dgm:presLayoutVars>
      </dgm:prSet>
      <dgm:spPr/>
    </dgm:pt>
    <dgm:pt modelId="{0976EDFB-D68D-2D48-847C-8BCA2484C1F2}" type="pres">
      <dgm:prSet presAssocID="{C4F790C2-10C9-444E-B00B-58F872C4E8C8}" presName="rootConnector" presStyleLbl="node3" presStyleIdx="3" presStyleCnt="4"/>
      <dgm:spPr/>
    </dgm:pt>
    <dgm:pt modelId="{A4FA431E-484A-4647-ADA4-AA8E5F72A4B8}" type="pres">
      <dgm:prSet presAssocID="{C4F790C2-10C9-444E-B00B-58F872C4E8C8}" presName="hierChild4" presStyleCnt="0"/>
      <dgm:spPr/>
    </dgm:pt>
    <dgm:pt modelId="{A69C989A-03BE-0346-86D3-8B0256D81A4C}" type="pres">
      <dgm:prSet presAssocID="{C4F790C2-10C9-444E-B00B-58F872C4E8C8}" presName="hierChild5" presStyleCnt="0"/>
      <dgm:spPr/>
    </dgm:pt>
    <dgm:pt modelId="{8E594ABB-F993-4C4D-B442-5284B8E9BEF5}" type="pres">
      <dgm:prSet presAssocID="{388283F7-EF69-DE40-A580-60C2C6462063}" presName="hierChild7" presStyleCnt="0"/>
      <dgm:spPr/>
    </dgm:pt>
  </dgm:ptLst>
  <dgm:cxnLst>
    <dgm:cxn modelId="{11567107-F24C-A341-9DDE-EEC69AFA698E}" type="presOf" srcId="{1ED8BEB9-43E0-2841-922B-0CBAFE07DBBF}" destId="{5CBBFFEC-F65C-624F-B076-8BFD34664AE2}" srcOrd="0" destOrd="0" presId="urn:microsoft.com/office/officeart/2005/8/layout/orgChart1"/>
    <dgm:cxn modelId="{34AA3B0C-24BC-F840-9490-35646FBE147D}" srcId="{1ED8BEB9-43E0-2841-922B-0CBAFE07DBBF}" destId="{388283F7-EF69-DE40-A580-60C2C6462063}" srcOrd="0" destOrd="0" parTransId="{B4F31742-2B26-644D-A657-D57E1E9B6966}" sibTransId="{0B3FC866-381F-6749-9C2B-AFED4C6CF8A8}"/>
    <dgm:cxn modelId="{4A1C520C-795A-2B46-A5C6-57C8D6A23D66}" type="presOf" srcId="{59BB57F6-32A5-A340-9CE0-5653F91B5889}" destId="{7B87AA0A-E485-D645-9472-11DDC616C788}" srcOrd="1" destOrd="0" presId="urn:microsoft.com/office/officeart/2005/8/layout/orgChart1"/>
    <dgm:cxn modelId="{804B4C0D-FB60-B543-90DB-D61CD44B2217}" type="presOf" srcId="{51E00499-D402-7B44-AD4D-91EF91DAE35F}" destId="{57E4FA56-F673-F24D-8FF9-A5B277110F67}" srcOrd="0" destOrd="0" presId="urn:microsoft.com/office/officeart/2005/8/layout/orgChart1"/>
    <dgm:cxn modelId="{D18BE314-E589-4C48-A91F-4D5BC73EA06C}" type="presOf" srcId="{388283F7-EF69-DE40-A580-60C2C6462063}" destId="{28C8852A-2D55-B049-8EAD-C0FA8B115BB0}" srcOrd="0" destOrd="0" presId="urn:microsoft.com/office/officeart/2005/8/layout/orgChart1"/>
    <dgm:cxn modelId="{967AD51C-983F-944E-B40C-21C172AE9BF6}" type="presOf" srcId="{44E729BD-F5B0-DD43-8320-97D7552A43A5}" destId="{E4CE5407-D0CE-F74C-91E8-BFFB7C1055E1}" srcOrd="0" destOrd="0" presId="urn:microsoft.com/office/officeart/2005/8/layout/orgChart1"/>
    <dgm:cxn modelId="{DE92F51E-8F84-794D-B682-4FB8D2A67626}" srcId="{388283F7-EF69-DE40-A580-60C2C6462063}" destId="{87C6734A-D204-1843-8CB3-D23D8CC94210}" srcOrd="0" destOrd="0" parTransId="{2A9BE5D5-0CB6-0D46-A39C-E49BE5384BDD}" sibTransId="{DECAFB03-EB57-2540-BE44-E52D613CECCB}"/>
    <dgm:cxn modelId="{9F44EC2A-7FB8-F94E-B222-0BB9A94923FE}" srcId="{8099CEF8-2F29-984C-B3A1-C8A322DA652D}" destId="{1ED8BEB9-43E0-2841-922B-0CBAFE07DBBF}" srcOrd="0" destOrd="0" parTransId="{8DA68A97-A4CE-3B4A-AD26-98241CE3C05F}" sibTransId="{30059AF4-8167-F94E-AF9C-26C1A714A02E}"/>
    <dgm:cxn modelId="{63E0BC36-905C-3242-901A-2DCBE6A3CD32}" type="presOf" srcId="{4EC2D999-CCD7-3F4C-968F-1BC02F8534D4}" destId="{C83F8F18-4FC5-854C-80F2-A87AC4769367}" srcOrd="0" destOrd="0" presId="urn:microsoft.com/office/officeart/2005/8/layout/orgChart1"/>
    <dgm:cxn modelId="{9DCEFB48-ABFA-B54C-91CD-3ED0C1BAB176}" type="presOf" srcId="{1ED8BEB9-43E0-2841-922B-0CBAFE07DBBF}" destId="{8E92195C-E01E-4345-B118-A08F846E210B}" srcOrd="1" destOrd="0" presId="urn:microsoft.com/office/officeart/2005/8/layout/orgChart1"/>
    <dgm:cxn modelId="{FAE80D4B-397F-194F-B077-B3A66AC94473}" type="presOf" srcId="{BFF6E38A-063E-9C4B-ADFB-A896E2165896}" destId="{6F618C9C-9F00-5A46-8C0A-DB8B305EC3BD}" srcOrd="0" destOrd="0" presId="urn:microsoft.com/office/officeart/2005/8/layout/orgChart1"/>
    <dgm:cxn modelId="{625E6852-D209-CC4D-8A27-83085994649A}" srcId="{BFF6E38A-063E-9C4B-ADFB-A896E2165896}" destId="{44E729BD-F5B0-DD43-8320-97D7552A43A5}" srcOrd="1" destOrd="0" parTransId="{CB7BDF41-F4A1-8A4F-90F1-4B93538A36FB}" sibTransId="{7981A40B-1685-9849-83BF-888DF1652AFA}"/>
    <dgm:cxn modelId="{CFEA4A58-CAA6-C34A-97D6-8FCC4BCD0910}" type="presOf" srcId="{388283F7-EF69-DE40-A580-60C2C6462063}" destId="{8B6009EA-EDC6-E24D-98D5-9588C66530FE}" srcOrd="1" destOrd="0" presId="urn:microsoft.com/office/officeart/2005/8/layout/orgChart1"/>
    <dgm:cxn modelId="{4243A072-A84A-A642-BE70-040CB6970A48}" type="presOf" srcId="{87C6734A-D204-1843-8CB3-D23D8CC94210}" destId="{CD58CF0C-28F9-B94D-A7AB-F4E62AD07D6C}" srcOrd="0" destOrd="0" presId="urn:microsoft.com/office/officeart/2005/8/layout/orgChart1"/>
    <dgm:cxn modelId="{BA6A3F76-B641-0D4C-871B-915F544642B5}" srcId="{BFF6E38A-063E-9C4B-ADFB-A896E2165896}" destId="{59BB57F6-32A5-A340-9CE0-5653F91B5889}" srcOrd="0" destOrd="0" parTransId="{8B9741A9-AF6F-D845-A1B3-D752243093CF}" sibTransId="{B1683A03-80CD-934B-854D-EDCB3F2004B1}"/>
    <dgm:cxn modelId="{0B5DAC7A-1B50-D946-9810-993DF439A54A}" type="presOf" srcId="{B4F31742-2B26-644D-A657-D57E1E9B6966}" destId="{92D98D49-F41D-0840-B3CD-89A8E605C95B}" srcOrd="0" destOrd="0" presId="urn:microsoft.com/office/officeart/2005/8/layout/orgChart1"/>
    <dgm:cxn modelId="{8539047E-F37B-6B43-8600-A1FE69B5DAC8}" type="presOf" srcId="{8B9741A9-AF6F-D845-A1B3-D752243093CF}" destId="{2FFC336A-2D92-0146-94A4-EFF4A4A01D9B}" srcOrd="0" destOrd="0" presId="urn:microsoft.com/office/officeart/2005/8/layout/orgChart1"/>
    <dgm:cxn modelId="{56CE369A-35EF-2843-B491-5C5D7D0FFA66}" type="presOf" srcId="{59BB57F6-32A5-A340-9CE0-5653F91B5889}" destId="{43D4C849-0571-DC4A-9352-22A785D00703}" srcOrd="0" destOrd="0" presId="urn:microsoft.com/office/officeart/2005/8/layout/orgChart1"/>
    <dgm:cxn modelId="{BAAA09BA-3483-604D-91C5-1636E7B0E6B9}" type="presOf" srcId="{8099CEF8-2F29-984C-B3A1-C8A322DA652D}" destId="{B946E8B0-C547-7B42-B581-4AF181899F83}" srcOrd="0" destOrd="0" presId="urn:microsoft.com/office/officeart/2005/8/layout/orgChart1"/>
    <dgm:cxn modelId="{E2570EBE-CC4C-C34D-9CE8-9DE57967044B}" type="presOf" srcId="{C4F790C2-10C9-444E-B00B-58F872C4E8C8}" destId="{0976EDFB-D68D-2D48-847C-8BCA2484C1F2}" srcOrd="1" destOrd="0" presId="urn:microsoft.com/office/officeart/2005/8/layout/orgChart1"/>
    <dgm:cxn modelId="{361456E0-23AD-D047-B592-6983530B6CB0}" type="presOf" srcId="{87C6734A-D204-1843-8CB3-D23D8CC94210}" destId="{EB998B0C-38DB-FC44-A0E3-A06577B14FFF}" srcOrd="1" destOrd="0" presId="urn:microsoft.com/office/officeart/2005/8/layout/orgChart1"/>
    <dgm:cxn modelId="{5BB5DDE2-1139-B24D-9A77-67B43761AAB1}" type="presOf" srcId="{CB7BDF41-F4A1-8A4F-90F1-4B93538A36FB}" destId="{EC7323F5-E539-004D-875F-8DB9F45F1B8E}" srcOrd="0" destOrd="0" presId="urn:microsoft.com/office/officeart/2005/8/layout/orgChart1"/>
    <dgm:cxn modelId="{0FE355E5-11D4-634E-8B23-CFF8D93EB065}" type="presOf" srcId="{2A9BE5D5-0CB6-0D46-A39C-E49BE5384BDD}" destId="{08F6162A-A53B-2E43-AE01-A63C5959E902}" srcOrd="0" destOrd="0" presId="urn:microsoft.com/office/officeart/2005/8/layout/orgChart1"/>
    <dgm:cxn modelId="{CC3F52EC-56F6-E540-8D46-604077675782}" type="presOf" srcId="{44E729BD-F5B0-DD43-8320-97D7552A43A5}" destId="{1D7B4EC7-7E92-9047-870B-BC27B64711B1}" srcOrd="1" destOrd="0" presId="urn:microsoft.com/office/officeart/2005/8/layout/orgChart1"/>
    <dgm:cxn modelId="{63F077F6-A599-4A44-A242-0DA19A97C08D}" type="presOf" srcId="{C4F790C2-10C9-444E-B00B-58F872C4E8C8}" destId="{07CB6F95-AA82-EB45-9431-2A723B3D541B}" srcOrd="0" destOrd="0" presId="urn:microsoft.com/office/officeart/2005/8/layout/orgChart1"/>
    <dgm:cxn modelId="{3C71A7F8-9AFA-704F-8BD6-E5F823389512}" srcId="{388283F7-EF69-DE40-A580-60C2C6462063}" destId="{C4F790C2-10C9-444E-B00B-58F872C4E8C8}" srcOrd="1" destOrd="0" parTransId="{4EC2D999-CCD7-3F4C-968F-1BC02F8534D4}" sibTransId="{D0F4CA57-15F0-184D-ABD4-91EA3A739406}"/>
    <dgm:cxn modelId="{78FD1BFC-F4B8-9E45-A310-9CF7AC78D957}" srcId="{1ED8BEB9-43E0-2841-922B-0CBAFE07DBBF}" destId="{BFF6E38A-063E-9C4B-ADFB-A896E2165896}" srcOrd="1" destOrd="0" parTransId="{51E00499-D402-7B44-AD4D-91EF91DAE35F}" sibTransId="{DFBA5997-6502-324A-B3B1-F33E24322EAC}"/>
    <dgm:cxn modelId="{36BF64FF-0BC3-2A45-9E8F-F327B8533975}" type="presOf" srcId="{BFF6E38A-063E-9C4B-ADFB-A896E2165896}" destId="{51CE0DCF-A6CC-C940-ADAB-0142DB145590}" srcOrd="1" destOrd="0" presId="urn:microsoft.com/office/officeart/2005/8/layout/orgChart1"/>
    <dgm:cxn modelId="{F356A5BC-32AE-CE42-B089-B0DB44829CA5}" type="presParOf" srcId="{B946E8B0-C547-7B42-B581-4AF181899F83}" destId="{C7A9C871-74E8-0840-A04F-EEAFCF3BB90E}" srcOrd="0" destOrd="0" presId="urn:microsoft.com/office/officeart/2005/8/layout/orgChart1"/>
    <dgm:cxn modelId="{989EDD83-0C78-A84F-BBD0-4967392D377C}" type="presParOf" srcId="{C7A9C871-74E8-0840-A04F-EEAFCF3BB90E}" destId="{4256B94E-6789-F045-B365-5320278A5297}" srcOrd="0" destOrd="0" presId="urn:microsoft.com/office/officeart/2005/8/layout/orgChart1"/>
    <dgm:cxn modelId="{F23E3D40-CA9E-7344-9609-5D24A6ADBF79}" type="presParOf" srcId="{4256B94E-6789-F045-B365-5320278A5297}" destId="{5CBBFFEC-F65C-624F-B076-8BFD34664AE2}" srcOrd="0" destOrd="0" presId="urn:microsoft.com/office/officeart/2005/8/layout/orgChart1"/>
    <dgm:cxn modelId="{C0DC306A-9C93-2040-84BF-EBF19FA6FAC3}" type="presParOf" srcId="{4256B94E-6789-F045-B365-5320278A5297}" destId="{8E92195C-E01E-4345-B118-A08F846E210B}" srcOrd="1" destOrd="0" presId="urn:microsoft.com/office/officeart/2005/8/layout/orgChart1"/>
    <dgm:cxn modelId="{01F49BF5-7350-8E46-8FD9-EFB4E2E10641}" type="presParOf" srcId="{C7A9C871-74E8-0840-A04F-EEAFCF3BB90E}" destId="{77CA0A8F-7F86-7146-A705-B1B8A1D3FF38}" srcOrd="1" destOrd="0" presId="urn:microsoft.com/office/officeart/2005/8/layout/orgChart1"/>
    <dgm:cxn modelId="{47DA00BF-6637-1646-9CB1-FD7EE78B9498}" type="presParOf" srcId="{77CA0A8F-7F86-7146-A705-B1B8A1D3FF38}" destId="{57E4FA56-F673-F24D-8FF9-A5B277110F67}" srcOrd="0" destOrd="0" presId="urn:microsoft.com/office/officeart/2005/8/layout/orgChart1"/>
    <dgm:cxn modelId="{62298499-141F-0E48-948A-433F87A3FD6C}" type="presParOf" srcId="{77CA0A8F-7F86-7146-A705-B1B8A1D3FF38}" destId="{25D26645-90A3-C249-A714-A0AC987FDD26}" srcOrd="1" destOrd="0" presId="urn:microsoft.com/office/officeart/2005/8/layout/orgChart1"/>
    <dgm:cxn modelId="{F7BD4706-9994-E64D-95B4-3E01FBE69103}" type="presParOf" srcId="{25D26645-90A3-C249-A714-A0AC987FDD26}" destId="{8C234B86-0BE6-924C-B97C-E9139831A93E}" srcOrd="0" destOrd="0" presId="urn:microsoft.com/office/officeart/2005/8/layout/orgChart1"/>
    <dgm:cxn modelId="{6FA66E45-EFBE-2645-BB97-CA07BC689AB7}" type="presParOf" srcId="{8C234B86-0BE6-924C-B97C-E9139831A93E}" destId="{6F618C9C-9F00-5A46-8C0A-DB8B305EC3BD}" srcOrd="0" destOrd="0" presId="urn:microsoft.com/office/officeart/2005/8/layout/orgChart1"/>
    <dgm:cxn modelId="{A3F18EB7-86B2-E648-9C5A-374782EA8717}" type="presParOf" srcId="{8C234B86-0BE6-924C-B97C-E9139831A93E}" destId="{51CE0DCF-A6CC-C940-ADAB-0142DB145590}" srcOrd="1" destOrd="0" presId="urn:microsoft.com/office/officeart/2005/8/layout/orgChart1"/>
    <dgm:cxn modelId="{7BE48426-3092-1648-938B-9905DEBF7BA6}" type="presParOf" srcId="{25D26645-90A3-C249-A714-A0AC987FDD26}" destId="{DDF19494-2B49-4643-8D22-D555B8EA90FB}" srcOrd="1" destOrd="0" presId="urn:microsoft.com/office/officeart/2005/8/layout/orgChart1"/>
    <dgm:cxn modelId="{49042BC1-B1C2-8343-B5E1-8BC4AD121F98}" type="presParOf" srcId="{DDF19494-2B49-4643-8D22-D555B8EA90FB}" destId="{2FFC336A-2D92-0146-94A4-EFF4A4A01D9B}" srcOrd="0" destOrd="0" presId="urn:microsoft.com/office/officeart/2005/8/layout/orgChart1"/>
    <dgm:cxn modelId="{70225AED-FBBB-F34B-98D4-4211EEC1D8E0}" type="presParOf" srcId="{DDF19494-2B49-4643-8D22-D555B8EA90FB}" destId="{ECB771F9-8842-3F40-8699-700C91A690FB}" srcOrd="1" destOrd="0" presId="urn:microsoft.com/office/officeart/2005/8/layout/orgChart1"/>
    <dgm:cxn modelId="{1F16FC13-F0EC-B845-919D-A18107092896}" type="presParOf" srcId="{ECB771F9-8842-3F40-8699-700C91A690FB}" destId="{00C51726-26B6-2E45-A0BF-2BD413237D7B}" srcOrd="0" destOrd="0" presId="urn:microsoft.com/office/officeart/2005/8/layout/orgChart1"/>
    <dgm:cxn modelId="{2AED2825-ED51-0448-820E-DC425C16908A}" type="presParOf" srcId="{00C51726-26B6-2E45-A0BF-2BD413237D7B}" destId="{43D4C849-0571-DC4A-9352-22A785D00703}" srcOrd="0" destOrd="0" presId="urn:microsoft.com/office/officeart/2005/8/layout/orgChart1"/>
    <dgm:cxn modelId="{B8E42EF8-E016-A443-8918-CEBB360602AA}" type="presParOf" srcId="{00C51726-26B6-2E45-A0BF-2BD413237D7B}" destId="{7B87AA0A-E485-D645-9472-11DDC616C788}" srcOrd="1" destOrd="0" presId="urn:microsoft.com/office/officeart/2005/8/layout/orgChart1"/>
    <dgm:cxn modelId="{1D967A9A-91FD-FA48-8EB1-C513F3E82494}" type="presParOf" srcId="{ECB771F9-8842-3F40-8699-700C91A690FB}" destId="{DAF5308A-2A87-A646-9D6D-89B05B2DD654}" srcOrd="1" destOrd="0" presId="urn:microsoft.com/office/officeart/2005/8/layout/orgChart1"/>
    <dgm:cxn modelId="{4771EE84-246A-F44A-B130-108DD11A6991}" type="presParOf" srcId="{ECB771F9-8842-3F40-8699-700C91A690FB}" destId="{EE2AEDF0-0F0A-A94F-9853-81B9D0BBB5EA}" srcOrd="2" destOrd="0" presId="urn:microsoft.com/office/officeart/2005/8/layout/orgChart1"/>
    <dgm:cxn modelId="{991F2A8C-84E9-9340-A9A5-AD139787115F}" type="presParOf" srcId="{DDF19494-2B49-4643-8D22-D555B8EA90FB}" destId="{EC7323F5-E539-004D-875F-8DB9F45F1B8E}" srcOrd="2" destOrd="0" presId="urn:microsoft.com/office/officeart/2005/8/layout/orgChart1"/>
    <dgm:cxn modelId="{DE5BFC90-561C-9B49-B9BB-504C9416B738}" type="presParOf" srcId="{DDF19494-2B49-4643-8D22-D555B8EA90FB}" destId="{8232BA50-CA77-514C-8D1C-F698FA04BEBB}" srcOrd="3" destOrd="0" presId="urn:microsoft.com/office/officeart/2005/8/layout/orgChart1"/>
    <dgm:cxn modelId="{EC70FDED-5CC0-AD42-AEBE-F42BE7121003}" type="presParOf" srcId="{8232BA50-CA77-514C-8D1C-F698FA04BEBB}" destId="{877D1463-97E7-E442-8B3E-F335AD26B10F}" srcOrd="0" destOrd="0" presId="urn:microsoft.com/office/officeart/2005/8/layout/orgChart1"/>
    <dgm:cxn modelId="{0F816A06-5969-8F4A-B6C8-CE8BC3D8D14B}" type="presParOf" srcId="{877D1463-97E7-E442-8B3E-F335AD26B10F}" destId="{E4CE5407-D0CE-F74C-91E8-BFFB7C1055E1}" srcOrd="0" destOrd="0" presId="urn:microsoft.com/office/officeart/2005/8/layout/orgChart1"/>
    <dgm:cxn modelId="{51A7EF26-7BA3-A54A-B03E-A941EA69C492}" type="presParOf" srcId="{877D1463-97E7-E442-8B3E-F335AD26B10F}" destId="{1D7B4EC7-7E92-9047-870B-BC27B64711B1}" srcOrd="1" destOrd="0" presId="urn:microsoft.com/office/officeart/2005/8/layout/orgChart1"/>
    <dgm:cxn modelId="{53A9E836-88DF-124E-8231-346501FE203B}" type="presParOf" srcId="{8232BA50-CA77-514C-8D1C-F698FA04BEBB}" destId="{C8BF67F3-59AE-014A-BDA1-45D73C8B4D04}" srcOrd="1" destOrd="0" presId="urn:microsoft.com/office/officeart/2005/8/layout/orgChart1"/>
    <dgm:cxn modelId="{D0A84EDB-DB39-6144-B783-50DDA36D1734}" type="presParOf" srcId="{8232BA50-CA77-514C-8D1C-F698FA04BEBB}" destId="{3C5C5542-944C-3342-9C4D-E2C4206A88B6}" srcOrd="2" destOrd="0" presId="urn:microsoft.com/office/officeart/2005/8/layout/orgChart1"/>
    <dgm:cxn modelId="{947C957D-692F-9A42-B2FA-D3C1FA88A2DE}" type="presParOf" srcId="{25D26645-90A3-C249-A714-A0AC987FDD26}" destId="{D6FE5110-D50C-B740-B137-F09EF2156E40}" srcOrd="2" destOrd="0" presId="urn:microsoft.com/office/officeart/2005/8/layout/orgChart1"/>
    <dgm:cxn modelId="{02709631-4967-6043-97EE-BF48FA98A9D9}" type="presParOf" srcId="{C7A9C871-74E8-0840-A04F-EEAFCF3BB90E}" destId="{E69D91B8-3893-D047-9452-5CA98E44A3B0}" srcOrd="2" destOrd="0" presId="urn:microsoft.com/office/officeart/2005/8/layout/orgChart1"/>
    <dgm:cxn modelId="{80D4AB0C-5400-CC49-9EEA-895D005D31FA}" type="presParOf" srcId="{E69D91B8-3893-D047-9452-5CA98E44A3B0}" destId="{92D98D49-F41D-0840-B3CD-89A8E605C95B}" srcOrd="0" destOrd="0" presId="urn:microsoft.com/office/officeart/2005/8/layout/orgChart1"/>
    <dgm:cxn modelId="{206A21C1-F65C-824D-AE6B-131457A52A46}" type="presParOf" srcId="{E69D91B8-3893-D047-9452-5CA98E44A3B0}" destId="{797324A5-925D-794F-9BDE-D2C910A9C6D1}" srcOrd="1" destOrd="0" presId="urn:microsoft.com/office/officeart/2005/8/layout/orgChart1"/>
    <dgm:cxn modelId="{1D082001-3A7D-0F49-878D-8C5693384556}" type="presParOf" srcId="{797324A5-925D-794F-9BDE-D2C910A9C6D1}" destId="{B3F7BF49-E13C-C843-BF6D-398C817B0C92}" srcOrd="0" destOrd="0" presId="urn:microsoft.com/office/officeart/2005/8/layout/orgChart1"/>
    <dgm:cxn modelId="{D3CD31A9-6A8E-3A40-A114-02F0B13E5F19}" type="presParOf" srcId="{B3F7BF49-E13C-C843-BF6D-398C817B0C92}" destId="{28C8852A-2D55-B049-8EAD-C0FA8B115BB0}" srcOrd="0" destOrd="0" presId="urn:microsoft.com/office/officeart/2005/8/layout/orgChart1"/>
    <dgm:cxn modelId="{615B63DD-D361-3548-8FBF-7092245481C9}" type="presParOf" srcId="{B3F7BF49-E13C-C843-BF6D-398C817B0C92}" destId="{8B6009EA-EDC6-E24D-98D5-9588C66530FE}" srcOrd="1" destOrd="0" presId="urn:microsoft.com/office/officeart/2005/8/layout/orgChart1"/>
    <dgm:cxn modelId="{06726891-8DC0-004C-AECF-AF05427B0FF1}" type="presParOf" srcId="{797324A5-925D-794F-9BDE-D2C910A9C6D1}" destId="{E93E1720-2609-9E42-AEAD-0217BC57A048}" srcOrd="1" destOrd="0" presId="urn:microsoft.com/office/officeart/2005/8/layout/orgChart1"/>
    <dgm:cxn modelId="{DFDC1773-C370-2F42-BA3D-CDFB8F29CD3F}" type="presParOf" srcId="{E93E1720-2609-9E42-AEAD-0217BC57A048}" destId="{08F6162A-A53B-2E43-AE01-A63C5959E902}" srcOrd="0" destOrd="0" presId="urn:microsoft.com/office/officeart/2005/8/layout/orgChart1"/>
    <dgm:cxn modelId="{9D520051-16F8-414F-A09F-A8617BF49DFB}" type="presParOf" srcId="{E93E1720-2609-9E42-AEAD-0217BC57A048}" destId="{7F0EFA33-EB55-4449-9586-A3301911B9FA}" srcOrd="1" destOrd="0" presId="urn:microsoft.com/office/officeart/2005/8/layout/orgChart1"/>
    <dgm:cxn modelId="{803EAE08-FAC3-C24C-A08D-21EB2849D21F}" type="presParOf" srcId="{7F0EFA33-EB55-4449-9586-A3301911B9FA}" destId="{49F4D015-05F9-374A-BCB3-351F300445B3}" srcOrd="0" destOrd="0" presId="urn:microsoft.com/office/officeart/2005/8/layout/orgChart1"/>
    <dgm:cxn modelId="{B5FC55CC-77D4-8B48-A070-CDCC55BE4980}" type="presParOf" srcId="{49F4D015-05F9-374A-BCB3-351F300445B3}" destId="{CD58CF0C-28F9-B94D-A7AB-F4E62AD07D6C}" srcOrd="0" destOrd="0" presId="urn:microsoft.com/office/officeart/2005/8/layout/orgChart1"/>
    <dgm:cxn modelId="{D316F325-1825-3443-9AF2-94790FE51A95}" type="presParOf" srcId="{49F4D015-05F9-374A-BCB3-351F300445B3}" destId="{EB998B0C-38DB-FC44-A0E3-A06577B14FFF}" srcOrd="1" destOrd="0" presId="urn:microsoft.com/office/officeart/2005/8/layout/orgChart1"/>
    <dgm:cxn modelId="{5332D21C-3FA7-0E47-9249-8935681CC429}" type="presParOf" srcId="{7F0EFA33-EB55-4449-9586-A3301911B9FA}" destId="{30D992D0-21BC-EA43-9D71-4B96C9E193B0}" srcOrd="1" destOrd="0" presId="urn:microsoft.com/office/officeart/2005/8/layout/orgChart1"/>
    <dgm:cxn modelId="{35259F9F-7BBC-1D48-9691-64614FA329EC}" type="presParOf" srcId="{7F0EFA33-EB55-4449-9586-A3301911B9FA}" destId="{DAD8A1BD-861C-8C43-BB8E-60F30B84C06D}" srcOrd="2" destOrd="0" presId="urn:microsoft.com/office/officeart/2005/8/layout/orgChart1"/>
    <dgm:cxn modelId="{9A3BD9AA-04BD-2848-9072-DBCD4C3C436C}" type="presParOf" srcId="{E93E1720-2609-9E42-AEAD-0217BC57A048}" destId="{C83F8F18-4FC5-854C-80F2-A87AC4769367}" srcOrd="2" destOrd="0" presId="urn:microsoft.com/office/officeart/2005/8/layout/orgChart1"/>
    <dgm:cxn modelId="{775D097B-DCDD-1142-A04A-E83F2873E942}" type="presParOf" srcId="{E93E1720-2609-9E42-AEAD-0217BC57A048}" destId="{055E5933-7BCE-234D-BCFE-CF5A9CBDEEDF}" srcOrd="3" destOrd="0" presId="urn:microsoft.com/office/officeart/2005/8/layout/orgChart1"/>
    <dgm:cxn modelId="{BFAFF3EA-29E9-4048-A0EF-9DDD3C2CAA60}" type="presParOf" srcId="{055E5933-7BCE-234D-BCFE-CF5A9CBDEEDF}" destId="{C3F90984-F3DD-A14E-98D7-E196D18759DF}" srcOrd="0" destOrd="0" presId="urn:microsoft.com/office/officeart/2005/8/layout/orgChart1"/>
    <dgm:cxn modelId="{2D87D448-B8F9-6C4C-8AF5-A0B56A3AE376}" type="presParOf" srcId="{C3F90984-F3DD-A14E-98D7-E196D18759DF}" destId="{07CB6F95-AA82-EB45-9431-2A723B3D541B}" srcOrd="0" destOrd="0" presId="urn:microsoft.com/office/officeart/2005/8/layout/orgChart1"/>
    <dgm:cxn modelId="{C9DD72FE-EF85-F44E-889D-CF43B68950D7}" type="presParOf" srcId="{C3F90984-F3DD-A14E-98D7-E196D18759DF}" destId="{0976EDFB-D68D-2D48-847C-8BCA2484C1F2}" srcOrd="1" destOrd="0" presId="urn:microsoft.com/office/officeart/2005/8/layout/orgChart1"/>
    <dgm:cxn modelId="{F5E258AA-7C09-5A48-9473-39B56110CE64}" type="presParOf" srcId="{055E5933-7BCE-234D-BCFE-CF5A9CBDEEDF}" destId="{A4FA431E-484A-4647-ADA4-AA8E5F72A4B8}" srcOrd="1" destOrd="0" presId="urn:microsoft.com/office/officeart/2005/8/layout/orgChart1"/>
    <dgm:cxn modelId="{FCFE039B-6C38-7C42-A36C-EB773434D1B7}" type="presParOf" srcId="{055E5933-7BCE-234D-BCFE-CF5A9CBDEEDF}" destId="{A69C989A-03BE-0346-86D3-8B0256D81A4C}" srcOrd="2" destOrd="0" presId="urn:microsoft.com/office/officeart/2005/8/layout/orgChart1"/>
    <dgm:cxn modelId="{E99A8EE6-69E5-9049-93F3-4F40FAE82A62}" type="presParOf" srcId="{797324A5-925D-794F-9BDE-D2C910A9C6D1}" destId="{8E594ABB-F993-4C4D-B442-5284B8E9BE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C6C0D-FB17-0F4C-B79D-EEFADB02D6B2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95A603C4-8812-F147-91F9-62BA09360109}">
      <dgm:prSet phldrT="[Text]"/>
      <dgm:spPr/>
      <dgm:t>
        <a:bodyPr/>
        <a:lstStyle/>
        <a:p>
          <a:r>
            <a:rPr lang="en-GB" dirty="0"/>
            <a:t>Resilience</a:t>
          </a:r>
        </a:p>
      </dgm:t>
    </dgm:pt>
    <dgm:pt modelId="{CF29A350-6209-DB47-BCB6-1DEC81E5B788}" type="parTrans" cxnId="{F8132582-0D3B-5442-8476-3AA46F3FE65B}">
      <dgm:prSet/>
      <dgm:spPr/>
      <dgm:t>
        <a:bodyPr/>
        <a:lstStyle/>
        <a:p>
          <a:endParaRPr lang="en-GB"/>
        </a:p>
      </dgm:t>
    </dgm:pt>
    <dgm:pt modelId="{F55BFAD6-615A-C840-A26C-50C953FF4A44}" type="sibTrans" cxnId="{F8132582-0D3B-5442-8476-3AA46F3FE65B}">
      <dgm:prSet/>
      <dgm:spPr/>
      <dgm:t>
        <a:bodyPr/>
        <a:lstStyle/>
        <a:p>
          <a:endParaRPr lang="en-GB"/>
        </a:p>
      </dgm:t>
    </dgm:pt>
    <dgm:pt modelId="{3FFD457C-81A4-AD48-9801-45FA8AF14B12}">
      <dgm:prSet phldrT="[Text]"/>
      <dgm:spPr/>
      <dgm:t>
        <a:bodyPr/>
        <a:lstStyle/>
        <a:p>
          <a:pPr algn="l"/>
          <a:r>
            <a:rPr lang="en-GB" dirty="0"/>
            <a:t>Mental toughness</a:t>
          </a:r>
        </a:p>
      </dgm:t>
    </dgm:pt>
    <dgm:pt modelId="{F3B05C57-A107-904A-84CF-74E840622468}" type="parTrans" cxnId="{DBD6D57C-CE86-FE42-A121-C4D6E36F24CE}">
      <dgm:prSet/>
      <dgm:spPr/>
      <dgm:t>
        <a:bodyPr/>
        <a:lstStyle/>
        <a:p>
          <a:endParaRPr lang="en-GB"/>
        </a:p>
      </dgm:t>
    </dgm:pt>
    <dgm:pt modelId="{C81C5370-FBEE-924A-AC0F-45443BF13267}" type="sibTrans" cxnId="{DBD6D57C-CE86-FE42-A121-C4D6E36F24CE}">
      <dgm:prSet/>
      <dgm:spPr/>
      <dgm:t>
        <a:bodyPr/>
        <a:lstStyle/>
        <a:p>
          <a:endParaRPr lang="en-GB"/>
        </a:p>
      </dgm:t>
    </dgm:pt>
    <dgm:pt modelId="{3A26CE48-2B1A-0147-9F23-925C96429BBE}">
      <dgm:prSet phldrT="[Text]"/>
      <dgm:spPr/>
      <dgm:t>
        <a:bodyPr/>
        <a:lstStyle/>
        <a:p>
          <a:r>
            <a:rPr lang="en-GB" dirty="0"/>
            <a:t>Stress response to being given more work</a:t>
          </a:r>
        </a:p>
      </dgm:t>
    </dgm:pt>
    <dgm:pt modelId="{66359463-0874-D843-94FC-6FA276203F70}" type="sibTrans" cxnId="{3D52B513-E84A-8148-815D-1AB0893A7E8A}">
      <dgm:prSet/>
      <dgm:spPr/>
      <dgm:t>
        <a:bodyPr/>
        <a:lstStyle/>
        <a:p>
          <a:endParaRPr lang="en-GB"/>
        </a:p>
      </dgm:t>
    </dgm:pt>
    <dgm:pt modelId="{32313319-2479-9242-AA93-D83F472A79CD}" type="parTrans" cxnId="{3D52B513-E84A-8148-815D-1AB0893A7E8A}">
      <dgm:prSet/>
      <dgm:spPr/>
      <dgm:t>
        <a:bodyPr/>
        <a:lstStyle/>
        <a:p>
          <a:endParaRPr lang="en-GB"/>
        </a:p>
      </dgm:t>
    </dgm:pt>
    <dgm:pt modelId="{C2C33E1D-31F0-A041-B3CB-465D1B3DE6E6}" type="pres">
      <dgm:prSet presAssocID="{9BFC6C0D-FB17-0F4C-B79D-EEFADB02D6B2}" presName="compositeShape" presStyleCnt="0">
        <dgm:presLayoutVars>
          <dgm:chMax val="7"/>
          <dgm:dir/>
          <dgm:resizeHandles val="exact"/>
        </dgm:presLayoutVars>
      </dgm:prSet>
      <dgm:spPr/>
    </dgm:pt>
    <dgm:pt modelId="{697599D4-5A97-5E48-B88F-FDE60935C57B}" type="pres">
      <dgm:prSet presAssocID="{95A603C4-8812-F147-91F9-62BA09360109}" presName="circ1" presStyleLbl="vennNode1" presStyleIdx="0" presStyleCnt="3" custLinFactNeighborX="-26543" custLinFactNeighborY="86719"/>
      <dgm:spPr/>
    </dgm:pt>
    <dgm:pt modelId="{DF7A9A11-D0F7-F84E-9E4E-3B9F689B50F0}" type="pres">
      <dgm:prSet presAssocID="{95A603C4-8812-F147-91F9-62BA0936010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EF0451-DD03-884C-9F80-342AD1EF98B4}" type="pres">
      <dgm:prSet presAssocID="{3A26CE48-2B1A-0147-9F23-925C96429BBE}" presName="circ2" presStyleLbl="vennNode1" presStyleIdx="1" presStyleCnt="3" custLinFactNeighborX="-29970" custLinFactNeighborY="-11655"/>
      <dgm:spPr/>
    </dgm:pt>
    <dgm:pt modelId="{075CB22A-E25F-3444-93BD-A1DBEA505925}" type="pres">
      <dgm:prSet presAssocID="{3A26CE48-2B1A-0147-9F23-925C96429BB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58A90D-399B-284B-B2EC-F493D50B5D51}" type="pres">
      <dgm:prSet presAssocID="{3FFD457C-81A4-AD48-9801-45FA8AF14B12}" presName="circ3" presStyleLbl="vennNode1" presStyleIdx="2" presStyleCnt="3" custLinFactNeighborX="8929" custLinFactNeighborY="1868"/>
      <dgm:spPr/>
    </dgm:pt>
    <dgm:pt modelId="{50BC0ABE-91C6-E54C-83CC-171B376F0B01}" type="pres">
      <dgm:prSet presAssocID="{3FFD457C-81A4-AD48-9801-45FA8AF14B1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D52B513-E84A-8148-815D-1AB0893A7E8A}" srcId="{9BFC6C0D-FB17-0F4C-B79D-EEFADB02D6B2}" destId="{3A26CE48-2B1A-0147-9F23-925C96429BBE}" srcOrd="1" destOrd="0" parTransId="{32313319-2479-9242-AA93-D83F472A79CD}" sibTransId="{66359463-0874-D843-94FC-6FA276203F70}"/>
    <dgm:cxn modelId="{548FFB35-4020-D44C-A70B-52B184D5DCD6}" type="presOf" srcId="{3A26CE48-2B1A-0147-9F23-925C96429BBE}" destId="{4EEF0451-DD03-884C-9F80-342AD1EF98B4}" srcOrd="0" destOrd="0" presId="urn:microsoft.com/office/officeart/2005/8/layout/venn1"/>
    <dgm:cxn modelId="{443DCD43-E7E4-E44D-9FE3-2D1A56874E30}" type="presOf" srcId="{95A603C4-8812-F147-91F9-62BA09360109}" destId="{DF7A9A11-D0F7-F84E-9E4E-3B9F689B50F0}" srcOrd="1" destOrd="0" presId="urn:microsoft.com/office/officeart/2005/8/layout/venn1"/>
    <dgm:cxn modelId="{3E0B615F-1754-8F48-908C-7B7950A799F0}" type="presOf" srcId="{3FFD457C-81A4-AD48-9801-45FA8AF14B12}" destId="{9F58A90D-399B-284B-B2EC-F493D50B5D51}" srcOrd="0" destOrd="0" presId="urn:microsoft.com/office/officeart/2005/8/layout/venn1"/>
    <dgm:cxn modelId="{2F75F963-A88E-E84B-8C15-99AF3071BD55}" type="presOf" srcId="{95A603C4-8812-F147-91F9-62BA09360109}" destId="{697599D4-5A97-5E48-B88F-FDE60935C57B}" srcOrd="0" destOrd="0" presId="urn:microsoft.com/office/officeart/2005/8/layout/venn1"/>
    <dgm:cxn modelId="{26EEBA6D-5B72-2645-B20F-D5A64B60FFFF}" type="presOf" srcId="{3FFD457C-81A4-AD48-9801-45FA8AF14B12}" destId="{50BC0ABE-91C6-E54C-83CC-171B376F0B01}" srcOrd="1" destOrd="0" presId="urn:microsoft.com/office/officeart/2005/8/layout/venn1"/>
    <dgm:cxn modelId="{DBD6D57C-CE86-FE42-A121-C4D6E36F24CE}" srcId="{9BFC6C0D-FB17-0F4C-B79D-EEFADB02D6B2}" destId="{3FFD457C-81A4-AD48-9801-45FA8AF14B12}" srcOrd="2" destOrd="0" parTransId="{F3B05C57-A107-904A-84CF-74E840622468}" sibTransId="{C81C5370-FBEE-924A-AC0F-45443BF13267}"/>
    <dgm:cxn modelId="{F8132582-0D3B-5442-8476-3AA46F3FE65B}" srcId="{9BFC6C0D-FB17-0F4C-B79D-EEFADB02D6B2}" destId="{95A603C4-8812-F147-91F9-62BA09360109}" srcOrd="0" destOrd="0" parTransId="{CF29A350-6209-DB47-BCB6-1DEC81E5B788}" sibTransId="{F55BFAD6-615A-C840-A26C-50C953FF4A44}"/>
    <dgm:cxn modelId="{2D000F89-9FC9-BB4F-9802-C173606FCBC6}" type="presOf" srcId="{9BFC6C0D-FB17-0F4C-B79D-EEFADB02D6B2}" destId="{C2C33E1D-31F0-A041-B3CB-465D1B3DE6E6}" srcOrd="0" destOrd="0" presId="urn:microsoft.com/office/officeart/2005/8/layout/venn1"/>
    <dgm:cxn modelId="{30CACA91-9C82-4947-AC68-E8AA50A3CC71}" type="presOf" srcId="{3A26CE48-2B1A-0147-9F23-925C96429BBE}" destId="{075CB22A-E25F-3444-93BD-A1DBEA505925}" srcOrd="1" destOrd="0" presId="urn:microsoft.com/office/officeart/2005/8/layout/venn1"/>
    <dgm:cxn modelId="{075BE4F4-06C9-A34E-B351-AA38AA00641C}" type="presParOf" srcId="{C2C33E1D-31F0-A041-B3CB-465D1B3DE6E6}" destId="{697599D4-5A97-5E48-B88F-FDE60935C57B}" srcOrd="0" destOrd="0" presId="urn:microsoft.com/office/officeart/2005/8/layout/venn1"/>
    <dgm:cxn modelId="{7530DF50-9470-9E4C-930F-7F2C63315131}" type="presParOf" srcId="{C2C33E1D-31F0-A041-B3CB-465D1B3DE6E6}" destId="{DF7A9A11-D0F7-F84E-9E4E-3B9F689B50F0}" srcOrd="1" destOrd="0" presId="urn:microsoft.com/office/officeart/2005/8/layout/venn1"/>
    <dgm:cxn modelId="{20A163FE-FAEA-2440-B5F2-F52CBBD7E589}" type="presParOf" srcId="{C2C33E1D-31F0-A041-B3CB-465D1B3DE6E6}" destId="{4EEF0451-DD03-884C-9F80-342AD1EF98B4}" srcOrd="2" destOrd="0" presId="urn:microsoft.com/office/officeart/2005/8/layout/venn1"/>
    <dgm:cxn modelId="{F4F79949-9A4E-2D4D-812D-047F6DB2FD48}" type="presParOf" srcId="{C2C33E1D-31F0-A041-B3CB-465D1B3DE6E6}" destId="{075CB22A-E25F-3444-93BD-A1DBEA505925}" srcOrd="3" destOrd="0" presId="urn:microsoft.com/office/officeart/2005/8/layout/venn1"/>
    <dgm:cxn modelId="{29607B22-2AB4-4348-B709-4E9484CE4E47}" type="presParOf" srcId="{C2C33E1D-31F0-A041-B3CB-465D1B3DE6E6}" destId="{9F58A90D-399B-284B-B2EC-F493D50B5D51}" srcOrd="4" destOrd="0" presId="urn:microsoft.com/office/officeart/2005/8/layout/venn1"/>
    <dgm:cxn modelId="{58BD7A9B-45FA-6D48-BAB7-7D14143122E3}" type="presParOf" srcId="{C2C33E1D-31F0-A041-B3CB-465D1B3DE6E6}" destId="{50BC0ABE-91C6-E54C-83CC-171B376F0B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F8F18-4FC5-854C-80F2-A87AC4769367}">
      <dsp:nvSpPr>
        <dsp:cNvPr id="0" name=""/>
        <dsp:cNvSpPr/>
      </dsp:nvSpPr>
      <dsp:spPr>
        <a:xfrm>
          <a:off x="2382281" y="1872727"/>
          <a:ext cx="436982" cy="757574"/>
        </a:xfrm>
        <a:custGeom>
          <a:avLst/>
          <a:gdLst/>
          <a:ahLst/>
          <a:cxnLst/>
          <a:rect l="0" t="0" r="0" b="0"/>
          <a:pathLst>
            <a:path>
              <a:moveTo>
                <a:pt x="436982" y="0"/>
              </a:moveTo>
              <a:lnTo>
                <a:pt x="436982" y="757574"/>
              </a:lnTo>
              <a:lnTo>
                <a:pt x="0" y="757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6162A-A53B-2E43-AE01-A63C5959E902}">
      <dsp:nvSpPr>
        <dsp:cNvPr id="0" name=""/>
        <dsp:cNvSpPr/>
      </dsp:nvSpPr>
      <dsp:spPr>
        <a:xfrm>
          <a:off x="2765447" y="1872727"/>
          <a:ext cx="91440" cy="757574"/>
        </a:xfrm>
        <a:custGeom>
          <a:avLst/>
          <a:gdLst/>
          <a:ahLst/>
          <a:cxnLst/>
          <a:rect l="0" t="0" r="0" b="0"/>
          <a:pathLst>
            <a:path>
              <a:moveTo>
                <a:pt x="53817" y="0"/>
              </a:moveTo>
              <a:lnTo>
                <a:pt x="45720" y="757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98D49-F41D-0840-B3CD-89A8E605C95B}">
      <dsp:nvSpPr>
        <dsp:cNvPr id="0" name=""/>
        <dsp:cNvSpPr/>
      </dsp:nvSpPr>
      <dsp:spPr>
        <a:xfrm>
          <a:off x="3387912" y="571219"/>
          <a:ext cx="1247578" cy="1017185"/>
        </a:xfrm>
        <a:custGeom>
          <a:avLst/>
          <a:gdLst/>
          <a:ahLst/>
          <a:cxnLst/>
          <a:rect l="0" t="0" r="0" b="0"/>
          <a:pathLst>
            <a:path>
              <a:moveTo>
                <a:pt x="1247578" y="0"/>
              </a:moveTo>
              <a:lnTo>
                <a:pt x="1247578" y="1017185"/>
              </a:lnTo>
              <a:lnTo>
                <a:pt x="0" y="1017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323F5-E539-004D-875F-8DB9F45F1B8E}">
      <dsp:nvSpPr>
        <dsp:cNvPr id="0" name=""/>
        <dsp:cNvSpPr/>
      </dsp:nvSpPr>
      <dsp:spPr>
        <a:xfrm>
          <a:off x="4378518" y="3041133"/>
          <a:ext cx="466472" cy="1519426"/>
        </a:xfrm>
        <a:custGeom>
          <a:avLst/>
          <a:gdLst/>
          <a:ahLst/>
          <a:cxnLst/>
          <a:rect l="0" t="0" r="0" b="0"/>
          <a:pathLst>
            <a:path>
              <a:moveTo>
                <a:pt x="466472" y="0"/>
              </a:moveTo>
              <a:lnTo>
                <a:pt x="466472" y="1519426"/>
              </a:lnTo>
              <a:lnTo>
                <a:pt x="0" y="1519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C336A-2D92-0146-94A4-EFF4A4A01D9B}">
      <dsp:nvSpPr>
        <dsp:cNvPr id="0" name=""/>
        <dsp:cNvSpPr/>
      </dsp:nvSpPr>
      <dsp:spPr>
        <a:xfrm>
          <a:off x="4844991" y="3041133"/>
          <a:ext cx="769914" cy="1705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487"/>
              </a:lnTo>
              <a:lnTo>
                <a:pt x="769914" y="1705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4FA56-F673-F24D-8FF9-A5B277110F67}">
      <dsp:nvSpPr>
        <dsp:cNvPr id="0" name=""/>
        <dsp:cNvSpPr/>
      </dsp:nvSpPr>
      <dsp:spPr>
        <a:xfrm>
          <a:off x="4635490" y="571219"/>
          <a:ext cx="664419" cy="1901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851"/>
              </a:lnTo>
              <a:lnTo>
                <a:pt x="664419" y="1781851"/>
              </a:lnTo>
              <a:lnTo>
                <a:pt x="664419" y="19012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BFFEC-F65C-624F-B076-8BFD34664AE2}">
      <dsp:nvSpPr>
        <dsp:cNvPr id="0" name=""/>
        <dsp:cNvSpPr/>
      </dsp:nvSpPr>
      <dsp:spPr>
        <a:xfrm>
          <a:off x="4066843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Personality</a:t>
          </a:r>
        </a:p>
      </dsp:txBody>
      <dsp:txXfrm>
        <a:off x="4066843" y="2571"/>
        <a:ext cx="1137294" cy="568647"/>
      </dsp:txXfrm>
    </dsp:sp>
    <dsp:sp modelId="{6F618C9C-9F00-5A46-8C0A-DB8B305EC3BD}">
      <dsp:nvSpPr>
        <dsp:cNvPr id="0" name=""/>
        <dsp:cNvSpPr/>
      </dsp:nvSpPr>
      <dsp:spPr>
        <a:xfrm>
          <a:off x="4731262" y="2472486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Light</a:t>
          </a:r>
        </a:p>
      </dsp:txBody>
      <dsp:txXfrm>
        <a:off x="4731262" y="2472486"/>
        <a:ext cx="1137294" cy="568647"/>
      </dsp:txXfrm>
    </dsp:sp>
    <dsp:sp modelId="{43D4C849-0571-DC4A-9352-22A785D00703}">
      <dsp:nvSpPr>
        <dsp:cNvPr id="0" name=""/>
        <dsp:cNvSpPr/>
      </dsp:nvSpPr>
      <dsp:spPr>
        <a:xfrm>
          <a:off x="5614906" y="446229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Neuroticism </a:t>
          </a:r>
        </a:p>
      </dsp:txBody>
      <dsp:txXfrm>
        <a:off x="5614906" y="4462297"/>
        <a:ext cx="1137294" cy="568647"/>
      </dsp:txXfrm>
    </dsp:sp>
    <dsp:sp modelId="{E4CE5407-D0CE-F74C-91E8-BFFB7C1055E1}">
      <dsp:nvSpPr>
        <dsp:cNvPr id="0" name=""/>
        <dsp:cNvSpPr/>
      </dsp:nvSpPr>
      <dsp:spPr>
        <a:xfrm>
          <a:off x="3241223" y="4276235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Conscientiousness</a:t>
          </a:r>
        </a:p>
      </dsp:txBody>
      <dsp:txXfrm>
        <a:off x="3241223" y="4276235"/>
        <a:ext cx="1137294" cy="568647"/>
      </dsp:txXfrm>
    </dsp:sp>
    <dsp:sp modelId="{28C8852A-2D55-B049-8EAD-C0FA8B115BB0}">
      <dsp:nvSpPr>
        <dsp:cNvPr id="0" name=""/>
        <dsp:cNvSpPr/>
      </dsp:nvSpPr>
      <dsp:spPr>
        <a:xfrm>
          <a:off x="2250617" y="130408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Dark</a:t>
          </a:r>
        </a:p>
      </dsp:txBody>
      <dsp:txXfrm>
        <a:off x="2250617" y="1304080"/>
        <a:ext cx="1137294" cy="568647"/>
      </dsp:txXfrm>
    </dsp:sp>
    <dsp:sp modelId="{CD58CF0C-28F9-B94D-A7AB-F4E62AD07D6C}">
      <dsp:nvSpPr>
        <dsp:cNvPr id="0" name=""/>
        <dsp:cNvSpPr/>
      </dsp:nvSpPr>
      <dsp:spPr>
        <a:xfrm>
          <a:off x="2811167" y="234597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Narcissism</a:t>
          </a:r>
        </a:p>
      </dsp:txBody>
      <dsp:txXfrm>
        <a:off x="2811167" y="2345979"/>
        <a:ext cx="1137294" cy="568647"/>
      </dsp:txXfrm>
    </dsp:sp>
    <dsp:sp modelId="{07CB6F95-AA82-EB45-9431-2A723B3D541B}">
      <dsp:nvSpPr>
        <dsp:cNvPr id="0" name=""/>
        <dsp:cNvSpPr/>
      </dsp:nvSpPr>
      <dsp:spPr>
        <a:xfrm>
          <a:off x="1244987" y="234597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Psychopathy</a:t>
          </a:r>
        </a:p>
      </dsp:txBody>
      <dsp:txXfrm>
        <a:off x="1244987" y="2345979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599D4-5A97-5E48-B88F-FDE60935C57B}">
      <dsp:nvSpPr>
        <dsp:cNvPr id="0" name=""/>
        <dsp:cNvSpPr/>
      </dsp:nvSpPr>
      <dsp:spPr>
        <a:xfrm>
          <a:off x="1575433" y="2167466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Resilience</a:t>
          </a:r>
        </a:p>
      </dsp:txBody>
      <dsp:txXfrm>
        <a:off x="2008927" y="2736426"/>
        <a:ext cx="2384213" cy="1463040"/>
      </dsp:txXfrm>
    </dsp:sp>
    <dsp:sp modelId="{4EEF0451-DD03-884C-9F80-342AD1EF98B4}">
      <dsp:nvSpPr>
        <dsp:cNvPr id="0" name=""/>
        <dsp:cNvSpPr/>
      </dsp:nvSpPr>
      <dsp:spPr>
        <a:xfrm>
          <a:off x="2637156" y="1720806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Stress response to being given more work</a:t>
          </a:r>
        </a:p>
      </dsp:txBody>
      <dsp:txXfrm>
        <a:off x="3631482" y="2560699"/>
        <a:ext cx="1950720" cy="1788160"/>
      </dsp:txXfrm>
    </dsp:sp>
    <dsp:sp modelId="{9F58A90D-399B-284B-B2EC-F493D50B5D51}">
      <dsp:nvSpPr>
        <dsp:cNvPr id="0" name=""/>
        <dsp:cNvSpPr/>
      </dsp:nvSpPr>
      <dsp:spPr>
        <a:xfrm>
          <a:off x="1555558" y="2160465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Mental toughness</a:t>
          </a:r>
        </a:p>
      </dsp:txBody>
      <dsp:txXfrm>
        <a:off x="1861712" y="3000359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F0D-320A-4D43-B31E-2C36B420EA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1A67-C614-614F-8950-A69F34FEC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827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02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96461-837E-8349-AC11-837F4CE9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Jingle Jangle Fallacies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BD1B8-6165-DF45-81D4-7C84AA6E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/>
              <a:t>and other bits and pieces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Dr Oliver Clark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d fruit on tree">
            <a:extLst>
              <a:ext uri="{FF2B5EF4-FFF2-40B4-BE49-F238E27FC236}">
                <a16:creationId xmlns:a16="http://schemas.microsoft.com/office/drawing/2014/main" id="{83052B54-423E-406D-8A4A-5548C22B2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" r="20742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53E-AF9B-4147-B838-A5C09083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2673-5891-E544-8198-98E64B87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348694" cy="3979625"/>
          </a:xfrm>
        </p:spPr>
        <p:txBody>
          <a:bodyPr/>
          <a:lstStyle/>
          <a:p>
            <a:r>
              <a:rPr lang="en-US" dirty="0"/>
              <a:t>Is the measure naming the construct correctly?</a:t>
            </a:r>
          </a:p>
          <a:p>
            <a:r>
              <a:rPr lang="en-US" dirty="0"/>
              <a:t>Is the measure bundling too many constructs together?</a:t>
            </a:r>
          </a:p>
          <a:p>
            <a:r>
              <a:rPr lang="en-US" dirty="0"/>
              <a:t>Does the measure correlate with other measures of the same construct?</a:t>
            </a:r>
          </a:p>
          <a:p>
            <a:r>
              <a:rPr lang="en-US" dirty="0"/>
              <a:t>What evidence of ‘maximally different’ methods of measurement are provided?</a:t>
            </a:r>
          </a:p>
          <a:p>
            <a:r>
              <a:rPr lang="en-US" dirty="0"/>
              <a:t>Is evidence that a measure does not correlate with expected constructs provided?</a:t>
            </a:r>
          </a:p>
        </p:txBody>
      </p:sp>
    </p:spTree>
    <p:extLst>
      <p:ext uri="{BB962C8B-B14F-4D97-AF65-F5344CB8AC3E}">
        <p14:creationId xmlns:p14="http://schemas.microsoft.com/office/powerpoint/2010/main" val="27096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129F-3D6C-834C-8DEA-A4DE323D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CCFB-2CF4-A64C-BF0C-BC43FE72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r>
              <a:rPr lang="en-US" dirty="0"/>
              <a:t>Fallacies</a:t>
            </a:r>
          </a:p>
          <a:p>
            <a:pPr lvl="1"/>
            <a:r>
              <a:rPr lang="en-US" dirty="0"/>
              <a:t>Jingle</a:t>
            </a:r>
          </a:p>
          <a:p>
            <a:pPr lvl="1"/>
            <a:r>
              <a:rPr lang="en-US" dirty="0"/>
              <a:t>Jangle</a:t>
            </a:r>
          </a:p>
          <a:p>
            <a:r>
              <a:rPr lang="en-US" dirty="0"/>
              <a:t>Validities</a:t>
            </a:r>
          </a:p>
          <a:p>
            <a:pPr lvl="1"/>
            <a:r>
              <a:rPr lang="en-US" dirty="0"/>
              <a:t>Convergent</a:t>
            </a:r>
          </a:p>
          <a:p>
            <a:pPr lvl="1"/>
            <a:r>
              <a:rPr lang="en-US" dirty="0"/>
              <a:t>Divergent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F5F32-A7EF-F346-8814-A8B8270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79" y="765176"/>
            <a:ext cx="3187850" cy="31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 for many constructs</a:t>
            </a:r>
          </a:p>
          <a:p>
            <a:pPr lvl="1"/>
            <a:r>
              <a:rPr lang="en-US" dirty="0"/>
              <a:t>Example ‘College Student’</a:t>
            </a:r>
          </a:p>
          <a:p>
            <a:pPr lvl="2"/>
            <a:r>
              <a:rPr lang="en-US" dirty="0"/>
              <a:t>Full time</a:t>
            </a:r>
          </a:p>
          <a:p>
            <a:pPr lvl="2"/>
            <a:r>
              <a:rPr lang="en-US" dirty="0"/>
              <a:t>Part-time</a:t>
            </a:r>
          </a:p>
          <a:p>
            <a:pPr lvl="2"/>
            <a:r>
              <a:rPr lang="en-US" dirty="0"/>
              <a:t>Undergraduate</a:t>
            </a:r>
          </a:p>
          <a:p>
            <a:pPr lvl="2"/>
            <a:r>
              <a:rPr lang="en-US" dirty="0"/>
              <a:t>Post-graduate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77B6B-A359-6744-9FC3-33D7045A968A}"/>
              </a:ext>
            </a:extLst>
          </p:cNvPr>
          <p:cNvSpPr txBox="1"/>
          <p:nvPr/>
        </p:nvSpPr>
        <p:spPr>
          <a:xfrm>
            <a:off x="4762005" y="4001984"/>
            <a:ext cx="570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“… ‘jingle’ fallacy because there is merely a verbal resemblance and </a:t>
            </a:r>
            <a:r>
              <a:rPr lang="en-GB" dirty="0" err="1"/>
              <a:t>nosufficient</a:t>
            </a:r>
            <a:r>
              <a:rPr lang="en-GB" dirty="0"/>
              <a:t> underlying factual similarity between the classes.”</a:t>
            </a:r>
          </a:p>
          <a:p>
            <a:r>
              <a:rPr lang="en-GB" dirty="0"/>
              <a:t>Kelley (1927) quoting Thorndike (1904), quoting </a:t>
            </a:r>
            <a:r>
              <a:rPr lang="en-GB" dirty="0" err="1"/>
              <a:t>Aitkins</a:t>
            </a:r>
            <a:r>
              <a:rPr lang="en-GB" dirty="0"/>
              <a:t> (</a:t>
            </a:r>
            <a:r>
              <a:rPr lang="en-GB" dirty="0" err="1"/>
              <a:t>nd</a:t>
            </a:r>
            <a:r>
              <a:rPr lang="en-GB" dirty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8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 for many constructs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13784E-D20E-7344-A432-45C2A0DBF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657550"/>
              </p:ext>
            </p:extLst>
          </p:nvPr>
        </p:nvGraphicFramePr>
        <p:xfrm>
          <a:off x="2981411" y="13462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F10A454-AE54-394A-A3B4-19A86B02F6F2}"/>
              </a:ext>
            </a:extLst>
          </p:cNvPr>
          <p:cNvSpPr/>
          <p:nvPr/>
        </p:nvSpPr>
        <p:spPr>
          <a:xfrm>
            <a:off x="6441990" y="765176"/>
            <a:ext cx="2541373" cy="154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58" y="2329099"/>
            <a:ext cx="11090274" cy="3979625"/>
          </a:xfrm>
        </p:spPr>
        <p:txBody>
          <a:bodyPr/>
          <a:lstStyle/>
          <a:p>
            <a:r>
              <a:rPr lang="en-US" dirty="0"/>
              <a:t>Many names for one construct: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BD77CD-5776-8244-A548-EDFAAA10B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543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037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7599D4-5A97-5E48-B88F-FDE60935C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97599D4-5A97-5E48-B88F-FDE60935C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F0451-DD03-884C-9F80-342AD1EF9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EEF0451-DD03-884C-9F80-342AD1EF9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58A90D-399B-284B-B2EC-F493D50B5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F58A90D-399B-284B-B2EC-F493D50B5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names for one construct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4B22B6-69F8-1C46-975F-F0B8B9C5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4" y="4267200"/>
            <a:ext cx="6273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DB499F-608D-4201-82A6-BAF1A29D5B2F}"/>
              </a:ext>
            </a:extLst>
          </p:cNvPr>
          <p:cNvSpPr/>
          <p:nvPr/>
        </p:nvSpPr>
        <p:spPr>
          <a:xfrm>
            <a:off x="3607433" y="2887132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Agreeableness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C34EF6-11B3-4CCB-AE51-3703508E96E8}"/>
              </a:ext>
            </a:extLst>
          </p:cNvPr>
          <p:cNvSpPr/>
          <p:nvPr/>
        </p:nvSpPr>
        <p:spPr>
          <a:xfrm>
            <a:off x="6720371" y="945310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Probability of Entering walk-off competitions 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15479F-193E-4999-8601-30593CEFE720}"/>
              </a:ext>
            </a:extLst>
          </p:cNvPr>
          <p:cNvSpPr/>
          <p:nvPr/>
        </p:nvSpPr>
        <p:spPr>
          <a:xfrm>
            <a:off x="6095989" y="2830713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4" tIns="839894" rIns="994326" bIns="623146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Extraversion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3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B8A-FAE3-6543-98A1-7074B28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FE39-AAAF-AF4F-B868-83AEE35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7392C-EB01-CC4E-9FA5-B470380D83F4}"/>
              </a:ext>
            </a:extLst>
          </p:cNvPr>
          <p:cNvGrpSpPr/>
          <p:nvPr/>
        </p:nvGrpSpPr>
        <p:grpSpPr>
          <a:xfrm>
            <a:off x="803189" y="1513703"/>
            <a:ext cx="10585622" cy="4795022"/>
            <a:chOff x="803189" y="1513703"/>
            <a:chExt cx="10585622" cy="47950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DED99C-F08C-9F47-A1DB-E42983F173E7}"/>
                </a:ext>
              </a:extLst>
            </p:cNvPr>
            <p:cNvSpPr/>
            <p:nvPr/>
          </p:nvSpPr>
          <p:spPr>
            <a:xfrm>
              <a:off x="803189" y="2842055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PCL-R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4835B6-3B00-1F40-BD70-3CB443BC9AB4}"/>
                </a:ext>
              </a:extLst>
            </p:cNvPr>
            <p:cNvSpPr/>
            <p:nvPr/>
          </p:nvSpPr>
          <p:spPr>
            <a:xfrm>
              <a:off x="9201665" y="2842054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LSRP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12DFBE-0F1B-854E-8D5F-2323F4547893}"/>
                </a:ext>
              </a:extLst>
            </p:cNvPr>
            <p:cNvSpPr/>
            <p:nvPr/>
          </p:nvSpPr>
          <p:spPr>
            <a:xfrm>
              <a:off x="4083908" y="4393428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SRP-III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6120B0-2B9B-C44D-84B1-E4E5B78A82E0}"/>
                </a:ext>
              </a:extLst>
            </p:cNvPr>
            <p:cNvSpPr/>
            <p:nvPr/>
          </p:nvSpPr>
          <p:spPr>
            <a:xfrm>
              <a:off x="4637902" y="1513703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SD4 - ‘Wild’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CDF720A-E2E3-654D-B00A-487C5E6C5C83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2533135" y="2471352"/>
              <a:ext cx="2104767" cy="66726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9245A94-A540-2243-9A73-452D7A9DECED}"/>
                </a:ext>
              </a:extLst>
            </p:cNvPr>
            <p:cNvCxnSpPr>
              <a:stCxn id="9" idx="6"/>
              <a:endCxn id="7" idx="2"/>
            </p:cNvCxnSpPr>
            <p:nvPr/>
          </p:nvCxnSpPr>
          <p:spPr>
            <a:xfrm>
              <a:off x="6825048" y="2471352"/>
              <a:ext cx="2376617" cy="132835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50A013-CCA6-504B-8286-179834ECAAAE}"/>
                </a:ext>
              </a:extLst>
            </p:cNvPr>
            <p:cNvCxnSpPr>
              <a:stCxn id="6" idx="5"/>
            </p:cNvCxnSpPr>
            <p:nvPr/>
          </p:nvCxnSpPr>
          <p:spPr>
            <a:xfrm rot="16200000" flipH="1">
              <a:off x="3190487" y="3956411"/>
              <a:ext cx="1009343" cy="205024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9ADA9A21-D59F-8E46-8277-CDC317626E5E}"/>
                </a:ext>
              </a:extLst>
            </p:cNvPr>
            <p:cNvCxnSpPr>
              <a:stCxn id="6" idx="6"/>
              <a:endCxn id="7" idx="3"/>
            </p:cNvCxnSpPr>
            <p:nvPr/>
          </p:nvCxnSpPr>
          <p:spPr>
            <a:xfrm>
              <a:off x="2990335" y="3799704"/>
              <a:ext cx="6531630" cy="677158"/>
            </a:xfrm>
            <a:prstGeom prst="bentConnector4">
              <a:avLst>
                <a:gd name="adj1" fmla="val 47548"/>
                <a:gd name="adj2" fmla="val 13375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C17E9946-001C-A04C-819F-5AF9FBA2758C}"/>
                </a:ext>
              </a:extLst>
            </p:cNvPr>
            <p:cNvCxnSpPr>
              <a:stCxn id="9" idx="4"/>
            </p:cNvCxnSpPr>
            <p:nvPr/>
          </p:nvCxnSpPr>
          <p:spPr>
            <a:xfrm rot="5400000">
              <a:off x="4968909" y="4020632"/>
              <a:ext cx="1354199" cy="17093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B866C693-E1EA-9A48-A944-44E1C2F6D60A}"/>
                </a:ext>
              </a:extLst>
            </p:cNvPr>
            <p:cNvCxnSpPr>
              <a:stCxn id="8" idx="4"/>
              <a:endCxn id="7" idx="4"/>
            </p:cNvCxnSpPr>
            <p:nvPr/>
          </p:nvCxnSpPr>
          <p:spPr>
            <a:xfrm rot="5400000" flipH="1" flipV="1">
              <a:off x="6960672" y="2974159"/>
              <a:ext cx="1551374" cy="5117757"/>
            </a:xfrm>
            <a:prstGeom prst="bentConnector3">
              <a:avLst>
                <a:gd name="adj1" fmla="val -147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3B2CE75-707C-784E-80A6-CEA5E03C93DA}"/>
              </a:ext>
            </a:extLst>
          </p:cNvPr>
          <p:cNvSpPr txBox="1"/>
          <p:nvPr/>
        </p:nvSpPr>
        <p:spPr>
          <a:xfrm>
            <a:off x="6489357" y="504359"/>
            <a:ext cx="542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these sources are numerous and independent, and if they agree with one another, [they] will be reasonably confident that their account of the matter is correct” (Ayer, 1954, p 39; in Campbell &amp; Fiske, 1959, p 83)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1B5C3E-0A75-6043-8BDF-A9433C37A704}"/>
              </a:ext>
            </a:extLst>
          </p:cNvPr>
          <p:cNvSpPr/>
          <p:nvPr/>
        </p:nvSpPr>
        <p:spPr>
          <a:xfrm>
            <a:off x="278026" y="1768445"/>
            <a:ext cx="5117757" cy="46694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SD4 - ‘Wild’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082A40-6C30-4A44-AF35-59E364C18B09}"/>
              </a:ext>
            </a:extLst>
          </p:cNvPr>
          <p:cNvSpPr/>
          <p:nvPr/>
        </p:nvSpPr>
        <p:spPr>
          <a:xfrm>
            <a:off x="5767515" y="1768445"/>
            <a:ext cx="5117757" cy="46694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Frauding</a:t>
            </a:r>
            <a:r>
              <a:rPr lang="en-US" dirty="0"/>
              <a:t> the </a:t>
            </a:r>
          </a:p>
          <a:p>
            <a:pPr algn="ctr"/>
            <a:r>
              <a:rPr lang="en-US" dirty="0"/>
              <a:t>elderly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147DEA1-96B7-E64C-9DAA-4A6AA7C43725}"/>
              </a:ext>
            </a:extLst>
          </p:cNvPr>
          <p:cNvSpPr/>
          <p:nvPr/>
        </p:nvSpPr>
        <p:spPr>
          <a:xfrm>
            <a:off x="4026239" y="3582185"/>
            <a:ext cx="3197355" cy="103492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266-FD35-0F4E-9DB6-26938C2F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D497-EC61-5543-969E-7A26D18F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FC3F1-A25F-DA43-9E06-C515F170D54A}"/>
              </a:ext>
            </a:extLst>
          </p:cNvPr>
          <p:cNvSpPr/>
          <p:nvPr/>
        </p:nvSpPr>
        <p:spPr>
          <a:xfrm>
            <a:off x="920579" y="294768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PCL-R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9773BC-00B8-B040-89D0-91E652911DE6}"/>
              </a:ext>
            </a:extLst>
          </p:cNvPr>
          <p:cNvSpPr/>
          <p:nvPr/>
        </p:nvSpPr>
        <p:spPr>
          <a:xfrm>
            <a:off x="7469660" y="2113199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HCR-20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2B8B443-74BA-7540-95D2-9ECE7B0DB5F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107725" y="3070848"/>
            <a:ext cx="4361935" cy="834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53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B8A-FAE3-6543-98A1-7074B28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(or discriminant)  Validity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B21499-DE47-2C4D-8C48-121FBCE32E9F}"/>
              </a:ext>
            </a:extLst>
          </p:cNvPr>
          <p:cNvSpPr/>
          <p:nvPr/>
        </p:nvSpPr>
        <p:spPr>
          <a:xfrm>
            <a:off x="920579" y="294768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SD4 – ’Wild’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433D60-18FF-F14D-A3FE-8D1A9FA0EC65}"/>
              </a:ext>
            </a:extLst>
          </p:cNvPr>
          <p:cNvSpPr/>
          <p:nvPr/>
        </p:nvSpPr>
        <p:spPr>
          <a:xfrm>
            <a:off x="7387282" y="300084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Portrait Values Questionnaire ‘Conservatism’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1E973C8D-887A-FA44-B074-4B23AC098C75}"/>
              </a:ext>
            </a:extLst>
          </p:cNvPr>
          <p:cNvSpPr/>
          <p:nvPr/>
        </p:nvSpPr>
        <p:spPr>
          <a:xfrm>
            <a:off x="2842054" y="3571103"/>
            <a:ext cx="4670854" cy="902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????????????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1.7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4|5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|27.4"/>
</p:tagLst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3F3"/>
      </a:lt2>
      <a:accent1>
        <a:srgbClr val="D93741"/>
      </a:accent1>
      <a:accent2>
        <a:srgbClr val="C72573"/>
      </a:accent2>
      <a:accent3>
        <a:srgbClr val="D937C8"/>
      </a:accent3>
      <a:accent4>
        <a:srgbClr val="9525C7"/>
      </a:accent4>
      <a:accent5>
        <a:srgbClr val="653ADA"/>
      </a:accent5>
      <a:accent6>
        <a:srgbClr val="253CC7"/>
      </a:accent6>
      <a:hlink>
        <a:srgbClr val="339B9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D7617-18C8-47FF-AD29-D62748CB91A4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a544f5c6-c2b2-44cf-9139-519269434505"/>
    <ds:schemaRef ds:uri="3450dea5-9c92-46d7-80ec-867c4bee000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ADC6FD7-0F22-40D6-8D5E-67597F1A77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CA986-F2CA-44C6-B067-6433F9E63E25}"/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272</Words>
  <Application>Microsoft Macintosh PowerPoint</Application>
  <PresentationFormat>Widescreen</PresentationFormat>
  <Paragraphs>71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3DFloatVTI</vt:lpstr>
      <vt:lpstr>Jingle Jangle Fallacies </vt:lpstr>
      <vt:lpstr>This Video</vt:lpstr>
      <vt:lpstr>Jingle </vt:lpstr>
      <vt:lpstr>Jingle </vt:lpstr>
      <vt:lpstr>Jangle </vt:lpstr>
      <vt:lpstr>Jangle </vt:lpstr>
      <vt:lpstr>Convergent Validity</vt:lpstr>
      <vt:lpstr>Convergent Validity</vt:lpstr>
      <vt:lpstr>Divergent (or discriminant)  Validity</vt:lpstr>
      <vt:lpstr>Think about…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Jingle Jangle Fallacies </dc:title>
  <dc:creator>Oliver Clark</dc:creator>
  <cp:lastModifiedBy>Oliver Clark</cp:lastModifiedBy>
  <cp:revision>27</cp:revision>
  <dcterms:created xsi:type="dcterms:W3CDTF">2021-03-15T14:51:15Z</dcterms:created>
  <dcterms:modified xsi:type="dcterms:W3CDTF">2021-03-17T19:31:38Z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