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60" r:id="rId5"/>
  </p:sldMasterIdLst>
  <p:notesMasterIdLst>
    <p:notesMasterId r:id="rId17"/>
  </p:notesMasterIdLst>
  <p:sldIdLst>
    <p:sldId id="257" r:id="rId6"/>
    <p:sldId id="542" r:id="rId7"/>
    <p:sldId id="544" r:id="rId8"/>
    <p:sldId id="538" r:id="rId9"/>
    <p:sldId id="539" r:id="rId10"/>
    <p:sldId id="540" r:id="rId11"/>
    <p:sldId id="541" r:id="rId12"/>
    <p:sldId id="545" r:id="rId13"/>
    <p:sldId id="546" r:id="rId14"/>
    <p:sldId id="547" r:id="rId15"/>
    <p:sldId id="54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3AC121-D58E-9144-8D95-D3392243345B}" v="2" dt="2021-03-17T19:10:39.0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/>
    <p:restoredTop sz="82721"/>
  </p:normalViewPr>
  <p:slideViewPr>
    <p:cSldViewPr snapToGrid="0" snapToObjects="1">
      <p:cViewPr varScale="1">
        <p:scale>
          <a:sx n="105" d="100"/>
          <a:sy n="105" d="100"/>
        </p:scale>
        <p:origin x="11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iver Clark" userId="5ba1dd6b-4f5d-42a2-aee2-76895c920fbb" providerId="ADAL" clId="{1C3AC121-D58E-9144-8D95-D3392243345B}"/>
    <pc:docChg chg="modSld">
      <pc:chgData name="Oliver Clark" userId="5ba1dd6b-4f5d-42a2-aee2-76895c920fbb" providerId="ADAL" clId="{1C3AC121-D58E-9144-8D95-D3392243345B}" dt="2021-03-17T19:46:50.132" v="12" actId="1076"/>
      <pc:docMkLst>
        <pc:docMk/>
      </pc:docMkLst>
      <pc:sldChg chg="delSp modTransition modAnim modNotesTx">
        <pc:chgData name="Oliver Clark" userId="5ba1dd6b-4f5d-42a2-aee2-76895c920fbb" providerId="ADAL" clId="{1C3AC121-D58E-9144-8D95-D3392243345B}" dt="2021-03-17T19:10:42.113" v="2" actId="20577"/>
        <pc:sldMkLst>
          <pc:docMk/>
          <pc:sldMk cId="493659734" sldId="257"/>
        </pc:sldMkLst>
        <pc:picChg chg="del">
          <ac:chgData name="Oliver Clark" userId="5ba1dd6b-4f5d-42a2-aee2-76895c920fbb" providerId="ADAL" clId="{1C3AC121-D58E-9144-8D95-D3392243345B}" dt="2021-03-17T19:10:39.053" v="1"/>
          <ac:picMkLst>
            <pc:docMk/>
            <pc:sldMk cId="493659734" sldId="257"/>
            <ac:picMk id="8" creationId="{5CD0BCB6-3F58-4446-9586-99E43B9E933E}"/>
          </ac:picMkLst>
        </pc:picChg>
      </pc:sldChg>
      <pc:sldChg chg="delSp modSp mod modTransition modAnim modNotesTx">
        <pc:chgData name="Oliver Clark" userId="5ba1dd6b-4f5d-42a2-aee2-76895c920fbb" providerId="ADAL" clId="{1C3AC121-D58E-9144-8D95-D3392243345B}" dt="2021-03-17T19:46:50.132" v="12" actId="1076"/>
        <pc:sldMkLst>
          <pc:docMk/>
          <pc:sldMk cId="2226287297" sldId="538"/>
        </pc:sldMkLst>
        <pc:picChg chg="del">
          <ac:chgData name="Oliver Clark" userId="5ba1dd6b-4f5d-42a2-aee2-76895c920fbb" providerId="ADAL" clId="{1C3AC121-D58E-9144-8D95-D3392243345B}" dt="2021-03-17T19:10:39.053" v="1"/>
          <ac:picMkLst>
            <pc:docMk/>
            <pc:sldMk cId="2226287297" sldId="538"/>
            <ac:picMk id="13" creationId="{7F61F3C7-6EB7-450A-8D62-EB359C5EFC3B}"/>
          </ac:picMkLst>
        </pc:picChg>
        <pc:picChg chg="mod">
          <ac:chgData name="Oliver Clark" userId="5ba1dd6b-4f5d-42a2-aee2-76895c920fbb" providerId="ADAL" clId="{1C3AC121-D58E-9144-8D95-D3392243345B}" dt="2021-03-17T19:46:50.132" v="12" actId="1076"/>
          <ac:picMkLst>
            <pc:docMk/>
            <pc:sldMk cId="2226287297" sldId="538"/>
            <ac:picMk id="20" creationId="{70DE76A5-698A-B443-99F2-2FBA3A498622}"/>
          </ac:picMkLst>
        </pc:picChg>
      </pc:sldChg>
      <pc:sldChg chg="delSp modTransition modAnim modNotesTx">
        <pc:chgData name="Oliver Clark" userId="5ba1dd6b-4f5d-42a2-aee2-76895c920fbb" providerId="ADAL" clId="{1C3AC121-D58E-9144-8D95-D3392243345B}" dt="2021-03-17T19:10:51.462" v="5" actId="20577"/>
        <pc:sldMkLst>
          <pc:docMk/>
          <pc:sldMk cId="349675047" sldId="539"/>
        </pc:sldMkLst>
        <pc:picChg chg="del">
          <ac:chgData name="Oliver Clark" userId="5ba1dd6b-4f5d-42a2-aee2-76895c920fbb" providerId="ADAL" clId="{1C3AC121-D58E-9144-8D95-D3392243345B}" dt="2021-03-17T19:10:39.053" v="1"/>
          <ac:picMkLst>
            <pc:docMk/>
            <pc:sldMk cId="349675047" sldId="539"/>
            <ac:picMk id="13" creationId="{8F007603-BE79-464D-A329-188F49673040}"/>
          </ac:picMkLst>
        </pc:picChg>
      </pc:sldChg>
      <pc:sldChg chg="delSp modTransition modAnim modNotesTx">
        <pc:chgData name="Oliver Clark" userId="5ba1dd6b-4f5d-42a2-aee2-76895c920fbb" providerId="ADAL" clId="{1C3AC121-D58E-9144-8D95-D3392243345B}" dt="2021-03-17T19:10:53.720" v="6" actId="20577"/>
        <pc:sldMkLst>
          <pc:docMk/>
          <pc:sldMk cId="212955194" sldId="540"/>
        </pc:sldMkLst>
        <pc:picChg chg="del">
          <ac:chgData name="Oliver Clark" userId="5ba1dd6b-4f5d-42a2-aee2-76895c920fbb" providerId="ADAL" clId="{1C3AC121-D58E-9144-8D95-D3392243345B}" dt="2021-03-17T19:10:39.053" v="1"/>
          <ac:picMkLst>
            <pc:docMk/>
            <pc:sldMk cId="212955194" sldId="540"/>
            <ac:picMk id="8" creationId="{F5601E37-5CED-48C9-93F9-613E6D96302F}"/>
          </ac:picMkLst>
        </pc:picChg>
      </pc:sldChg>
      <pc:sldChg chg="delSp modTransition modAnim modNotesTx">
        <pc:chgData name="Oliver Clark" userId="5ba1dd6b-4f5d-42a2-aee2-76895c920fbb" providerId="ADAL" clId="{1C3AC121-D58E-9144-8D95-D3392243345B}" dt="2021-03-17T19:10:57.146" v="7" actId="20577"/>
        <pc:sldMkLst>
          <pc:docMk/>
          <pc:sldMk cId="3968206857" sldId="541"/>
        </pc:sldMkLst>
        <pc:picChg chg="del">
          <ac:chgData name="Oliver Clark" userId="5ba1dd6b-4f5d-42a2-aee2-76895c920fbb" providerId="ADAL" clId="{1C3AC121-D58E-9144-8D95-D3392243345B}" dt="2021-03-17T19:10:39.053" v="1"/>
          <ac:picMkLst>
            <pc:docMk/>
            <pc:sldMk cId="3968206857" sldId="541"/>
            <ac:picMk id="4" creationId="{0A91EC76-1184-48E0-BDAE-57649D182F12}"/>
          </ac:picMkLst>
        </pc:picChg>
      </pc:sldChg>
      <pc:sldChg chg="delSp modTransition modAnim modNotesTx">
        <pc:chgData name="Oliver Clark" userId="5ba1dd6b-4f5d-42a2-aee2-76895c920fbb" providerId="ADAL" clId="{1C3AC121-D58E-9144-8D95-D3392243345B}" dt="2021-03-17T19:10:44.601" v="3" actId="20577"/>
        <pc:sldMkLst>
          <pc:docMk/>
          <pc:sldMk cId="1768578397" sldId="542"/>
        </pc:sldMkLst>
        <pc:picChg chg="del">
          <ac:chgData name="Oliver Clark" userId="5ba1dd6b-4f5d-42a2-aee2-76895c920fbb" providerId="ADAL" clId="{1C3AC121-D58E-9144-8D95-D3392243345B}" dt="2021-03-17T19:10:39.053" v="1"/>
          <ac:picMkLst>
            <pc:docMk/>
            <pc:sldMk cId="1768578397" sldId="542"/>
            <ac:picMk id="10" creationId="{61E82381-A15D-4812-B807-19ACD825E762}"/>
          </ac:picMkLst>
        </pc:picChg>
      </pc:sldChg>
      <pc:sldChg chg="delSp modTransition modAnim">
        <pc:chgData name="Oliver Clark" userId="5ba1dd6b-4f5d-42a2-aee2-76895c920fbb" providerId="ADAL" clId="{1C3AC121-D58E-9144-8D95-D3392243345B}" dt="2021-03-17T19:10:39.053" v="1"/>
        <pc:sldMkLst>
          <pc:docMk/>
          <pc:sldMk cId="2793406232" sldId="544"/>
        </pc:sldMkLst>
        <pc:picChg chg="del">
          <ac:chgData name="Oliver Clark" userId="5ba1dd6b-4f5d-42a2-aee2-76895c920fbb" providerId="ADAL" clId="{1C3AC121-D58E-9144-8D95-D3392243345B}" dt="2021-03-17T19:10:39.053" v="1"/>
          <ac:picMkLst>
            <pc:docMk/>
            <pc:sldMk cId="2793406232" sldId="544"/>
            <ac:picMk id="6" creationId="{5A989EF6-CA41-4A42-A0D5-6C1AEDD21680}"/>
          </ac:picMkLst>
        </pc:picChg>
      </pc:sldChg>
      <pc:sldChg chg="delSp modTransition modAnim modNotesTx">
        <pc:chgData name="Oliver Clark" userId="5ba1dd6b-4f5d-42a2-aee2-76895c920fbb" providerId="ADAL" clId="{1C3AC121-D58E-9144-8D95-D3392243345B}" dt="2021-03-17T19:10:59.360" v="8" actId="20577"/>
        <pc:sldMkLst>
          <pc:docMk/>
          <pc:sldMk cId="1095379101" sldId="545"/>
        </pc:sldMkLst>
        <pc:picChg chg="del">
          <ac:chgData name="Oliver Clark" userId="5ba1dd6b-4f5d-42a2-aee2-76895c920fbb" providerId="ADAL" clId="{1C3AC121-D58E-9144-8D95-D3392243345B}" dt="2021-03-17T19:10:39.053" v="1"/>
          <ac:picMkLst>
            <pc:docMk/>
            <pc:sldMk cId="1095379101" sldId="545"/>
            <ac:picMk id="5" creationId="{9B40E394-30A1-4F02-BDCA-9CD7B57F6756}"/>
          </ac:picMkLst>
        </pc:picChg>
      </pc:sldChg>
      <pc:sldChg chg="delSp modTransition modAnim modNotesTx">
        <pc:chgData name="Oliver Clark" userId="5ba1dd6b-4f5d-42a2-aee2-76895c920fbb" providerId="ADAL" clId="{1C3AC121-D58E-9144-8D95-D3392243345B}" dt="2021-03-17T19:11:03.438" v="9" actId="20577"/>
        <pc:sldMkLst>
          <pc:docMk/>
          <pc:sldMk cId="250390683" sldId="546"/>
        </pc:sldMkLst>
        <pc:picChg chg="del">
          <ac:chgData name="Oliver Clark" userId="5ba1dd6b-4f5d-42a2-aee2-76895c920fbb" providerId="ADAL" clId="{1C3AC121-D58E-9144-8D95-D3392243345B}" dt="2021-03-17T19:10:39.053" v="1"/>
          <ac:picMkLst>
            <pc:docMk/>
            <pc:sldMk cId="250390683" sldId="546"/>
            <ac:picMk id="5" creationId="{49F6BE77-A8FC-44AE-8959-1CAD85B83118}"/>
          </ac:picMkLst>
        </pc:picChg>
      </pc:sldChg>
      <pc:sldChg chg="delSp modTransition modAnim modNotesTx">
        <pc:chgData name="Oliver Clark" userId="5ba1dd6b-4f5d-42a2-aee2-76895c920fbb" providerId="ADAL" clId="{1C3AC121-D58E-9144-8D95-D3392243345B}" dt="2021-03-17T19:11:05.623" v="10" actId="20577"/>
        <pc:sldMkLst>
          <pc:docMk/>
          <pc:sldMk cId="952348522" sldId="547"/>
        </pc:sldMkLst>
        <pc:picChg chg="del">
          <ac:chgData name="Oliver Clark" userId="5ba1dd6b-4f5d-42a2-aee2-76895c920fbb" providerId="ADAL" clId="{1C3AC121-D58E-9144-8D95-D3392243345B}" dt="2021-03-17T19:10:39.053" v="1"/>
          <ac:picMkLst>
            <pc:docMk/>
            <pc:sldMk cId="952348522" sldId="547"/>
            <ac:picMk id="7" creationId="{B744B6E8-2136-4DB6-84E1-0B3D7068A143}"/>
          </ac:picMkLst>
        </pc:picChg>
      </pc:sldChg>
      <pc:sldChg chg="delSp modTransition modAnim modNotesTx">
        <pc:chgData name="Oliver Clark" userId="5ba1dd6b-4f5d-42a2-aee2-76895c920fbb" providerId="ADAL" clId="{1C3AC121-D58E-9144-8D95-D3392243345B}" dt="2021-03-17T19:11:09.118" v="11" actId="20577"/>
        <pc:sldMkLst>
          <pc:docMk/>
          <pc:sldMk cId="483230896" sldId="548"/>
        </pc:sldMkLst>
        <pc:picChg chg="del">
          <ac:chgData name="Oliver Clark" userId="5ba1dd6b-4f5d-42a2-aee2-76895c920fbb" providerId="ADAL" clId="{1C3AC121-D58E-9144-8D95-D3392243345B}" dt="2021-03-17T19:10:39.053" v="1"/>
          <ac:picMkLst>
            <pc:docMk/>
            <pc:sldMk cId="483230896" sldId="548"/>
            <ac:picMk id="12" creationId="{4861EF0D-2461-4093-A388-AED4C82823D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9C51D-4895-8643-B71F-D77948F2A461}" type="datetimeFigureOut">
              <a:rPr lang="en-US" smtClean="0"/>
              <a:t>3/17/21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D11269-5849-AE45-A3DA-E368E16F2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72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8BF54-ABA3-C143-A520-86C21F1D29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93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11269-5849-AE45-A3DA-E368E16F29D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456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11269-5849-AE45-A3DA-E368E16F29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21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47BF00-BCD6-4774-9F05-41E742D73A8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650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8BF54-ABA3-C143-A520-86C21F1D29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9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8BF54-ABA3-C143-A520-86C21F1D29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234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8BF54-ABA3-C143-A520-86C21F1D29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6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11269-5849-AE45-A3DA-E368E16F29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20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11269-5849-AE45-A3DA-E368E16F29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5101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11269-5849-AE45-A3DA-E368E16F29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17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58526-B926-EF49-9A3B-C80421F15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056E5F-87FD-8C44-963F-598A547AC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B9159-9489-B241-AF73-B36A9A246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36A5-4A02-B946-8D04-BF3B317D9C0B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9555E-C292-B549-BC68-C3A2F9C87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0AADF-5720-F247-8835-8EDDAE6E4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659-7FBF-9549-9112-0BF7E0773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86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744C9-D592-3A42-80A6-E41678062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4C0E9F-8C79-5144-A82E-543ECD519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4C141-59A9-FC4E-A83F-C09286575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36A5-4A02-B946-8D04-BF3B317D9C0B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E1EA1-0384-884B-9A4C-F2DF8AD4B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DCC9C-A0C0-E544-A802-4A618377B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659-7FBF-9549-9112-0BF7E0773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10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E75915-04E1-FF49-9B8D-774027D89C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507E28-6B30-5746-82AF-4215E8628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3667D-88B7-2944-98EC-C6A93E093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36A5-4A02-B946-8D04-BF3B317D9C0B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910A4-1360-CB47-9EF0-B02E8CBB1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9CDB8-BC43-6B46-B3EA-55CA1D0D6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659-7FBF-9549-9112-0BF7E0773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96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36A5-4A02-B946-8D04-BF3B317D9C0B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659-7FBF-9549-9112-0BF7E0773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77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36A5-4A02-B946-8D04-BF3B317D9C0B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659-7FBF-9549-9112-0BF7E0773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0540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36A5-4A02-B946-8D04-BF3B317D9C0B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659-7FBF-9549-9112-0BF7E0773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79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36A5-4A02-B946-8D04-BF3B317D9C0B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659-7FBF-9549-9112-0BF7E0773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486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36A5-4A02-B946-8D04-BF3B317D9C0B}" type="datetimeFigureOut">
              <a:rPr lang="en-US" smtClean="0"/>
              <a:t>3/17/21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659-7FBF-9549-9112-0BF7E0773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034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36A5-4A02-B946-8D04-BF3B317D9C0B}" type="datetimeFigureOut">
              <a:rPr lang="en-US" smtClean="0"/>
              <a:t>3/17/21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659-7FBF-9549-9112-0BF7E0773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825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36A5-4A02-B946-8D04-BF3B317D9C0B}" type="datetimeFigureOut">
              <a:rPr lang="en-US" smtClean="0"/>
              <a:t>3/17/21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659-7FBF-9549-9112-0BF7E0773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4042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36A5-4A02-B946-8D04-BF3B317D9C0B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659-7FBF-9549-9112-0BF7E0773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34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64BE9-4915-EE43-BA07-BAB38845E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96E22-255A-F744-85E1-9DD499A61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485C3-9374-3040-95BE-8AE65595F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36A5-4A02-B946-8D04-BF3B317D9C0B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B0D0C-A18D-5046-866D-13CF57213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E24D1-1947-0340-B8DE-092CFB42C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659-7FBF-9549-9112-0BF7E0773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190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36A5-4A02-B946-8D04-BF3B317D9C0B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659-7FBF-9549-9112-0BF7E0773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4874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36A5-4A02-B946-8D04-BF3B317D9C0B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659-7FBF-9549-9112-0BF7E0773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149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36A5-4A02-B946-8D04-BF3B317D9C0B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659-7FBF-9549-9112-0BF7E0773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28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BC6F8-2499-3A46-83D5-1281B401E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8CEC2-D2BE-F446-8FF1-078DA28CF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F05A6-DD47-1D4D-9107-FBB649E8C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36A5-4A02-B946-8D04-BF3B317D9C0B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58BDD-AC7B-3946-A84A-E98F5F054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12D98-7381-A043-9AD1-CCD51ADEC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659-7FBF-9549-9112-0BF7E0773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89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1AF93-CE8C-BD43-BA32-4630469A6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9BF08-9585-8348-918A-BD6C2BAD8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10EE6B-CFD0-DA49-A5DA-3E6506161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39932-45BF-554F-96A1-709F067C6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36A5-4A02-B946-8D04-BF3B317D9C0B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9B2F0F-C939-1F42-B1B9-9279D4D40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EECF5-4785-C845-A902-87BBC4C5A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659-7FBF-9549-9112-0BF7E0773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806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30994-2051-754F-A686-DC254D074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768C2-4489-7B46-A6DA-B98A8B3DA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30B186-1396-7D40-8A95-A32B100BB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303596-0AED-ED47-8918-8133F68165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419080-9F8D-0D4F-AC37-3B12FC4CBD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81D770-8DF4-0541-9C05-94309D290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36A5-4A02-B946-8D04-BF3B317D9C0B}" type="datetimeFigureOut">
              <a:rPr lang="en-US" smtClean="0"/>
              <a:t>3/17/21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67841E-D948-6B4F-BDA6-2D9CF1C60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1D8706-C542-FD4C-9C80-60AD1566A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659-7FBF-9549-9112-0BF7E0773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638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8A3C1-1079-3244-8873-B5E3E112A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8A0A7C-626C-F448-880A-C5BE4B1A3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36A5-4A02-B946-8D04-BF3B317D9C0B}" type="datetimeFigureOut">
              <a:rPr lang="en-US" smtClean="0"/>
              <a:t>3/17/21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E3BCC6-0755-2541-B4CE-B00DFF9B3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CBE18A-4146-F449-B504-11B4F96AF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659-7FBF-9549-9112-0BF7E0773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66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FDCF55-3B99-1D48-A847-7877F0E46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36A5-4A02-B946-8D04-BF3B317D9C0B}" type="datetimeFigureOut">
              <a:rPr lang="en-US" smtClean="0"/>
              <a:t>3/17/21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D0DF90-0936-F14D-B839-390104806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2C364D-9F9F-A74E-A811-D0BCD65D9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659-7FBF-9549-9112-0BF7E0773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045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BC064-521B-164E-8EE4-0357FC76E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A7015-8FBB-4046-931F-CC6F10D63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C185C1-F7DF-174C-9856-FC00FBE0E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77B1A-1E62-C641-8807-94869660C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36A5-4A02-B946-8D04-BF3B317D9C0B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142CC-A40A-1244-BEFB-1E6B5A10A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86A82-47A7-524B-842D-C487BE157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659-7FBF-9549-9112-0BF7E0773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19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C9BFE-C2EB-0643-9093-1A28C6906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D57BF5-7E84-6044-92B0-051920CE50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3F697C-2FE4-F341-909C-4E215C2BC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987EAF-8CB2-394F-AD75-03059A7D5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36A5-4A02-B946-8D04-BF3B317D9C0B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D8D5B1-B96A-F842-8330-EEAB51335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6B5A3-8A32-1442-B76B-8EEF473EC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659-7FBF-9549-9112-0BF7E0773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31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86F3C0-FBBC-6E47-AD8C-707BBCCDC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8E75F-FCE8-694F-ADD8-3FB294F6D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08E4C-5DCD-3F44-9C95-F6ACC80906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E36A5-4A02-B946-8D04-BF3B317D9C0B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61916-3990-1848-A735-D4B66416B2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9BE59-5815-6848-8C33-9096294C61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43659-7FBF-9549-9112-0BF7E0773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01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E36A5-4A02-B946-8D04-BF3B317D9C0B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43659-7FBF-9549-9112-0BF7E0773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203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phere of mesh and nodes">
            <a:extLst>
              <a:ext uri="{FF2B5EF4-FFF2-40B4-BE49-F238E27FC236}">
                <a16:creationId xmlns:a16="http://schemas.microsoft.com/office/drawing/2014/main" id="{5999E1FE-3E8D-4346-A552-37ACEE28B1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3" t="6484" r="1070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A65D35-4EBE-FD41-A6AC-286502A7B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Nomological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BFDA8-BA05-DE44-B9A5-6982EBC9D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/>
              <a:t>Nomological Networks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3659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7F893-03EE-A14E-A12A-260912706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Nomological Networks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5E3F5E-29B0-4047-8758-A6DD90731EF4}"/>
              </a:ext>
            </a:extLst>
          </p:cNvPr>
          <p:cNvSpPr/>
          <p:nvPr/>
        </p:nvSpPr>
        <p:spPr>
          <a:xfrm>
            <a:off x="4136571" y="1690688"/>
            <a:ext cx="2142308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Procrastination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AB1F3F-ED22-2E42-AB82-11A725BF2E1E}"/>
              </a:ext>
            </a:extLst>
          </p:cNvPr>
          <p:cNvSpPr/>
          <p:nvPr/>
        </p:nvSpPr>
        <p:spPr>
          <a:xfrm>
            <a:off x="2512472" y="4684799"/>
            <a:ext cx="2142308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“Self-Handicapping”</a:t>
            </a:r>
          </a:p>
        </p:txBody>
      </p:sp>
      <p:sp>
        <p:nvSpPr>
          <p:cNvPr id="17" name="Left-right Arrow 16">
            <a:extLst>
              <a:ext uri="{FF2B5EF4-FFF2-40B4-BE49-F238E27FC236}">
                <a16:creationId xmlns:a16="http://schemas.microsoft.com/office/drawing/2014/main" id="{33306631-0341-F246-8729-8924A26AB250}"/>
              </a:ext>
            </a:extLst>
          </p:cNvPr>
          <p:cNvSpPr/>
          <p:nvPr/>
        </p:nvSpPr>
        <p:spPr>
          <a:xfrm rot="18595400">
            <a:off x="3278757" y="3436677"/>
            <a:ext cx="2142308" cy="827696"/>
          </a:xfrm>
          <a:prstGeom prst="left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0.46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CE51ED2-56DE-934D-853E-46498817A116}"/>
              </a:ext>
            </a:extLst>
          </p:cNvPr>
          <p:cNvSpPr/>
          <p:nvPr/>
        </p:nvSpPr>
        <p:spPr>
          <a:xfrm>
            <a:off x="6307393" y="4832431"/>
            <a:ext cx="2142308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Delay</a:t>
            </a:r>
          </a:p>
        </p:txBody>
      </p:sp>
      <p:sp>
        <p:nvSpPr>
          <p:cNvPr id="20" name="Left-right Arrow 19">
            <a:extLst>
              <a:ext uri="{FF2B5EF4-FFF2-40B4-BE49-F238E27FC236}">
                <a16:creationId xmlns:a16="http://schemas.microsoft.com/office/drawing/2014/main" id="{AB2E8C70-7C99-2F4D-8D18-E5748FF7615B}"/>
              </a:ext>
            </a:extLst>
          </p:cNvPr>
          <p:cNvSpPr/>
          <p:nvPr/>
        </p:nvSpPr>
        <p:spPr>
          <a:xfrm rot="2914305">
            <a:off x="5801965" y="3563072"/>
            <a:ext cx="2142308" cy="827696"/>
          </a:xfrm>
          <a:prstGeom prst="left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0.35</a:t>
            </a:r>
          </a:p>
        </p:txBody>
      </p:sp>
      <p:sp>
        <p:nvSpPr>
          <p:cNvPr id="21" name="Left-right Arrow 20">
            <a:extLst>
              <a:ext uri="{FF2B5EF4-FFF2-40B4-BE49-F238E27FC236}">
                <a16:creationId xmlns:a16="http://schemas.microsoft.com/office/drawing/2014/main" id="{4F3EC89A-A99B-104C-B969-AE3135714EF8}"/>
              </a:ext>
            </a:extLst>
          </p:cNvPr>
          <p:cNvSpPr/>
          <p:nvPr/>
        </p:nvSpPr>
        <p:spPr>
          <a:xfrm rot="20373405">
            <a:off x="6384479" y="1276840"/>
            <a:ext cx="2142308" cy="827696"/>
          </a:xfrm>
          <a:prstGeom prst="left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-0.28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18703C-8C60-1145-89D1-92A23B75C054}"/>
              </a:ext>
            </a:extLst>
          </p:cNvPr>
          <p:cNvSpPr/>
          <p:nvPr/>
        </p:nvSpPr>
        <p:spPr>
          <a:xfrm>
            <a:off x="8449701" y="481427"/>
            <a:ext cx="2142308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Grade point average</a:t>
            </a:r>
          </a:p>
        </p:txBody>
      </p:sp>
      <p:sp>
        <p:nvSpPr>
          <p:cNvPr id="25" name="Left-right Arrow 24">
            <a:extLst>
              <a:ext uri="{FF2B5EF4-FFF2-40B4-BE49-F238E27FC236}">
                <a16:creationId xmlns:a16="http://schemas.microsoft.com/office/drawing/2014/main" id="{6947EEF8-AF20-8145-A1E9-5A8665A8958A}"/>
              </a:ext>
            </a:extLst>
          </p:cNvPr>
          <p:cNvSpPr/>
          <p:nvPr/>
        </p:nvSpPr>
        <p:spPr>
          <a:xfrm>
            <a:off x="6373629" y="2400973"/>
            <a:ext cx="2142308" cy="827696"/>
          </a:xfrm>
          <a:prstGeom prst="left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0.06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A4F9982-4C54-DC4F-87BC-560C45C506DD}"/>
              </a:ext>
            </a:extLst>
          </p:cNvPr>
          <p:cNvSpPr/>
          <p:nvPr/>
        </p:nvSpPr>
        <p:spPr>
          <a:xfrm>
            <a:off x="8526787" y="2138033"/>
            <a:ext cx="2142308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Completion Time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234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5" grpId="0" animBg="1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7F893-03EE-A14E-A12A-260912706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Nomological Networks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97F5AA-0EC9-5842-9178-5ECDDB6BEF7D}"/>
              </a:ext>
            </a:extLst>
          </p:cNvPr>
          <p:cNvSpPr/>
          <p:nvPr/>
        </p:nvSpPr>
        <p:spPr>
          <a:xfrm>
            <a:off x="5492261" y="3408879"/>
            <a:ext cx="1202114" cy="565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Procrastination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155B9D-999A-DB4D-9EC0-5BF4102DD108}"/>
              </a:ext>
            </a:extLst>
          </p:cNvPr>
          <p:cNvSpPr/>
          <p:nvPr/>
        </p:nvSpPr>
        <p:spPr>
          <a:xfrm>
            <a:off x="4777069" y="1655757"/>
            <a:ext cx="1202115" cy="464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Conscientiousness</a:t>
            </a:r>
          </a:p>
        </p:txBody>
      </p: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8CAB30EC-5896-1F4C-9172-D99E06163F74}"/>
              </a:ext>
            </a:extLst>
          </p:cNvPr>
          <p:cNvSpPr/>
          <p:nvPr/>
        </p:nvSpPr>
        <p:spPr>
          <a:xfrm rot="3195293">
            <a:off x="5224501" y="2391689"/>
            <a:ext cx="1366017" cy="654684"/>
          </a:xfrm>
          <a:prstGeom prst="left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-0.67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176095-C1F4-7142-A343-CC298E6A7DCB}"/>
              </a:ext>
            </a:extLst>
          </p:cNvPr>
          <p:cNvSpPr/>
          <p:nvPr/>
        </p:nvSpPr>
        <p:spPr>
          <a:xfrm>
            <a:off x="3287058" y="3352902"/>
            <a:ext cx="866084" cy="464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Neuroticism</a:t>
            </a:r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076EDEE3-5CC9-D646-B531-AB85C5A51A59}"/>
              </a:ext>
            </a:extLst>
          </p:cNvPr>
          <p:cNvSpPr/>
          <p:nvPr/>
        </p:nvSpPr>
        <p:spPr>
          <a:xfrm>
            <a:off x="4190734" y="3431596"/>
            <a:ext cx="1202114" cy="345248"/>
          </a:xfrm>
          <a:prstGeom prst="left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0.26</a:t>
            </a:r>
          </a:p>
        </p:txBody>
      </p:sp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15E6AE92-64C8-4749-A734-44A27B00310F}"/>
              </a:ext>
            </a:extLst>
          </p:cNvPr>
          <p:cNvSpPr/>
          <p:nvPr/>
        </p:nvSpPr>
        <p:spPr>
          <a:xfrm rot="19541409">
            <a:off x="6589279" y="2558682"/>
            <a:ext cx="1532553" cy="521218"/>
          </a:xfrm>
          <a:prstGeom prst="left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0.24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88F0FF-59CA-964E-B57C-A2A1E745F050}"/>
              </a:ext>
            </a:extLst>
          </p:cNvPr>
          <p:cNvSpPr/>
          <p:nvPr/>
        </p:nvSpPr>
        <p:spPr>
          <a:xfrm>
            <a:off x="8004156" y="1826777"/>
            <a:ext cx="611777" cy="464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Trait Anxiety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AB1F3F-ED22-2E42-AB82-11A725BF2E1E}"/>
              </a:ext>
            </a:extLst>
          </p:cNvPr>
          <p:cNvSpPr/>
          <p:nvPr/>
        </p:nvSpPr>
        <p:spPr>
          <a:xfrm>
            <a:off x="4190734" y="5013087"/>
            <a:ext cx="1202114" cy="64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“Self-Handicapping”</a:t>
            </a:r>
          </a:p>
        </p:txBody>
      </p:sp>
      <p:sp>
        <p:nvSpPr>
          <p:cNvPr id="17" name="Left-right Arrow 16">
            <a:extLst>
              <a:ext uri="{FF2B5EF4-FFF2-40B4-BE49-F238E27FC236}">
                <a16:creationId xmlns:a16="http://schemas.microsoft.com/office/drawing/2014/main" id="{33306631-0341-F246-8729-8924A26AB250}"/>
              </a:ext>
            </a:extLst>
          </p:cNvPr>
          <p:cNvSpPr/>
          <p:nvPr/>
        </p:nvSpPr>
        <p:spPr>
          <a:xfrm rot="18595400">
            <a:off x="5044320" y="4362836"/>
            <a:ext cx="1038372" cy="334618"/>
          </a:xfrm>
          <a:prstGeom prst="left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0.46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CE51ED2-56DE-934D-853E-46498817A116}"/>
              </a:ext>
            </a:extLst>
          </p:cNvPr>
          <p:cNvSpPr/>
          <p:nvPr/>
        </p:nvSpPr>
        <p:spPr>
          <a:xfrm>
            <a:off x="6963481" y="5334335"/>
            <a:ext cx="866084" cy="64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Task Delay</a:t>
            </a:r>
          </a:p>
        </p:txBody>
      </p:sp>
      <p:sp>
        <p:nvSpPr>
          <p:cNvPr id="20" name="Left-right Arrow 19">
            <a:extLst>
              <a:ext uri="{FF2B5EF4-FFF2-40B4-BE49-F238E27FC236}">
                <a16:creationId xmlns:a16="http://schemas.microsoft.com/office/drawing/2014/main" id="{AB2E8C70-7C99-2F4D-8D18-E5748FF7615B}"/>
              </a:ext>
            </a:extLst>
          </p:cNvPr>
          <p:cNvSpPr/>
          <p:nvPr/>
        </p:nvSpPr>
        <p:spPr>
          <a:xfrm rot="3896856">
            <a:off x="6190911" y="4369527"/>
            <a:ext cx="1038372" cy="334618"/>
          </a:xfrm>
          <a:prstGeom prst="left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0.35</a:t>
            </a:r>
          </a:p>
        </p:txBody>
      </p:sp>
      <p:sp>
        <p:nvSpPr>
          <p:cNvPr id="21" name="Left-right Arrow 20">
            <a:extLst>
              <a:ext uri="{FF2B5EF4-FFF2-40B4-BE49-F238E27FC236}">
                <a16:creationId xmlns:a16="http://schemas.microsoft.com/office/drawing/2014/main" id="{4F3EC89A-A99B-104C-B969-AE3135714EF8}"/>
              </a:ext>
            </a:extLst>
          </p:cNvPr>
          <p:cNvSpPr/>
          <p:nvPr/>
        </p:nvSpPr>
        <p:spPr>
          <a:xfrm rot="2095370">
            <a:off x="6751481" y="4140526"/>
            <a:ext cx="1557443" cy="493823"/>
          </a:xfrm>
          <a:prstGeom prst="left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-0.28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18703C-8C60-1145-89D1-92A23B75C054}"/>
              </a:ext>
            </a:extLst>
          </p:cNvPr>
          <p:cNvSpPr/>
          <p:nvPr/>
        </p:nvSpPr>
        <p:spPr>
          <a:xfrm>
            <a:off x="8674825" y="4438963"/>
            <a:ext cx="866084" cy="64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Grade point average</a:t>
            </a:r>
          </a:p>
        </p:txBody>
      </p:sp>
      <p:sp>
        <p:nvSpPr>
          <p:cNvPr id="25" name="Left-right Arrow 24">
            <a:extLst>
              <a:ext uri="{FF2B5EF4-FFF2-40B4-BE49-F238E27FC236}">
                <a16:creationId xmlns:a16="http://schemas.microsoft.com/office/drawing/2014/main" id="{6947EEF8-AF20-8145-A1E9-5A8665A8958A}"/>
              </a:ext>
            </a:extLst>
          </p:cNvPr>
          <p:cNvSpPr/>
          <p:nvPr/>
        </p:nvSpPr>
        <p:spPr>
          <a:xfrm>
            <a:off x="6811541" y="3429000"/>
            <a:ext cx="1910183" cy="406408"/>
          </a:xfrm>
          <a:prstGeom prst="left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0.06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A4F9982-4C54-DC4F-87BC-560C45C506DD}"/>
              </a:ext>
            </a:extLst>
          </p:cNvPr>
          <p:cNvSpPr/>
          <p:nvPr/>
        </p:nvSpPr>
        <p:spPr>
          <a:xfrm>
            <a:off x="8879895" y="3313569"/>
            <a:ext cx="866084" cy="64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Task Completion 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8D2273-936C-0341-B975-082AA970225A}"/>
              </a:ext>
            </a:extLst>
          </p:cNvPr>
          <p:cNvSpPr txBox="1"/>
          <p:nvPr/>
        </p:nvSpPr>
        <p:spPr>
          <a:xfrm>
            <a:off x="195943" y="6021977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Missed deadlines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17EFB4-FD5F-A247-8AB0-111E9035803F}"/>
              </a:ext>
            </a:extLst>
          </p:cNvPr>
          <p:cNvSpPr txBox="1"/>
          <p:nvPr/>
        </p:nvSpPr>
        <p:spPr>
          <a:xfrm>
            <a:off x="221588" y="5183728"/>
            <a:ext cx="123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Depression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140A6C-6132-7343-8B30-510766CE9AD8}"/>
              </a:ext>
            </a:extLst>
          </p:cNvPr>
          <p:cNvSpPr txBox="1"/>
          <p:nvPr/>
        </p:nvSpPr>
        <p:spPr>
          <a:xfrm>
            <a:off x="206859" y="4345479"/>
            <a:ext cx="1488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Fear of failure</a:t>
            </a:r>
          </a:p>
        </p:txBody>
      </p:sp>
    </p:spTree>
    <p:extLst>
      <p:ext uri="{BB962C8B-B14F-4D97-AF65-F5344CB8AC3E}">
        <p14:creationId xmlns:p14="http://schemas.microsoft.com/office/powerpoint/2010/main" val="483230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1D6D0-FD3D-FB4D-A418-05D0850BB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Nomological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20D1F-0398-2B4B-B8B1-783519802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Laws in the nomological network may relate:</a:t>
            </a:r>
          </a:p>
          <a:p>
            <a:pPr lvl="1"/>
            <a:r>
              <a:rPr lang="en-US" dirty="0"/>
              <a:t>Observable quantities together</a:t>
            </a:r>
          </a:p>
          <a:p>
            <a:pPr lvl="1"/>
            <a:r>
              <a:rPr lang="en-US" dirty="0"/>
              <a:t>Theoretical constructs to observables</a:t>
            </a:r>
          </a:p>
          <a:p>
            <a:pPr lvl="1"/>
            <a:r>
              <a:rPr lang="en-US" dirty="0"/>
              <a:t>Theoretical constructs to one another</a:t>
            </a:r>
          </a:p>
          <a:p>
            <a:r>
              <a:rPr lang="en-US" dirty="0"/>
              <a:t>For a construct to be scientifically admissible it must (directly or indirectly) involve observables</a:t>
            </a:r>
          </a:p>
          <a:p>
            <a:r>
              <a:rPr lang="en-US" dirty="0"/>
              <a:t>Learning more about a construct means expanding the nomological network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FF0DC8-9E71-2740-9FB2-B6469A4ADE01}"/>
              </a:ext>
            </a:extLst>
          </p:cNvPr>
          <p:cNvSpPr txBox="1"/>
          <p:nvPr/>
        </p:nvSpPr>
        <p:spPr>
          <a:xfrm>
            <a:off x="7488195" y="6363730"/>
            <a:ext cx="2607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Cronbach &amp; </a:t>
            </a:r>
            <a:r>
              <a:rPr lang="en-US" dirty="0" err="1"/>
              <a:t>Meehl</a:t>
            </a:r>
            <a:r>
              <a:rPr lang="en-US" dirty="0"/>
              <a:t> (1954)</a:t>
            </a:r>
          </a:p>
        </p:txBody>
      </p:sp>
    </p:spTree>
    <p:extLst>
      <p:ext uri="{BB962C8B-B14F-4D97-AF65-F5344CB8AC3E}">
        <p14:creationId xmlns:p14="http://schemas.microsoft.com/office/powerpoint/2010/main" val="1768578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1D6D0-FD3D-FB4D-A418-05D0850BB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Nomological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20D1F-0398-2B4B-B8B1-783519802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Unless the network makes contact with observations, and exhibits explicit, public steps of inference, construct validation cannot be claimed (p12)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FF0DC8-9E71-2740-9FB2-B6469A4ADE01}"/>
              </a:ext>
            </a:extLst>
          </p:cNvPr>
          <p:cNvSpPr txBox="1"/>
          <p:nvPr/>
        </p:nvSpPr>
        <p:spPr>
          <a:xfrm>
            <a:off x="7488195" y="6363730"/>
            <a:ext cx="2607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Cronbach &amp; </a:t>
            </a:r>
            <a:r>
              <a:rPr lang="en-US" dirty="0" err="1"/>
              <a:t>Meehl</a:t>
            </a:r>
            <a:r>
              <a:rPr lang="en-US" dirty="0"/>
              <a:t> (1954)</a:t>
            </a:r>
          </a:p>
        </p:txBody>
      </p:sp>
    </p:spTree>
    <p:extLst>
      <p:ext uri="{BB962C8B-B14F-4D97-AF65-F5344CB8AC3E}">
        <p14:creationId xmlns:p14="http://schemas.microsoft.com/office/powerpoint/2010/main" val="2793406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grass, sky, outdoor, person, and fire">
            <a:extLst>
              <a:ext uri="{FF2B5EF4-FFF2-40B4-BE49-F238E27FC236}">
                <a16:creationId xmlns:a16="http://schemas.microsoft.com/office/drawing/2014/main" id="{6C426640-63CB-7D4E-8CA9-BB382C9E92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0221" y="298220"/>
            <a:ext cx="2570942" cy="1896718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D446C9A-8DCB-7D45-83C3-C5849EEA5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993" y="1831986"/>
            <a:ext cx="9603275" cy="4160216"/>
          </a:xfrm>
        </p:spPr>
        <p:txBody>
          <a:bodyPr>
            <a:normAutofit/>
          </a:bodyPr>
          <a:lstStyle/>
          <a:p>
            <a:r>
              <a:rPr lang="en-GB" dirty="0"/>
              <a:t>Does the measure refer to </a:t>
            </a:r>
            <a:r>
              <a:rPr lang="en-GB" b="1" dirty="0"/>
              <a:t>underlying theoretical concepts</a:t>
            </a:r>
            <a:r>
              <a:rPr lang="en-GB" dirty="0"/>
              <a:t>? </a:t>
            </a:r>
          </a:p>
          <a:p>
            <a:r>
              <a:rPr lang="en-GB" dirty="0"/>
              <a:t>Is there a well-developed theoretical and conceptual understanding of the construct/dimension being measured? 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BD865B9-4C6C-0949-9D7A-61576EA702B1}"/>
              </a:ext>
            </a:extLst>
          </p:cNvPr>
          <p:cNvSpPr txBox="1">
            <a:spLocks/>
          </p:cNvSpPr>
          <p:nvPr/>
        </p:nvSpPr>
        <p:spPr>
          <a:xfrm>
            <a:off x="879686" y="875765"/>
            <a:ext cx="11312314" cy="7894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atin typeface="Trebuchet MS" panose="020B0603020202020204" pitchFamily="34" charset="0"/>
              </a:rPr>
              <a:t>Nomological Networks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0B8DA3-4BEE-4568-AA4D-E902F9AE1CB4}"/>
              </a:ext>
            </a:extLst>
          </p:cNvPr>
          <p:cNvSpPr txBox="1"/>
          <p:nvPr/>
        </p:nvSpPr>
        <p:spPr>
          <a:xfrm>
            <a:off x="2852928" y="4881522"/>
            <a:ext cx="19732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Fire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0CA0CD-CFEB-46C1-9930-29360E6C3C51}"/>
              </a:ext>
            </a:extLst>
          </p:cNvPr>
          <p:cNvSpPr txBox="1"/>
          <p:nvPr/>
        </p:nvSpPr>
        <p:spPr>
          <a:xfrm>
            <a:off x="6535843" y="4881522"/>
            <a:ext cx="17842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Smoke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C27B9D-6592-489F-B206-BDD8D34C826E}"/>
              </a:ext>
            </a:extLst>
          </p:cNvPr>
          <p:cNvSpPr txBox="1"/>
          <p:nvPr/>
        </p:nvSpPr>
        <p:spPr>
          <a:xfrm>
            <a:off x="5065207" y="3512363"/>
            <a:ext cx="19732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Heat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C76265-5233-47DA-8C93-DD90FC4FBDBE}"/>
              </a:ext>
            </a:extLst>
          </p:cNvPr>
          <p:cNvSpPr txBox="1"/>
          <p:nvPr/>
        </p:nvSpPr>
        <p:spPr>
          <a:xfrm>
            <a:off x="879686" y="6392943"/>
            <a:ext cx="19732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Light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15EDC3-A327-4EB5-9C01-5146B3C94729}"/>
              </a:ext>
            </a:extLst>
          </p:cNvPr>
          <p:cNvSpPr txBox="1"/>
          <p:nvPr/>
        </p:nvSpPr>
        <p:spPr>
          <a:xfrm>
            <a:off x="2645565" y="3482285"/>
            <a:ext cx="19732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Fuel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6859C9-FA90-42E0-8B29-AB52C0593070}"/>
              </a:ext>
            </a:extLst>
          </p:cNvPr>
          <p:cNvSpPr txBox="1"/>
          <p:nvPr/>
        </p:nvSpPr>
        <p:spPr>
          <a:xfrm>
            <a:off x="307593" y="3507589"/>
            <a:ext cx="19732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Air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E5590EE-1201-41AC-B4DD-F4BFE76D8AEC}"/>
              </a:ext>
            </a:extLst>
          </p:cNvPr>
          <p:cNvCxnSpPr>
            <a:stCxn id="14" idx="2"/>
            <a:endCxn id="2" idx="0"/>
          </p:cNvCxnSpPr>
          <p:nvPr/>
        </p:nvCxnSpPr>
        <p:spPr>
          <a:xfrm>
            <a:off x="3632186" y="3851617"/>
            <a:ext cx="207363" cy="1029905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7B6939E-8D9E-4457-A113-0C6C6A377E3C}"/>
              </a:ext>
            </a:extLst>
          </p:cNvPr>
          <p:cNvCxnSpPr>
            <a:cxnSpLocks/>
            <a:stCxn id="16" idx="2"/>
            <a:endCxn id="2" idx="0"/>
          </p:cNvCxnSpPr>
          <p:nvPr/>
        </p:nvCxnSpPr>
        <p:spPr>
          <a:xfrm>
            <a:off x="1294214" y="3876921"/>
            <a:ext cx="2545335" cy="1004601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59E2ACB-26A8-4188-9FB8-624140046E51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3839549" y="4018386"/>
            <a:ext cx="2098936" cy="863136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7155A6E-54CC-48AB-8890-570398E71C3A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4826170" y="5066188"/>
            <a:ext cx="1709673" cy="0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737D8A6-83A5-4E80-AD0A-4467E14908A5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3041905" y="5250854"/>
            <a:ext cx="797644" cy="1326755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FA4D0B0-BE7A-4604-8CB0-D8A39FCF2DC2}"/>
              </a:ext>
            </a:extLst>
          </p:cNvPr>
          <p:cNvSpPr txBox="1"/>
          <p:nvPr/>
        </p:nvSpPr>
        <p:spPr>
          <a:xfrm>
            <a:off x="6568187" y="6065290"/>
            <a:ext cx="17842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Water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767B8C8-396B-44CE-8E57-0F58BE21397B}"/>
              </a:ext>
            </a:extLst>
          </p:cNvPr>
          <p:cNvCxnSpPr>
            <a:cxnSpLocks/>
          </p:cNvCxnSpPr>
          <p:nvPr/>
        </p:nvCxnSpPr>
        <p:spPr>
          <a:xfrm>
            <a:off x="4028526" y="5142388"/>
            <a:ext cx="2507317" cy="1219146"/>
          </a:xfrm>
          <a:prstGeom prst="straightConnector1">
            <a:avLst/>
          </a:prstGeom>
          <a:ln w="69850">
            <a:solidFill>
              <a:srgbClr val="EE1A1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7CFCD10-D1CE-F94C-A185-D1B6CB048C13}"/>
              </a:ext>
            </a:extLst>
          </p:cNvPr>
          <p:cNvSpPr txBox="1"/>
          <p:nvPr/>
        </p:nvSpPr>
        <p:spPr>
          <a:xfrm>
            <a:off x="333632" y="5474043"/>
            <a:ext cx="10859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Cooking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E135A33-EE63-A043-BD37-92BAB2DF48D5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1419570" y="5142153"/>
            <a:ext cx="1333706" cy="516556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541085B-BA94-C04A-AE0C-44D43B8F7EA1}"/>
              </a:ext>
            </a:extLst>
          </p:cNvPr>
          <p:cNvSpPr txBox="1"/>
          <p:nvPr/>
        </p:nvSpPr>
        <p:spPr>
          <a:xfrm>
            <a:off x="3839547" y="6361534"/>
            <a:ext cx="229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Made of diamonds?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F532CAB-1319-4141-B714-487FFB013F8C}"/>
              </a:ext>
            </a:extLst>
          </p:cNvPr>
          <p:cNvCxnSpPr>
            <a:cxnSpLocks/>
          </p:cNvCxnSpPr>
          <p:nvPr/>
        </p:nvCxnSpPr>
        <p:spPr>
          <a:xfrm flipH="1" flipV="1">
            <a:off x="3996182" y="5400431"/>
            <a:ext cx="749862" cy="971416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0DE76A5-698A-B443-99F2-2FBA3A4986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7984" y="2035058"/>
            <a:ext cx="4805211" cy="375407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2628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 animBg="1"/>
      <p:bldP spid="11" grpId="0" animBg="1"/>
      <p:bldP spid="14" grpId="0" animBg="1"/>
      <p:bldP spid="16" grpId="0" animBg="1"/>
      <p:bldP spid="34" grpId="0" animBg="1"/>
      <p:bldP spid="9" grpId="0" animBg="1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BE1F2-5840-0346-8AB4-79FE74EFC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Nomological Networks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927C76-CF6B-2541-9EDD-5932E4E8EA59}"/>
              </a:ext>
            </a:extLst>
          </p:cNvPr>
          <p:cNvSpPr/>
          <p:nvPr/>
        </p:nvSpPr>
        <p:spPr>
          <a:xfrm>
            <a:off x="1408670" y="2137719"/>
            <a:ext cx="1767016" cy="1291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Measure 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639336-1369-8C47-9641-5F969A2701F8}"/>
              </a:ext>
            </a:extLst>
          </p:cNvPr>
          <p:cNvSpPr/>
          <p:nvPr/>
        </p:nvSpPr>
        <p:spPr>
          <a:xfrm>
            <a:off x="5441091" y="2137718"/>
            <a:ext cx="1767016" cy="1291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Sweaty Palms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B1725988-EFC9-EC45-A499-942AE1E61814}"/>
              </a:ext>
            </a:extLst>
          </p:cNvPr>
          <p:cNvSpPr/>
          <p:nvPr/>
        </p:nvSpPr>
        <p:spPr>
          <a:xfrm>
            <a:off x="3369275" y="2462082"/>
            <a:ext cx="1878227" cy="642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 = 0.5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467FA7-4D45-8B4F-A4F9-C1A30764867D}"/>
              </a:ext>
            </a:extLst>
          </p:cNvPr>
          <p:cNvSpPr/>
          <p:nvPr/>
        </p:nvSpPr>
        <p:spPr>
          <a:xfrm>
            <a:off x="2977979" y="4695568"/>
            <a:ext cx="2137719" cy="1260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Failed Exam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24DD96-DBF5-3F44-89E3-3705773EE2E2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H="1" flipV="1">
            <a:off x="2292178" y="3429000"/>
            <a:ext cx="1754661" cy="1266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62B1464-2E51-CA47-B78B-F553C9C4FE37}"/>
              </a:ext>
            </a:extLst>
          </p:cNvPr>
          <p:cNvCxnSpPr>
            <a:stCxn id="9" idx="0"/>
            <a:endCxn id="6" idx="2"/>
          </p:cNvCxnSpPr>
          <p:nvPr/>
        </p:nvCxnSpPr>
        <p:spPr>
          <a:xfrm flipV="1">
            <a:off x="4046839" y="3428999"/>
            <a:ext cx="2277760" cy="1266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2030CAA-1525-B141-B26A-7C4901DB99B3}"/>
              </a:ext>
            </a:extLst>
          </p:cNvPr>
          <p:cNvSpPr/>
          <p:nvPr/>
        </p:nvSpPr>
        <p:spPr>
          <a:xfrm>
            <a:off x="1408670" y="2150075"/>
            <a:ext cx="1767016" cy="1291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Anxiety Proneness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C3E4F62-5CFD-0F4D-8179-AECCDCDCAC02}"/>
              </a:ext>
            </a:extLst>
          </p:cNvPr>
          <p:cNvSpPr/>
          <p:nvPr/>
        </p:nvSpPr>
        <p:spPr>
          <a:xfrm>
            <a:off x="1408670" y="2143897"/>
            <a:ext cx="1767016" cy="1291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Academic aspiration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217FC8-D344-6046-89B1-9C5CDFE6F77D}"/>
              </a:ext>
            </a:extLst>
          </p:cNvPr>
          <p:cNvSpPr/>
          <p:nvPr/>
        </p:nvSpPr>
        <p:spPr>
          <a:xfrm>
            <a:off x="2977978" y="4683212"/>
            <a:ext cx="2137719" cy="1291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Threat of pain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675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9" grpId="0" animBg="1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BE1F2-5840-0346-8AB4-79FE74EFC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Nomological Networks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927C76-CF6B-2541-9EDD-5932E4E8EA59}"/>
              </a:ext>
            </a:extLst>
          </p:cNvPr>
          <p:cNvSpPr/>
          <p:nvPr/>
        </p:nvSpPr>
        <p:spPr>
          <a:xfrm>
            <a:off x="5980670" y="2273643"/>
            <a:ext cx="1767016" cy="1291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Measure 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639336-1369-8C47-9641-5F969A2701F8}"/>
              </a:ext>
            </a:extLst>
          </p:cNvPr>
          <p:cNvSpPr/>
          <p:nvPr/>
        </p:nvSpPr>
        <p:spPr>
          <a:xfrm>
            <a:off x="10013091" y="2273642"/>
            <a:ext cx="1767016" cy="1291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Sweaty Palms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B1725988-EFC9-EC45-A499-942AE1E61814}"/>
              </a:ext>
            </a:extLst>
          </p:cNvPr>
          <p:cNvSpPr/>
          <p:nvPr/>
        </p:nvSpPr>
        <p:spPr>
          <a:xfrm>
            <a:off x="7941275" y="2598006"/>
            <a:ext cx="1878227" cy="642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 = 0.5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467FA7-4D45-8B4F-A4F9-C1A30764867D}"/>
              </a:ext>
            </a:extLst>
          </p:cNvPr>
          <p:cNvSpPr/>
          <p:nvPr/>
        </p:nvSpPr>
        <p:spPr>
          <a:xfrm>
            <a:off x="7549979" y="4831492"/>
            <a:ext cx="2137719" cy="1260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Failed Exam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24DD96-DBF5-3F44-89E3-3705773EE2E2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H="1" flipV="1">
            <a:off x="6864178" y="3564924"/>
            <a:ext cx="1754661" cy="1266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62B1464-2E51-CA47-B78B-F553C9C4FE37}"/>
              </a:ext>
            </a:extLst>
          </p:cNvPr>
          <p:cNvCxnSpPr>
            <a:stCxn id="9" idx="0"/>
            <a:endCxn id="6" idx="2"/>
          </p:cNvCxnSpPr>
          <p:nvPr/>
        </p:nvCxnSpPr>
        <p:spPr>
          <a:xfrm flipV="1">
            <a:off x="8618839" y="3564923"/>
            <a:ext cx="2277760" cy="1266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503FBDB-9C7E-7748-8807-969C2C660EC8}"/>
              </a:ext>
            </a:extLst>
          </p:cNvPr>
          <p:cNvSpPr/>
          <p:nvPr/>
        </p:nvSpPr>
        <p:spPr>
          <a:xfrm>
            <a:off x="2633020" y="2137719"/>
            <a:ext cx="1767016" cy="129128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Observed tenseness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01EC3C-4A29-F040-B9B0-F4373AF69016}"/>
              </a:ext>
            </a:extLst>
          </p:cNvPr>
          <p:cNvSpPr/>
          <p:nvPr/>
        </p:nvSpPr>
        <p:spPr>
          <a:xfrm>
            <a:off x="2606248" y="3685445"/>
            <a:ext cx="1767016" cy="129128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Intellectual inefficiency from electric shock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9E1D3F-9DFC-254B-9CB1-F543AF4B19EB}"/>
              </a:ext>
            </a:extLst>
          </p:cNvPr>
          <p:cNvSpPr/>
          <p:nvPr/>
        </p:nvSpPr>
        <p:spPr>
          <a:xfrm>
            <a:off x="2541373" y="5233170"/>
            <a:ext cx="1767016" cy="129128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Anxiety scale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9E3E1DE3-9FE3-9B45-B127-D2C8EB23CF97}"/>
              </a:ext>
            </a:extLst>
          </p:cNvPr>
          <p:cNvSpPr/>
          <p:nvPr/>
        </p:nvSpPr>
        <p:spPr>
          <a:xfrm>
            <a:off x="4590022" y="2542423"/>
            <a:ext cx="1387045" cy="676533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 = 0.45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74A2B876-1F32-FA40-88FE-910F6053CE02}"/>
              </a:ext>
            </a:extLst>
          </p:cNvPr>
          <p:cNvSpPr/>
          <p:nvPr/>
        </p:nvSpPr>
        <p:spPr>
          <a:xfrm rot="19714509">
            <a:off x="4322990" y="3586075"/>
            <a:ext cx="1767016" cy="642552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 = 0.55</a:t>
            </a: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1F735B91-112D-464C-BDFF-A978E9065A9F}"/>
              </a:ext>
            </a:extLst>
          </p:cNvPr>
          <p:cNvSpPr/>
          <p:nvPr/>
        </p:nvSpPr>
        <p:spPr>
          <a:xfrm rot="18971088">
            <a:off x="3943034" y="4471128"/>
            <a:ext cx="3134897" cy="642552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 = 0.68</a:t>
            </a:r>
          </a:p>
        </p:txBody>
      </p:sp>
    </p:spTree>
    <p:extLst>
      <p:ext uri="{BB962C8B-B14F-4D97-AF65-F5344CB8AC3E}">
        <p14:creationId xmlns:p14="http://schemas.microsoft.com/office/powerpoint/2010/main" val="212955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BE1F2-5840-0346-8AB4-79FE74EFC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Nomological Networks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927C76-CF6B-2541-9EDD-5932E4E8EA59}"/>
              </a:ext>
            </a:extLst>
          </p:cNvPr>
          <p:cNvSpPr/>
          <p:nvPr/>
        </p:nvSpPr>
        <p:spPr>
          <a:xfrm>
            <a:off x="5980670" y="2273643"/>
            <a:ext cx="1767016" cy="1291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Measure 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639336-1369-8C47-9641-5F969A2701F8}"/>
              </a:ext>
            </a:extLst>
          </p:cNvPr>
          <p:cNvSpPr/>
          <p:nvPr/>
        </p:nvSpPr>
        <p:spPr>
          <a:xfrm>
            <a:off x="10013091" y="2273642"/>
            <a:ext cx="1767016" cy="1291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Sweaty Palms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B1725988-EFC9-EC45-A499-942AE1E61814}"/>
              </a:ext>
            </a:extLst>
          </p:cNvPr>
          <p:cNvSpPr/>
          <p:nvPr/>
        </p:nvSpPr>
        <p:spPr>
          <a:xfrm>
            <a:off x="7941275" y="2598006"/>
            <a:ext cx="1878227" cy="642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 = 0.5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467FA7-4D45-8B4F-A4F9-C1A30764867D}"/>
              </a:ext>
            </a:extLst>
          </p:cNvPr>
          <p:cNvSpPr/>
          <p:nvPr/>
        </p:nvSpPr>
        <p:spPr>
          <a:xfrm>
            <a:off x="7549979" y="4831492"/>
            <a:ext cx="2137719" cy="1260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Failed Exam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24DD96-DBF5-3F44-89E3-3705773EE2E2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H="1" flipV="1">
            <a:off x="6864178" y="3564924"/>
            <a:ext cx="1754661" cy="1266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62B1464-2E51-CA47-B78B-F553C9C4FE37}"/>
              </a:ext>
            </a:extLst>
          </p:cNvPr>
          <p:cNvCxnSpPr>
            <a:stCxn id="9" idx="0"/>
            <a:endCxn id="6" idx="2"/>
          </p:cNvCxnSpPr>
          <p:nvPr/>
        </p:nvCxnSpPr>
        <p:spPr>
          <a:xfrm flipV="1">
            <a:off x="8618839" y="3564923"/>
            <a:ext cx="2277760" cy="1266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503FBDB-9C7E-7748-8807-969C2C660EC8}"/>
              </a:ext>
            </a:extLst>
          </p:cNvPr>
          <p:cNvSpPr/>
          <p:nvPr/>
        </p:nvSpPr>
        <p:spPr>
          <a:xfrm>
            <a:off x="2633020" y="2137719"/>
            <a:ext cx="1767016" cy="129128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Social class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01EC3C-4A29-F040-B9B0-F4373AF69016}"/>
              </a:ext>
            </a:extLst>
          </p:cNvPr>
          <p:cNvSpPr/>
          <p:nvPr/>
        </p:nvSpPr>
        <p:spPr>
          <a:xfrm>
            <a:off x="2606248" y="3685445"/>
            <a:ext cx="1767016" cy="129128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Vocational aim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9E1D3F-9DFC-254B-9CB1-F543AF4B19EB}"/>
              </a:ext>
            </a:extLst>
          </p:cNvPr>
          <p:cNvSpPr/>
          <p:nvPr/>
        </p:nvSpPr>
        <p:spPr>
          <a:xfrm>
            <a:off x="2541373" y="5233170"/>
            <a:ext cx="1767016" cy="129128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 orientation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9E3E1DE3-9FE3-9B45-B127-D2C8EB23CF97}"/>
              </a:ext>
            </a:extLst>
          </p:cNvPr>
          <p:cNvSpPr/>
          <p:nvPr/>
        </p:nvSpPr>
        <p:spPr>
          <a:xfrm>
            <a:off x="4590022" y="2542423"/>
            <a:ext cx="1387045" cy="676533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 = 0.01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74A2B876-1F32-FA40-88FE-910F6053CE02}"/>
              </a:ext>
            </a:extLst>
          </p:cNvPr>
          <p:cNvSpPr/>
          <p:nvPr/>
        </p:nvSpPr>
        <p:spPr>
          <a:xfrm rot="19714509">
            <a:off x="4322990" y="3586075"/>
            <a:ext cx="1767016" cy="642552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 = -0.009</a:t>
            </a: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1F735B91-112D-464C-BDFF-A978E9065A9F}"/>
              </a:ext>
            </a:extLst>
          </p:cNvPr>
          <p:cNvSpPr/>
          <p:nvPr/>
        </p:nvSpPr>
        <p:spPr>
          <a:xfrm rot="18971088">
            <a:off x="3943034" y="4471128"/>
            <a:ext cx="3134897" cy="642552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 = 0.003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C92002-3107-3645-8695-4B104068973C}"/>
              </a:ext>
            </a:extLst>
          </p:cNvPr>
          <p:cNvSpPr/>
          <p:nvPr/>
        </p:nvSpPr>
        <p:spPr>
          <a:xfrm>
            <a:off x="5980670" y="2285999"/>
            <a:ext cx="1767016" cy="1291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Anxiety Proneness</a:t>
            </a:r>
          </a:p>
        </p:txBody>
      </p:sp>
    </p:spTree>
    <p:extLst>
      <p:ext uri="{BB962C8B-B14F-4D97-AF65-F5344CB8AC3E}">
        <p14:creationId xmlns:p14="http://schemas.microsoft.com/office/powerpoint/2010/main" val="3968206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9907B-14DD-BF47-A0D5-13DCD72AF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Nomological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FAE76-4996-1F4B-8E18-EBA9C2C19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08318" cy="4351338"/>
          </a:xfrm>
        </p:spPr>
        <p:txBody>
          <a:bodyPr/>
          <a:lstStyle/>
          <a:p>
            <a:r>
              <a:rPr lang="en-US" dirty="0"/>
              <a:t>To what extent can we claim that Procrastination exists?</a:t>
            </a:r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06631F0-4EC3-F84F-AAF9-EA47ABD4DF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6364" y="2617009"/>
            <a:ext cx="5471673" cy="24614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402392-370A-274C-823F-760F07BD074E}"/>
              </a:ext>
            </a:extLst>
          </p:cNvPr>
          <p:cNvSpPr txBox="1"/>
          <p:nvPr/>
        </p:nvSpPr>
        <p:spPr>
          <a:xfrm>
            <a:off x="243647" y="3526972"/>
            <a:ext cx="26627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Meta-analysis:</a:t>
            </a:r>
          </a:p>
          <a:p>
            <a:r>
              <a:rPr lang="en-US" dirty="0"/>
              <a:t>A statistical analysis that is</a:t>
            </a:r>
          </a:p>
          <a:p>
            <a:r>
              <a:rPr lang="en-US" dirty="0"/>
              <a:t>run on the results of </a:t>
            </a:r>
          </a:p>
          <a:p>
            <a:r>
              <a:rPr lang="en-US" dirty="0"/>
              <a:t>a set of studies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472BD0-775F-694A-87C6-028D902D3644}"/>
              </a:ext>
            </a:extLst>
          </p:cNvPr>
          <p:cNvSpPr txBox="1"/>
          <p:nvPr/>
        </p:nvSpPr>
        <p:spPr>
          <a:xfrm>
            <a:off x="8583168" y="681037"/>
            <a:ext cx="3553280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Demographics &amp; cognitive 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Personality variables: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Conscientiousness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Neuroticism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Trait anxiety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Pessimism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Self image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Self Efficacy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Self esteem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Motives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Fear of failure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Perfectionism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‘self handicapping’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Affect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State anxiety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Missed deadlines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Time spent preparing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Time spent performing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Grades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GPA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285FB0A7-52C8-2047-882D-2071EBF6673A}"/>
              </a:ext>
            </a:extLst>
          </p:cNvPr>
          <p:cNvSpPr/>
          <p:nvPr/>
        </p:nvSpPr>
        <p:spPr>
          <a:xfrm>
            <a:off x="6364224" y="5596128"/>
            <a:ext cx="2621280" cy="10119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Observable</a:t>
            </a:r>
          </a:p>
        </p:txBody>
      </p:sp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F6409A6C-BD0A-CE48-82E2-0CC0A76A11FB}"/>
              </a:ext>
            </a:extLst>
          </p:cNvPr>
          <p:cNvSpPr/>
          <p:nvPr/>
        </p:nvSpPr>
        <p:spPr>
          <a:xfrm rot="16200000">
            <a:off x="5083193" y="2586406"/>
            <a:ext cx="4781006" cy="13279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Theoretical Constructs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5379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/>
      <p:bldP spid="10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7F893-03EE-A14E-A12A-260912706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Nomological Networks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97F5AA-0EC9-5842-9178-5ECDDB6BEF7D}"/>
              </a:ext>
            </a:extLst>
          </p:cNvPr>
          <p:cNvSpPr/>
          <p:nvPr/>
        </p:nvSpPr>
        <p:spPr>
          <a:xfrm>
            <a:off x="4637314" y="5185955"/>
            <a:ext cx="2142308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Procrastination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155B9D-999A-DB4D-9EC0-5BF4102DD108}"/>
              </a:ext>
            </a:extLst>
          </p:cNvPr>
          <p:cNvSpPr/>
          <p:nvPr/>
        </p:nvSpPr>
        <p:spPr>
          <a:xfrm>
            <a:off x="4637314" y="1506878"/>
            <a:ext cx="2142308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Conscientiousness</a:t>
            </a:r>
          </a:p>
        </p:txBody>
      </p: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8CAB30EC-5896-1F4C-9172-D99E06163F74}"/>
              </a:ext>
            </a:extLst>
          </p:cNvPr>
          <p:cNvSpPr/>
          <p:nvPr/>
        </p:nvSpPr>
        <p:spPr>
          <a:xfrm rot="16200000">
            <a:off x="4519748" y="3537835"/>
            <a:ext cx="2377440" cy="966652"/>
          </a:xfrm>
          <a:prstGeom prst="left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-0.67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176095-C1F4-7142-A343-CC298E6A7DCB}"/>
              </a:ext>
            </a:extLst>
          </p:cNvPr>
          <p:cNvSpPr/>
          <p:nvPr/>
        </p:nvSpPr>
        <p:spPr>
          <a:xfrm>
            <a:off x="117566" y="5345816"/>
            <a:ext cx="2142308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Neuroticism</a:t>
            </a:r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076EDEE3-5CC9-D646-B531-AB85C5A51A59}"/>
              </a:ext>
            </a:extLst>
          </p:cNvPr>
          <p:cNvSpPr/>
          <p:nvPr/>
        </p:nvSpPr>
        <p:spPr>
          <a:xfrm>
            <a:off x="2259874" y="5525272"/>
            <a:ext cx="2377440" cy="966652"/>
          </a:xfrm>
          <a:prstGeom prst="left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0.26</a:t>
            </a:r>
          </a:p>
        </p:txBody>
      </p:sp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15E6AE92-64C8-4749-A734-44A27B00310F}"/>
              </a:ext>
            </a:extLst>
          </p:cNvPr>
          <p:cNvSpPr/>
          <p:nvPr/>
        </p:nvSpPr>
        <p:spPr>
          <a:xfrm>
            <a:off x="6779622" y="5525271"/>
            <a:ext cx="2377440" cy="966652"/>
          </a:xfrm>
          <a:prstGeom prst="left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0.24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88F0FF-59CA-964E-B57C-A2A1E745F050}"/>
              </a:ext>
            </a:extLst>
          </p:cNvPr>
          <p:cNvSpPr/>
          <p:nvPr/>
        </p:nvSpPr>
        <p:spPr>
          <a:xfrm>
            <a:off x="9146177" y="5361986"/>
            <a:ext cx="2142308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Trait Anxiety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4AE9D7-CFF2-0A45-86B7-092686F7C57A}"/>
              </a:ext>
            </a:extLst>
          </p:cNvPr>
          <p:cNvSpPr txBox="1"/>
          <p:nvPr/>
        </p:nvSpPr>
        <p:spPr>
          <a:xfrm>
            <a:off x="6096000" y="3655524"/>
            <a:ext cx="2921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 research  also suggests</a:t>
            </a:r>
          </a:p>
          <a:p>
            <a:r>
              <a:rPr lang="en-US" dirty="0"/>
              <a:t>this strength of connection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390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13" grpId="0" animBg="1"/>
      <p:bldP spid="14" grpId="0" animBg="1"/>
      <p:bldP spid="1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9|5.2|3.5|1.5|0.9|3.9|1.1|22.4|1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1.6|12.6|9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1|12.5|1.7|10|8.2|8.3|13|1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0.9|6.4|11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|29.4|2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D5B7CF51FD7D419C5CAA01758E47AC" ma:contentTypeVersion="13" ma:contentTypeDescription="Create a new document." ma:contentTypeScope="" ma:versionID="b64f38b3ec8a3619e5554203bfedb273">
  <xsd:schema xmlns:xsd="http://www.w3.org/2001/XMLSchema" xmlns:xs="http://www.w3.org/2001/XMLSchema" xmlns:p="http://schemas.microsoft.com/office/2006/metadata/properties" xmlns:ns2="22dc0c7b-222c-4368-9d25-b23c1c5625aa" xmlns:ns3="a544f5c6-c2b2-44cf-9139-519269434505" targetNamespace="http://schemas.microsoft.com/office/2006/metadata/properties" ma:root="true" ma:fieldsID="24a7b17ef24addfb07d34f978b6a18cc" ns2:_="" ns3:_="">
    <xsd:import namespace="22dc0c7b-222c-4368-9d25-b23c1c5625aa"/>
    <xsd:import namespace="a544f5c6-c2b2-44cf-9139-5192694345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dc0c7b-222c-4368-9d25-b23c1c5625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44f5c6-c2b2-44cf-9139-51926943450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892392D-0BBF-4F5A-94E2-9F1DD21A17B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A117354-1BCE-4B68-BE95-25B3FDC5A098}">
  <ds:schemaRefs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dcmitype/"/>
    <ds:schemaRef ds:uri="http://purl.org/dc/elements/1.1/"/>
    <ds:schemaRef ds:uri="http://schemas.microsoft.com/office/2006/documentManagement/types"/>
    <ds:schemaRef ds:uri="http://www.w3.org/XML/1998/namespace"/>
    <ds:schemaRef ds:uri="a544f5c6-c2b2-44cf-9139-519269434505"/>
    <ds:schemaRef ds:uri="http://schemas.microsoft.com/office/infopath/2007/PartnerControls"/>
    <ds:schemaRef ds:uri="3450dea5-9c92-46d7-80ec-867c4bee000d"/>
  </ds:schemaRefs>
</ds:datastoreItem>
</file>

<file path=customXml/itemProps3.xml><?xml version="1.0" encoding="utf-8"?>
<ds:datastoreItem xmlns:ds="http://schemas.openxmlformats.org/officeDocument/2006/customXml" ds:itemID="{03CB3D48-4907-4CB9-B076-9F085CFD1223}"/>
</file>

<file path=docProps/app.xml><?xml version="1.0" encoding="utf-8"?>
<Properties xmlns="http://schemas.openxmlformats.org/officeDocument/2006/extended-properties" xmlns:vt="http://schemas.openxmlformats.org/officeDocument/2006/docPropsVTypes">
  <TotalTime>1266</TotalTime>
  <Words>360</Words>
  <Application>Microsoft Macintosh PowerPoint</Application>
  <PresentationFormat>Widescreen</PresentationFormat>
  <Paragraphs>135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Trebuchet MS</vt:lpstr>
      <vt:lpstr>Office Theme</vt:lpstr>
      <vt:lpstr>1_Office Theme</vt:lpstr>
      <vt:lpstr>Nomological Networks</vt:lpstr>
      <vt:lpstr>Nomological Networks</vt:lpstr>
      <vt:lpstr>Nomological Networks</vt:lpstr>
      <vt:lpstr>PowerPoint Presentation</vt:lpstr>
      <vt:lpstr>Nomological Networks</vt:lpstr>
      <vt:lpstr>Nomological Networks</vt:lpstr>
      <vt:lpstr>Nomological Networks</vt:lpstr>
      <vt:lpstr>Nomological Networks</vt:lpstr>
      <vt:lpstr>Nomological Networks</vt:lpstr>
      <vt:lpstr>Nomological Networks</vt:lpstr>
      <vt:lpstr>Nomological Networks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Nomological Networks</dc:title>
  <dc:creator>Oliver Clark</dc:creator>
  <cp:lastModifiedBy>Oliver Clark</cp:lastModifiedBy>
  <cp:revision>16</cp:revision>
  <dcterms:created xsi:type="dcterms:W3CDTF">2021-03-08T13:36:23Z</dcterms:created>
  <dcterms:modified xsi:type="dcterms:W3CDTF">2021-03-17T19:47:20Z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0x010100A4D5B7CF51FD7D419C5CAA01758E47AC</vt:lpwstr>
  </property>
</Properties>
</file>