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B131F-364F-4475-8A4E-BE928FDBFF86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A69EA-A8DE-494A-8267-D1B57C44E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13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60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91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68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6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70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6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36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03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0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75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24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C517-64FE-4CC5-98D8-31C456CE5F30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430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marker on a calendar">
            <a:extLst>
              <a:ext uri="{FF2B5EF4-FFF2-40B4-BE49-F238E27FC236}">
                <a16:creationId xmlns:a16="http://schemas.microsoft.com/office/drawing/2014/main" id="{450985A9-F17A-9647-CEDB-6AFFFE7A9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A5066-F1EE-8F92-5F57-D5C1DF083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Week 9 Hour 1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500F2-E44D-ABC3-BD99-77C87192F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GB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22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7334-6243-CE96-2149-598C699B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Formative Task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522D-5AA4-9A3F-E07C-1FB892287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into groups with – 3-4 people</a:t>
            </a:r>
            <a:endParaRPr lang="en-US" dirty="0"/>
          </a:p>
          <a:p>
            <a:r>
              <a:rPr lang="en-GB" dirty="0"/>
              <a:t>You can use 3.67 or move into one of the cubicle rooms in the testing corridor</a:t>
            </a:r>
          </a:p>
          <a:p>
            <a:r>
              <a:rPr lang="en-GB" dirty="0"/>
              <a:t>Take it in turns to provide each other feedback</a:t>
            </a:r>
          </a:p>
          <a:p>
            <a:r>
              <a:rPr lang="en-GB" dirty="0"/>
              <a:t>Use the checklist</a:t>
            </a:r>
          </a:p>
          <a:p>
            <a:r>
              <a:rPr lang="en-GB" dirty="0"/>
              <a:t>Make a note of things that went well or not so well</a:t>
            </a:r>
          </a:p>
        </p:txBody>
      </p:sp>
    </p:spTree>
    <p:extLst>
      <p:ext uri="{BB962C8B-B14F-4D97-AF65-F5344CB8AC3E}">
        <p14:creationId xmlns:p14="http://schemas.microsoft.com/office/powerpoint/2010/main" val="16217058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1_Office Theme</vt:lpstr>
      <vt:lpstr>Week 9 Hour 1</vt:lpstr>
      <vt:lpstr>Formative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Hour 1</dc:title>
  <dc:creator>Oliver Clark</dc:creator>
  <cp:lastModifiedBy>Oliver Clark</cp:lastModifiedBy>
  <cp:revision>5</cp:revision>
  <dcterms:created xsi:type="dcterms:W3CDTF">2023-03-14T18:07:46Z</dcterms:created>
  <dcterms:modified xsi:type="dcterms:W3CDTF">2023-03-23T17:15:56Z</dcterms:modified>
</cp:coreProperties>
</file>