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6" r:id="rId5"/>
    <p:sldId id="268" r:id="rId6"/>
    <p:sldId id="277" r:id="rId7"/>
    <p:sldId id="269" r:id="rId8"/>
    <p:sldId id="280" r:id="rId9"/>
    <p:sldId id="278" r:id="rId10"/>
    <p:sldId id="279" r:id="rId11"/>
    <p:sldId id="270" r:id="rId12"/>
    <p:sldId id="281" r:id="rId13"/>
    <p:sldId id="282" r:id="rId14"/>
    <p:sldId id="283" r:id="rId15"/>
    <p:sldId id="284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8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F447D7-9788-4B90-8A4C-896BFD6E2AF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F154CEA-85E2-47D4-B350-57FC1469F719}">
      <dgm:prSet/>
      <dgm:spPr/>
      <dgm:t>
        <a:bodyPr/>
        <a:lstStyle/>
        <a:p>
          <a:r>
            <a:rPr lang="en-US"/>
            <a:t>Session 1</a:t>
          </a:r>
        </a:p>
      </dgm:t>
    </dgm:pt>
    <dgm:pt modelId="{D1E4D4A8-D802-4AAD-85F0-4C150AE9151A}" type="parTrans" cxnId="{2E6C33FA-70FA-4F3D-9A2E-F544D799AFB0}">
      <dgm:prSet/>
      <dgm:spPr/>
      <dgm:t>
        <a:bodyPr/>
        <a:lstStyle/>
        <a:p>
          <a:endParaRPr lang="en-US"/>
        </a:p>
      </dgm:t>
    </dgm:pt>
    <dgm:pt modelId="{39F9F32A-C5DD-4D5C-B569-B8B930247327}" type="sibTrans" cxnId="{2E6C33FA-70FA-4F3D-9A2E-F544D799AFB0}">
      <dgm:prSet/>
      <dgm:spPr/>
      <dgm:t>
        <a:bodyPr/>
        <a:lstStyle/>
        <a:p>
          <a:endParaRPr lang="en-US"/>
        </a:p>
      </dgm:t>
    </dgm:pt>
    <dgm:pt modelId="{ED898636-6078-4D65-ACA6-ADBE0530D2E4}">
      <dgm:prSet/>
      <dgm:spPr/>
      <dgm:t>
        <a:bodyPr/>
        <a:lstStyle/>
        <a:p>
          <a:r>
            <a:rPr lang="en-US"/>
            <a:t>Consider attribute profiles</a:t>
          </a:r>
        </a:p>
      </dgm:t>
    </dgm:pt>
    <dgm:pt modelId="{3D21CC09-D0E4-470E-9E27-315EB06B5A09}" type="parTrans" cxnId="{195E1079-EC0C-40CA-9EED-F47526BA2739}">
      <dgm:prSet/>
      <dgm:spPr/>
      <dgm:t>
        <a:bodyPr/>
        <a:lstStyle/>
        <a:p>
          <a:endParaRPr lang="en-US"/>
        </a:p>
      </dgm:t>
    </dgm:pt>
    <dgm:pt modelId="{A1A8144A-DDC0-445A-8FE2-1B2F121243AE}" type="sibTrans" cxnId="{195E1079-EC0C-40CA-9EED-F47526BA2739}">
      <dgm:prSet/>
      <dgm:spPr/>
      <dgm:t>
        <a:bodyPr/>
        <a:lstStyle/>
        <a:p>
          <a:endParaRPr lang="en-US"/>
        </a:p>
      </dgm:t>
    </dgm:pt>
    <dgm:pt modelId="{D66A0DA4-84C1-4047-9054-2521B889572F}">
      <dgm:prSet/>
      <dgm:spPr/>
      <dgm:t>
        <a:bodyPr/>
        <a:lstStyle/>
        <a:p>
          <a:r>
            <a:rPr lang="en-US"/>
            <a:t>Discuss scenarios in which profiles are used</a:t>
          </a:r>
        </a:p>
      </dgm:t>
    </dgm:pt>
    <dgm:pt modelId="{E3B3BD6C-4397-4896-8C07-B6F7B0B02364}" type="parTrans" cxnId="{FB3835DD-7624-4296-AC22-B5D26DEC2861}">
      <dgm:prSet/>
      <dgm:spPr/>
      <dgm:t>
        <a:bodyPr/>
        <a:lstStyle/>
        <a:p>
          <a:endParaRPr lang="en-US"/>
        </a:p>
      </dgm:t>
    </dgm:pt>
    <dgm:pt modelId="{A334BA89-6D40-455C-BBA6-CA3F5C3FCBEF}" type="sibTrans" cxnId="{FB3835DD-7624-4296-AC22-B5D26DEC2861}">
      <dgm:prSet/>
      <dgm:spPr/>
      <dgm:t>
        <a:bodyPr/>
        <a:lstStyle/>
        <a:p>
          <a:endParaRPr lang="en-US"/>
        </a:p>
      </dgm:t>
    </dgm:pt>
    <dgm:pt modelId="{9C130882-BF5E-4207-A051-72DC4F57BD5D}">
      <dgm:prSet/>
      <dgm:spPr/>
      <dgm:t>
        <a:bodyPr/>
        <a:lstStyle/>
        <a:p>
          <a:r>
            <a:rPr lang="en-GB"/>
            <a:t>Explore types of decision that can be made using profiles</a:t>
          </a:r>
          <a:endParaRPr lang="en-US"/>
        </a:p>
      </dgm:t>
    </dgm:pt>
    <dgm:pt modelId="{0714FE04-055D-413C-A91E-1D0CE46E0106}" type="parTrans" cxnId="{080B6E17-5B25-4CAD-AC52-D4D62569D614}">
      <dgm:prSet/>
      <dgm:spPr/>
      <dgm:t>
        <a:bodyPr/>
        <a:lstStyle/>
        <a:p>
          <a:endParaRPr lang="en-US"/>
        </a:p>
      </dgm:t>
    </dgm:pt>
    <dgm:pt modelId="{6D39618B-09A6-4559-AE24-64740646CF58}" type="sibTrans" cxnId="{080B6E17-5B25-4CAD-AC52-D4D62569D614}">
      <dgm:prSet/>
      <dgm:spPr/>
      <dgm:t>
        <a:bodyPr/>
        <a:lstStyle/>
        <a:p>
          <a:endParaRPr lang="en-US"/>
        </a:p>
      </dgm:t>
    </dgm:pt>
    <dgm:pt modelId="{3736B75B-B2C3-4563-AB22-9D62C653680B}">
      <dgm:prSet/>
      <dgm:spPr/>
      <dgm:t>
        <a:bodyPr/>
        <a:lstStyle/>
        <a:p>
          <a:r>
            <a:rPr lang="en-GB"/>
            <a:t>Critique these decisions in terms of their consequences</a:t>
          </a:r>
          <a:endParaRPr lang="en-US"/>
        </a:p>
      </dgm:t>
    </dgm:pt>
    <dgm:pt modelId="{86C93F0B-ADDA-429F-BD17-3751DFAE4B61}" type="parTrans" cxnId="{25A8EC2F-67C8-4E72-8347-63037A07E8EA}">
      <dgm:prSet/>
      <dgm:spPr/>
      <dgm:t>
        <a:bodyPr/>
        <a:lstStyle/>
        <a:p>
          <a:endParaRPr lang="en-US"/>
        </a:p>
      </dgm:t>
    </dgm:pt>
    <dgm:pt modelId="{2E703F2E-C388-4A8E-BF23-CC11A5EDAA9D}" type="sibTrans" cxnId="{25A8EC2F-67C8-4E72-8347-63037A07E8EA}">
      <dgm:prSet/>
      <dgm:spPr/>
      <dgm:t>
        <a:bodyPr/>
        <a:lstStyle/>
        <a:p>
          <a:endParaRPr lang="en-US"/>
        </a:p>
      </dgm:t>
    </dgm:pt>
    <dgm:pt modelId="{F30E383F-3BC1-419D-A663-6A063EFF3F0E}">
      <dgm:prSet/>
      <dgm:spPr/>
      <dgm:t>
        <a:bodyPr/>
        <a:lstStyle/>
        <a:p>
          <a:r>
            <a:rPr lang="en-GB"/>
            <a:t>Session 2</a:t>
          </a:r>
          <a:endParaRPr lang="en-US"/>
        </a:p>
      </dgm:t>
    </dgm:pt>
    <dgm:pt modelId="{12A5546D-0A49-4A94-8C94-596E40CE0C69}" type="parTrans" cxnId="{97367359-BAAC-4F0C-864A-DFA1E626361F}">
      <dgm:prSet/>
      <dgm:spPr/>
      <dgm:t>
        <a:bodyPr/>
        <a:lstStyle/>
        <a:p>
          <a:endParaRPr lang="en-US"/>
        </a:p>
      </dgm:t>
    </dgm:pt>
    <dgm:pt modelId="{3CB00349-39AC-4D12-AE03-92D0B11E5447}" type="sibTrans" cxnId="{97367359-BAAC-4F0C-864A-DFA1E626361F}">
      <dgm:prSet/>
      <dgm:spPr/>
      <dgm:t>
        <a:bodyPr/>
        <a:lstStyle/>
        <a:p>
          <a:endParaRPr lang="en-US"/>
        </a:p>
      </dgm:t>
    </dgm:pt>
    <dgm:pt modelId="{46A7A265-19B9-436D-9F8A-DC9D858F02AF}">
      <dgm:prSet/>
      <dgm:spPr/>
      <dgm:t>
        <a:bodyPr/>
        <a:lstStyle/>
        <a:p>
          <a:r>
            <a:rPr lang="en-GB"/>
            <a:t>Reverse scoring</a:t>
          </a:r>
          <a:endParaRPr lang="en-US"/>
        </a:p>
      </dgm:t>
    </dgm:pt>
    <dgm:pt modelId="{7B5713D8-E180-4535-AF5B-7EA795120D07}" type="parTrans" cxnId="{337DD7D1-5ACF-4BF0-A2FC-201BB7E6B996}">
      <dgm:prSet/>
      <dgm:spPr/>
      <dgm:t>
        <a:bodyPr/>
        <a:lstStyle/>
        <a:p>
          <a:endParaRPr lang="en-US"/>
        </a:p>
      </dgm:t>
    </dgm:pt>
    <dgm:pt modelId="{A70B9BBD-9B07-4624-B03D-019A29033A51}" type="sibTrans" cxnId="{337DD7D1-5ACF-4BF0-A2FC-201BB7E6B996}">
      <dgm:prSet/>
      <dgm:spPr/>
      <dgm:t>
        <a:bodyPr/>
        <a:lstStyle/>
        <a:p>
          <a:endParaRPr lang="en-US"/>
        </a:p>
      </dgm:t>
    </dgm:pt>
    <dgm:pt modelId="{C829855B-98FC-42C9-8C8B-459683B26D15}">
      <dgm:prSet/>
      <dgm:spPr/>
      <dgm:t>
        <a:bodyPr/>
        <a:lstStyle/>
        <a:p>
          <a:r>
            <a:rPr lang="en-GB"/>
            <a:t>Distributions of scores</a:t>
          </a:r>
          <a:endParaRPr lang="en-US"/>
        </a:p>
      </dgm:t>
    </dgm:pt>
    <dgm:pt modelId="{D161BA1D-9DA0-48EA-B5C4-82198F9C8E61}" type="parTrans" cxnId="{E396277F-FB07-468B-80B1-07EA39BA41E5}">
      <dgm:prSet/>
      <dgm:spPr/>
      <dgm:t>
        <a:bodyPr/>
        <a:lstStyle/>
        <a:p>
          <a:endParaRPr lang="en-US"/>
        </a:p>
      </dgm:t>
    </dgm:pt>
    <dgm:pt modelId="{E5646457-503F-4923-917E-FE974F3EBB2C}" type="sibTrans" cxnId="{E396277F-FB07-468B-80B1-07EA39BA41E5}">
      <dgm:prSet/>
      <dgm:spPr/>
      <dgm:t>
        <a:bodyPr/>
        <a:lstStyle/>
        <a:p>
          <a:endParaRPr lang="en-US"/>
        </a:p>
      </dgm:t>
    </dgm:pt>
    <dgm:pt modelId="{2BD49612-0987-44FD-BA17-73C45A734D1A}">
      <dgm:prSet/>
      <dgm:spPr/>
      <dgm:t>
        <a:bodyPr/>
        <a:lstStyle/>
        <a:p>
          <a:r>
            <a:rPr lang="en-GB"/>
            <a:t>Exploring available assignment measures</a:t>
          </a:r>
          <a:endParaRPr lang="en-US"/>
        </a:p>
      </dgm:t>
    </dgm:pt>
    <dgm:pt modelId="{DBEBDCFE-33D1-4015-8FB0-99E530F0C21D}" type="parTrans" cxnId="{53336F87-7E8E-4400-ACD1-7D8DAF66A047}">
      <dgm:prSet/>
      <dgm:spPr/>
      <dgm:t>
        <a:bodyPr/>
        <a:lstStyle/>
        <a:p>
          <a:endParaRPr lang="en-US"/>
        </a:p>
      </dgm:t>
    </dgm:pt>
    <dgm:pt modelId="{E3262173-535E-4BE7-A98E-099021BC4510}" type="sibTrans" cxnId="{53336F87-7E8E-4400-ACD1-7D8DAF66A047}">
      <dgm:prSet/>
      <dgm:spPr/>
      <dgm:t>
        <a:bodyPr/>
        <a:lstStyle/>
        <a:p>
          <a:endParaRPr lang="en-US"/>
        </a:p>
      </dgm:t>
    </dgm:pt>
    <dgm:pt modelId="{B62C3DE6-AB1F-4659-9870-B6FA4C9A48E1}" type="pres">
      <dgm:prSet presAssocID="{19F447D7-9788-4B90-8A4C-896BFD6E2AFC}" presName="linear" presStyleCnt="0">
        <dgm:presLayoutVars>
          <dgm:dir/>
          <dgm:animLvl val="lvl"/>
          <dgm:resizeHandles val="exact"/>
        </dgm:presLayoutVars>
      </dgm:prSet>
      <dgm:spPr/>
    </dgm:pt>
    <dgm:pt modelId="{C4F54955-D6B5-4F2D-8FD3-E5DDD6765DAC}" type="pres">
      <dgm:prSet presAssocID="{CF154CEA-85E2-47D4-B350-57FC1469F719}" presName="parentLin" presStyleCnt="0"/>
      <dgm:spPr/>
    </dgm:pt>
    <dgm:pt modelId="{D81BB910-161C-4113-B75C-E69DD1D043E2}" type="pres">
      <dgm:prSet presAssocID="{CF154CEA-85E2-47D4-B350-57FC1469F719}" presName="parentLeftMargin" presStyleLbl="node1" presStyleIdx="0" presStyleCnt="2"/>
      <dgm:spPr/>
    </dgm:pt>
    <dgm:pt modelId="{663474C8-FE52-4CFD-B7D0-D0C6844D55E1}" type="pres">
      <dgm:prSet presAssocID="{CF154CEA-85E2-47D4-B350-57FC1469F71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7917139-1C5A-469D-9C38-080441156FB2}" type="pres">
      <dgm:prSet presAssocID="{CF154CEA-85E2-47D4-B350-57FC1469F719}" presName="negativeSpace" presStyleCnt="0"/>
      <dgm:spPr/>
    </dgm:pt>
    <dgm:pt modelId="{EB00098D-3AEC-437C-A299-2779FA92E948}" type="pres">
      <dgm:prSet presAssocID="{CF154CEA-85E2-47D4-B350-57FC1469F719}" presName="childText" presStyleLbl="conFgAcc1" presStyleIdx="0" presStyleCnt="2">
        <dgm:presLayoutVars>
          <dgm:bulletEnabled val="1"/>
        </dgm:presLayoutVars>
      </dgm:prSet>
      <dgm:spPr/>
    </dgm:pt>
    <dgm:pt modelId="{9D508F9D-CB2E-4C15-87BE-526AFA0618D6}" type="pres">
      <dgm:prSet presAssocID="{39F9F32A-C5DD-4D5C-B569-B8B930247327}" presName="spaceBetweenRectangles" presStyleCnt="0"/>
      <dgm:spPr/>
    </dgm:pt>
    <dgm:pt modelId="{09DC55E9-4078-4C00-AC2E-D6D6669409CA}" type="pres">
      <dgm:prSet presAssocID="{F30E383F-3BC1-419D-A663-6A063EFF3F0E}" presName="parentLin" presStyleCnt="0"/>
      <dgm:spPr/>
    </dgm:pt>
    <dgm:pt modelId="{818EE575-4592-4D4A-849B-C10DFA453C2E}" type="pres">
      <dgm:prSet presAssocID="{F30E383F-3BC1-419D-A663-6A063EFF3F0E}" presName="parentLeftMargin" presStyleLbl="node1" presStyleIdx="0" presStyleCnt="2"/>
      <dgm:spPr/>
    </dgm:pt>
    <dgm:pt modelId="{8C1D89A4-BC45-41DC-A02E-580A3E1D5EAE}" type="pres">
      <dgm:prSet presAssocID="{F30E383F-3BC1-419D-A663-6A063EFF3F0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96053B0-6D46-4DE0-9034-EA44BD6B35C6}" type="pres">
      <dgm:prSet presAssocID="{F30E383F-3BC1-419D-A663-6A063EFF3F0E}" presName="negativeSpace" presStyleCnt="0"/>
      <dgm:spPr/>
    </dgm:pt>
    <dgm:pt modelId="{D7DBC5A5-C9C7-4AD5-A21F-DE6B731088AB}" type="pres">
      <dgm:prSet presAssocID="{F30E383F-3BC1-419D-A663-6A063EFF3F0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80B6E17-5B25-4CAD-AC52-D4D62569D614}" srcId="{CF154CEA-85E2-47D4-B350-57FC1469F719}" destId="{9C130882-BF5E-4207-A051-72DC4F57BD5D}" srcOrd="2" destOrd="0" parTransId="{0714FE04-055D-413C-A91E-1D0CE46E0106}" sibTransId="{6D39618B-09A6-4559-AE24-64740646CF58}"/>
    <dgm:cxn modelId="{BB993925-3DC8-496C-AD50-1BFA682A28B9}" type="presOf" srcId="{F30E383F-3BC1-419D-A663-6A063EFF3F0E}" destId="{818EE575-4592-4D4A-849B-C10DFA453C2E}" srcOrd="0" destOrd="0" presId="urn:microsoft.com/office/officeart/2005/8/layout/list1"/>
    <dgm:cxn modelId="{BC664D2C-29B7-4655-A424-FC5CEC2DC582}" type="presOf" srcId="{D66A0DA4-84C1-4047-9054-2521B889572F}" destId="{EB00098D-3AEC-437C-A299-2779FA92E948}" srcOrd="0" destOrd="1" presId="urn:microsoft.com/office/officeart/2005/8/layout/list1"/>
    <dgm:cxn modelId="{25A8EC2F-67C8-4E72-8347-63037A07E8EA}" srcId="{CF154CEA-85E2-47D4-B350-57FC1469F719}" destId="{3736B75B-B2C3-4563-AB22-9D62C653680B}" srcOrd="3" destOrd="0" parTransId="{86C93F0B-ADDA-429F-BD17-3751DFAE4B61}" sibTransId="{2E703F2E-C388-4A8E-BF23-CC11A5EDAA9D}"/>
    <dgm:cxn modelId="{13C3E832-3F69-464B-806C-D3E54C60242F}" type="presOf" srcId="{F30E383F-3BC1-419D-A663-6A063EFF3F0E}" destId="{8C1D89A4-BC45-41DC-A02E-580A3E1D5EAE}" srcOrd="1" destOrd="0" presId="urn:microsoft.com/office/officeart/2005/8/layout/list1"/>
    <dgm:cxn modelId="{BEF56A3B-6F6F-4A1D-B538-D441AD878285}" type="presOf" srcId="{2BD49612-0987-44FD-BA17-73C45A734D1A}" destId="{D7DBC5A5-C9C7-4AD5-A21F-DE6B731088AB}" srcOrd="0" destOrd="2" presId="urn:microsoft.com/office/officeart/2005/8/layout/list1"/>
    <dgm:cxn modelId="{358D5F63-FC10-4F86-B64E-818041A33A80}" type="presOf" srcId="{CF154CEA-85E2-47D4-B350-57FC1469F719}" destId="{D81BB910-161C-4113-B75C-E69DD1D043E2}" srcOrd="0" destOrd="0" presId="urn:microsoft.com/office/officeart/2005/8/layout/list1"/>
    <dgm:cxn modelId="{60F27877-D00C-45A5-AAEA-4FA1F87D8EEB}" type="presOf" srcId="{46A7A265-19B9-436D-9F8A-DC9D858F02AF}" destId="{D7DBC5A5-C9C7-4AD5-A21F-DE6B731088AB}" srcOrd="0" destOrd="0" presId="urn:microsoft.com/office/officeart/2005/8/layout/list1"/>
    <dgm:cxn modelId="{195E1079-EC0C-40CA-9EED-F47526BA2739}" srcId="{CF154CEA-85E2-47D4-B350-57FC1469F719}" destId="{ED898636-6078-4D65-ACA6-ADBE0530D2E4}" srcOrd="0" destOrd="0" parTransId="{3D21CC09-D0E4-470E-9E27-315EB06B5A09}" sibTransId="{A1A8144A-DDC0-445A-8FE2-1B2F121243AE}"/>
    <dgm:cxn modelId="{97367359-BAAC-4F0C-864A-DFA1E626361F}" srcId="{19F447D7-9788-4B90-8A4C-896BFD6E2AFC}" destId="{F30E383F-3BC1-419D-A663-6A063EFF3F0E}" srcOrd="1" destOrd="0" parTransId="{12A5546D-0A49-4A94-8C94-596E40CE0C69}" sibTransId="{3CB00349-39AC-4D12-AE03-92D0B11E5447}"/>
    <dgm:cxn modelId="{25388679-585D-470A-AA29-20770B2F35C7}" type="presOf" srcId="{3736B75B-B2C3-4563-AB22-9D62C653680B}" destId="{EB00098D-3AEC-437C-A299-2779FA92E948}" srcOrd="0" destOrd="3" presId="urn:microsoft.com/office/officeart/2005/8/layout/list1"/>
    <dgm:cxn modelId="{E396277F-FB07-468B-80B1-07EA39BA41E5}" srcId="{F30E383F-3BC1-419D-A663-6A063EFF3F0E}" destId="{C829855B-98FC-42C9-8C8B-459683B26D15}" srcOrd="1" destOrd="0" parTransId="{D161BA1D-9DA0-48EA-B5C4-82198F9C8E61}" sibTransId="{E5646457-503F-4923-917E-FE974F3EBB2C}"/>
    <dgm:cxn modelId="{53336F87-7E8E-4400-ACD1-7D8DAF66A047}" srcId="{F30E383F-3BC1-419D-A663-6A063EFF3F0E}" destId="{2BD49612-0987-44FD-BA17-73C45A734D1A}" srcOrd="2" destOrd="0" parTransId="{DBEBDCFE-33D1-4015-8FB0-99E530F0C21D}" sibTransId="{E3262173-535E-4BE7-A98E-099021BC4510}"/>
    <dgm:cxn modelId="{C7DD1A90-F801-41D1-BC8F-0F5500536D26}" type="presOf" srcId="{C829855B-98FC-42C9-8C8B-459683B26D15}" destId="{D7DBC5A5-C9C7-4AD5-A21F-DE6B731088AB}" srcOrd="0" destOrd="1" presId="urn:microsoft.com/office/officeart/2005/8/layout/list1"/>
    <dgm:cxn modelId="{9AD606A8-AFF4-4ACF-B68F-46655A44C110}" type="presOf" srcId="{9C130882-BF5E-4207-A051-72DC4F57BD5D}" destId="{EB00098D-3AEC-437C-A299-2779FA92E948}" srcOrd="0" destOrd="2" presId="urn:microsoft.com/office/officeart/2005/8/layout/list1"/>
    <dgm:cxn modelId="{B65695AD-BA65-4425-88D4-653A079B0AFA}" type="presOf" srcId="{CF154CEA-85E2-47D4-B350-57FC1469F719}" destId="{663474C8-FE52-4CFD-B7D0-D0C6844D55E1}" srcOrd="1" destOrd="0" presId="urn:microsoft.com/office/officeart/2005/8/layout/list1"/>
    <dgm:cxn modelId="{337DD7D1-5ACF-4BF0-A2FC-201BB7E6B996}" srcId="{F30E383F-3BC1-419D-A663-6A063EFF3F0E}" destId="{46A7A265-19B9-436D-9F8A-DC9D858F02AF}" srcOrd="0" destOrd="0" parTransId="{7B5713D8-E180-4535-AF5B-7EA795120D07}" sibTransId="{A70B9BBD-9B07-4624-B03D-019A29033A51}"/>
    <dgm:cxn modelId="{944383DA-1EF4-4BFA-A92E-163D3AB15BA6}" type="presOf" srcId="{19F447D7-9788-4B90-8A4C-896BFD6E2AFC}" destId="{B62C3DE6-AB1F-4659-9870-B6FA4C9A48E1}" srcOrd="0" destOrd="0" presId="urn:microsoft.com/office/officeart/2005/8/layout/list1"/>
    <dgm:cxn modelId="{FB3835DD-7624-4296-AC22-B5D26DEC2861}" srcId="{CF154CEA-85E2-47D4-B350-57FC1469F719}" destId="{D66A0DA4-84C1-4047-9054-2521B889572F}" srcOrd="1" destOrd="0" parTransId="{E3B3BD6C-4397-4896-8C07-B6F7B0B02364}" sibTransId="{A334BA89-6D40-455C-BBA6-CA3F5C3FCBEF}"/>
    <dgm:cxn modelId="{8FC429F8-A401-43FC-A4D6-7631597B9E95}" type="presOf" srcId="{ED898636-6078-4D65-ACA6-ADBE0530D2E4}" destId="{EB00098D-3AEC-437C-A299-2779FA92E948}" srcOrd="0" destOrd="0" presId="urn:microsoft.com/office/officeart/2005/8/layout/list1"/>
    <dgm:cxn modelId="{2E6C33FA-70FA-4F3D-9A2E-F544D799AFB0}" srcId="{19F447D7-9788-4B90-8A4C-896BFD6E2AFC}" destId="{CF154CEA-85E2-47D4-B350-57FC1469F719}" srcOrd="0" destOrd="0" parTransId="{D1E4D4A8-D802-4AAD-85F0-4C150AE9151A}" sibTransId="{39F9F32A-C5DD-4D5C-B569-B8B930247327}"/>
    <dgm:cxn modelId="{835B3D92-CD3A-4219-9374-B8199A521770}" type="presParOf" srcId="{B62C3DE6-AB1F-4659-9870-B6FA4C9A48E1}" destId="{C4F54955-D6B5-4F2D-8FD3-E5DDD6765DAC}" srcOrd="0" destOrd="0" presId="urn:microsoft.com/office/officeart/2005/8/layout/list1"/>
    <dgm:cxn modelId="{3E130825-5C33-40E6-B72B-D6BF58545692}" type="presParOf" srcId="{C4F54955-D6B5-4F2D-8FD3-E5DDD6765DAC}" destId="{D81BB910-161C-4113-B75C-E69DD1D043E2}" srcOrd="0" destOrd="0" presId="urn:microsoft.com/office/officeart/2005/8/layout/list1"/>
    <dgm:cxn modelId="{69DCA8FC-36B0-42F8-94DE-1C539B0B19D4}" type="presParOf" srcId="{C4F54955-D6B5-4F2D-8FD3-E5DDD6765DAC}" destId="{663474C8-FE52-4CFD-B7D0-D0C6844D55E1}" srcOrd="1" destOrd="0" presId="urn:microsoft.com/office/officeart/2005/8/layout/list1"/>
    <dgm:cxn modelId="{26C612BE-69B1-46BB-90DA-3F2F4FE9383D}" type="presParOf" srcId="{B62C3DE6-AB1F-4659-9870-B6FA4C9A48E1}" destId="{D7917139-1C5A-469D-9C38-080441156FB2}" srcOrd="1" destOrd="0" presId="urn:microsoft.com/office/officeart/2005/8/layout/list1"/>
    <dgm:cxn modelId="{5AE412BB-C167-45D1-9025-0A2CFCF6C7F7}" type="presParOf" srcId="{B62C3DE6-AB1F-4659-9870-B6FA4C9A48E1}" destId="{EB00098D-3AEC-437C-A299-2779FA92E948}" srcOrd="2" destOrd="0" presId="urn:microsoft.com/office/officeart/2005/8/layout/list1"/>
    <dgm:cxn modelId="{5A74A08D-0DF9-4372-A16D-A9C880C1D365}" type="presParOf" srcId="{B62C3DE6-AB1F-4659-9870-B6FA4C9A48E1}" destId="{9D508F9D-CB2E-4C15-87BE-526AFA0618D6}" srcOrd="3" destOrd="0" presId="urn:microsoft.com/office/officeart/2005/8/layout/list1"/>
    <dgm:cxn modelId="{D0875BCD-E8F8-4B32-A3E2-168621A741C6}" type="presParOf" srcId="{B62C3DE6-AB1F-4659-9870-B6FA4C9A48E1}" destId="{09DC55E9-4078-4C00-AC2E-D6D6669409CA}" srcOrd="4" destOrd="0" presId="urn:microsoft.com/office/officeart/2005/8/layout/list1"/>
    <dgm:cxn modelId="{90ADCF25-0E03-43D3-96F8-85DD96C263B5}" type="presParOf" srcId="{09DC55E9-4078-4C00-AC2E-D6D6669409CA}" destId="{818EE575-4592-4D4A-849B-C10DFA453C2E}" srcOrd="0" destOrd="0" presId="urn:microsoft.com/office/officeart/2005/8/layout/list1"/>
    <dgm:cxn modelId="{0EE688AD-4D80-46F4-BB07-9AA566A82795}" type="presParOf" srcId="{09DC55E9-4078-4C00-AC2E-D6D6669409CA}" destId="{8C1D89A4-BC45-41DC-A02E-580A3E1D5EAE}" srcOrd="1" destOrd="0" presId="urn:microsoft.com/office/officeart/2005/8/layout/list1"/>
    <dgm:cxn modelId="{0817469C-3D75-4713-BFBE-83A9C49EFA95}" type="presParOf" srcId="{B62C3DE6-AB1F-4659-9870-B6FA4C9A48E1}" destId="{D96053B0-6D46-4DE0-9034-EA44BD6B35C6}" srcOrd="5" destOrd="0" presId="urn:microsoft.com/office/officeart/2005/8/layout/list1"/>
    <dgm:cxn modelId="{8442966B-581A-494E-AA05-44F3391AF20F}" type="presParOf" srcId="{B62C3DE6-AB1F-4659-9870-B6FA4C9A48E1}" destId="{D7DBC5A5-C9C7-4AD5-A21F-DE6B731088A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CD2350-A9D2-4623-A997-B69ACCC14550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9F86F84-B98C-4E95-9B6D-AB7E4C1E575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err="1"/>
            <a:t>Disasterous</a:t>
          </a:r>
          <a:r>
            <a:rPr lang="en-US" dirty="0"/>
            <a:t> mismatch</a:t>
          </a:r>
          <a:endParaRPr lang="en-GB" dirty="0"/>
        </a:p>
      </dgm:t>
    </dgm:pt>
    <dgm:pt modelId="{EB73144F-9546-4A6D-BB36-2C8AAD28FB35}" type="parTrans" cxnId="{09F12401-B097-4CB3-A159-B769CB610343}">
      <dgm:prSet/>
      <dgm:spPr/>
      <dgm:t>
        <a:bodyPr/>
        <a:lstStyle/>
        <a:p>
          <a:endParaRPr lang="en-GB"/>
        </a:p>
      </dgm:t>
    </dgm:pt>
    <dgm:pt modelId="{0AA7FB96-8106-4D70-8B2F-766532E70DDD}" type="sibTrans" cxnId="{09F12401-B097-4CB3-A159-B769CB610343}">
      <dgm:prSet/>
      <dgm:spPr/>
      <dgm:t>
        <a:bodyPr/>
        <a:lstStyle/>
        <a:p>
          <a:endParaRPr lang="en-GB"/>
        </a:p>
      </dgm:t>
    </dgm:pt>
    <dgm:pt modelId="{26F5E867-F02B-40D0-A4B1-77935888723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The one that got away – and you never realized!</a:t>
          </a:r>
          <a:endParaRPr lang="en-GB" dirty="0"/>
        </a:p>
      </dgm:t>
    </dgm:pt>
    <dgm:pt modelId="{2C7AA56C-9CDF-4ABF-AB90-6F7113B17766}" type="parTrans" cxnId="{4AD74B0F-A542-45AE-8649-B2E50BD2C9AA}">
      <dgm:prSet/>
      <dgm:spPr/>
      <dgm:t>
        <a:bodyPr/>
        <a:lstStyle/>
        <a:p>
          <a:endParaRPr lang="en-GB"/>
        </a:p>
      </dgm:t>
    </dgm:pt>
    <dgm:pt modelId="{134DF42A-3D35-4CD3-8C56-493B5AB24959}" type="sibTrans" cxnId="{4AD74B0F-A542-45AE-8649-B2E50BD2C9AA}">
      <dgm:prSet/>
      <dgm:spPr/>
      <dgm:t>
        <a:bodyPr/>
        <a:lstStyle/>
        <a:p>
          <a:endParaRPr lang="en-GB"/>
        </a:p>
      </dgm:t>
    </dgm:pt>
    <dgm:pt modelId="{833E3E6A-4CAD-4044-9218-B3BB00246539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Phew!</a:t>
          </a:r>
          <a:endParaRPr lang="en-GB" dirty="0"/>
        </a:p>
      </dgm:t>
    </dgm:pt>
    <dgm:pt modelId="{BE65B342-06B7-4A62-9A70-5BF813193D1E}" type="parTrans" cxnId="{745FA872-FD2A-426E-8CF4-6CEFEFDD0A64}">
      <dgm:prSet/>
      <dgm:spPr/>
      <dgm:t>
        <a:bodyPr/>
        <a:lstStyle/>
        <a:p>
          <a:endParaRPr lang="en-GB"/>
        </a:p>
      </dgm:t>
    </dgm:pt>
    <dgm:pt modelId="{CA422843-8FBB-468C-8DEF-6EA36D37F142}" type="sibTrans" cxnId="{745FA872-FD2A-426E-8CF4-6CEFEFDD0A64}">
      <dgm:prSet/>
      <dgm:spPr/>
      <dgm:t>
        <a:bodyPr/>
        <a:lstStyle/>
        <a:p>
          <a:endParaRPr lang="en-GB"/>
        </a:p>
      </dgm:t>
    </dgm:pt>
    <dgm:pt modelId="{B8269DC1-89FC-4CA7-B724-7B23D7D64990}">
      <dgm:prSet phldrT="[Text]"/>
      <dgm:spPr/>
      <dgm:t>
        <a:bodyPr/>
        <a:lstStyle/>
        <a:p>
          <a:r>
            <a:rPr lang="en-US" dirty="0"/>
            <a:t>Wrong Choice</a:t>
          </a:r>
          <a:endParaRPr lang="en-GB" dirty="0"/>
        </a:p>
      </dgm:t>
    </dgm:pt>
    <dgm:pt modelId="{416DA15F-A323-413E-93E2-C536B5910E75}" type="parTrans" cxnId="{FA68C1A0-A454-43DA-9AB0-6EF4D545D21E}">
      <dgm:prSet/>
      <dgm:spPr/>
      <dgm:t>
        <a:bodyPr/>
        <a:lstStyle/>
        <a:p>
          <a:endParaRPr lang="en-GB"/>
        </a:p>
      </dgm:t>
    </dgm:pt>
    <dgm:pt modelId="{B8EEA85E-25AD-42D0-98F1-3120E4C15C7C}" type="sibTrans" cxnId="{FA68C1A0-A454-43DA-9AB0-6EF4D545D21E}">
      <dgm:prSet/>
      <dgm:spPr/>
      <dgm:t>
        <a:bodyPr/>
        <a:lstStyle/>
        <a:p>
          <a:endParaRPr lang="en-GB"/>
        </a:p>
      </dgm:t>
    </dgm:pt>
    <dgm:pt modelId="{CB8CDE34-7023-44EC-A4BA-864F6DBBAB6C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Happily ever after</a:t>
          </a:r>
          <a:endParaRPr lang="en-GB" dirty="0"/>
        </a:p>
      </dgm:t>
    </dgm:pt>
    <dgm:pt modelId="{450E9050-614B-4FEE-8FD9-A04A5E818B3A}" type="sibTrans" cxnId="{1F791F69-4658-4E4C-99C5-6AF8260B1696}">
      <dgm:prSet/>
      <dgm:spPr/>
      <dgm:t>
        <a:bodyPr/>
        <a:lstStyle/>
        <a:p>
          <a:endParaRPr lang="en-GB"/>
        </a:p>
      </dgm:t>
    </dgm:pt>
    <dgm:pt modelId="{42066384-B2B1-457C-AE50-CBF7990514A7}" type="parTrans" cxnId="{1F791F69-4658-4E4C-99C5-6AF8260B1696}">
      <dgm:prSet/>
      <dgm:spPr/>
      <dgm:t>
        <a:bodyPr/>
        <a:lstStyle/>
        <a:p>
          <a:endParaRPr lang="en-GB"/>
        </a:p>
      </dgm:t>
    </dgm:pt>
    <dgm:pt modelId="{B9D847A9-CBF9-44C7-BFE2-E1D74EE3B8FB}">
      <dgm:prSet phldrT="[Text]"/>
      <dgm:spPr/>
      <dgm:t>
        <a:bodyPr/>
        <a:lstStyle/>
        <a:p>
          <a:r>
            <a:rPr lang="en-US" dirty="0"/>
            <a:t>Right choice</a:t>
          </a:r>
          <a:endParaRPr lang="en-GB" dirty="0"/>
        </a:p>
      </dgm:t>
    </dgm:pt>
    <dgm:pt modelId="{C354EF9E-9598-46AB-8AFA-1AA892A2A42C}" type="parTrans" cxnId="{46B62FBE-3F6F-4CB5-AD99-45C3C83BBC56}">
      <dgm:prSet/>
      <dgm:spPr/>
      <dgm:t>
        <a:bodyPr/>
        <a:lstStyle/>
        <a:p>
          <a:endParaRPr lang="en-GB"/>
        </a:p>
      </dgm:t>
    </dgm:pt>
    <dgm:pt modelId="{21E5D707-FFCB-45D1-99E3-D3057E9221D3}" type="sibTrans" cxnId="{46B62FBE-3F6F-4CB5-AD99-45C3C83BBC56}">
      <dgm:prSet/>
      <dgm:spPr/>
      <dgm:t>
        <a:bodyPr/>
        <a:lstStyle/>
        <a:p>
          <a:endParaRPr lang="en-GB"/>
        </a:p>
      </dgm:t>
    </dgm:pt>
    <dgm:pt modelId="{E7E0BC8C-1860-4FB7-BCFD-24B635CD73E5}">
      <dgm:prSet phldrT="[Text]"/>
      <dgm:spPr/>
      <dgm:t>
        <a:bodyPr/>
        <a:lstStyle/>
        <a:p>
          <a:r>
            <a:rPr lang="en-US" dirty="0"/>
            <a:t>Wrong choice</a:t>
          </a:r>
          <a:endParaRPr lang="en-GB" dirty="0"/>
        </a:p>
      </dgm:t>
    </dgm:pt>
    <dgm:pt modelId="{51439B62-BB51-49AB-9144-195B3E7C4AE7}" type="parTrans" cxnId="{DF4CB7A7-B1A0-4866-808E-AF1E18F585A7}">
      <dgm:prSet/>
      <dgm:spPr/>
      <dgm:t>
        <a:bodyPr/>
        <a:lstStyle/>
        <a:p>
          <a:endParaRPr lang="en-GB"/>
        </a:p>
      </dgm:t>
    </dgm:pt>
    <dgm:pt modelId="{4BDDE139-0DBF-4DFD-B633-788E64D769E2}" type="sibTrans" cxnId="{DF4CB7A7-B1A0-4866-808E-AF1E18F585A7}">
      <dgm:prSet/>
      <dgm:spPr/>
      <dgm:t>
        <a:bodyPr/>
        <a:lstStyle/>
        <a:p>
          <a:endParaRPr lang="en-GB"/>
        </a:p>
      </dgm:t>
    </dgm:pt>
    <dgm:pt modelId="{4E50C0EE-ED58-43AD-86A0-1388004E7AE5}">
      <dgm:prSet phldrT="[Text]"/>
      <dgm:spPr/>
      <dgm:t>
        <a:bodyPr/>
        <a:lstStyle/>
        <a:p>
          <a:r>
            <a:rPr lang="en-US" dirty="0"/>
            <a:t>Right Choice</a:t>
          </a:r>
          <a:endParaRPr lang="en-GB" dirty="0"/>
        </a:p>
      </dgm:t>
    </dgm:pt>
    <dgm:pt modelId="{127F768C-3070-47CD-B297-3D40F06EBD2E}" type="parTrans" cxnId="{756FAE2E-4CCC-4724-B926-BF6F4649384E}">
      <dgm:prSet/>
      <dgm:spPr/>
      <dgm:t>
        <a:bodyPr/>
        <a:lstStyle/>
        <a:p>
          <a:endParaRPr lang="en-GB"/>
        </a:p>
      </dgm:t>
    </dgm:pt>
    <dgm:pt modelId="{0B09724A-D32A-4C16-8468-06B3153C4693}" type="sibTrans" cxnId="{756FAE2E-4CCC-4724-B926-BF6F4649384E}">
      <dgm:prSet/>
      <dgm:spPr/>
      <dgm:t>
        <a:bodyPr/>
        <a:lstStyle/>
        <a:p>
          <a:endParaRPr lang="en-GB"/>
        </a:p>
      </dgm:t>
    </dgm:pt>
    <dgm:pt modelId="{4EDEB781-26FE-434D-854D-2DBD259AC04D}" type="pres">
      <dgm:prSet presAssocID="{8ECD2350-A9D2-4623-A997-B69ACCC1455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20CA7E64-8469-4CC5-8C9A-7FDB70DD11BD}" type="pres">
      <dgm:prSet presAssocID="{8ECD2350-A9D2-4623-A997-B69ACCC14550}" presName="children" presStyleCnt="0"/>
      <dgm:spPr/>
    </dgm:pt>
    <dgm:pt modelId="{639F47FD-0381-44BC-9A25-72F19017857C}" type="pres">
      <dgm:prSet presAssocID="{8ECD2350-A9D2-4623-A997-B69ACCC14550}" presName="child1group" presStyleCnt="0"/>
      <dgm:spPr/>
    </dgm:pt>
    <dgm:pt modelId="{0F184DC2-F835-4E24-9757-8F65A8F9532D}" type="pres">
      <dgm:prSet presAssocID="{8ECD2350-A9D2-4623-A997-B69ACCC14550}" presName="child1" presStyleLbl="bgAcc1" presStyleIdx="0" presStyleCnt="4"/>
      <dgm:spPr/>
    </dgm:pt>
    <dgm:pt modelId="{1E1B6FCC-2AAF-4159-9C7E-180B18170A8F}" type="pres">
      <dgm:prSet presAssocID="{8ECD2350-A9D2-4623-A997-B69ACCC14550}" presName="child1Text" presStyleLbl="bgAcc1" presStyleIdx="0" presStyleCnt="4">
        <dgm:presLayoutVars>
          <dgm:bulletEnabled val="1"/>
        </dgm:presLayoutVars>
      </dgm:prSet>
      <dgm:spPr/>
    </dgm:pt>
    <dgm:pt modelId="{B8775BFE-8D2E-40AB-B34F-EF2AD032504A}" type="pres">
      <dgm:prSet presAssocID="{8ECD2350-A9D2-4623-A997-B69ACCC14550}" presName="child2group" presStyleCnt="0"/>
      <dgm:spPr/>
    </dgm:pt>
    <dgm:pt modelId="{A5589A50-2662-4F96-9A8D-8C88CDEA11BC}" type="pres">
      <dgm:prSet presAssocID="{8ECD2350-A9D2-4623-A997-B69ACCC14550}" presName="child2" presStyleLbl="bgAcc1" presStyleIdx="1" presStyleCnt="4"/>
      <dgm:spPr/>
    </dgm:pt>
    <dgm:pt modelId="{3F168988-149A-4179-8522-AA8BF3C2DCA7}" type="pres">
      <dgm:prSet presAssocID="{8ECD2350-A9D2-4623-A997-B69ACCC14550}" presName="child2Text" presStyleLbl="bgAcc1" presStyleIdx="1" presStyleCnt="4">
        <dgm:presLayoutVars>
          <dgm:bulletEnabled val="1"/>
        </dgm:presLayoutVars>
      </dgm:prSet>
      <dgm:spPr/>
    </dgm:pt>
    <dgm:pt modelId="{1F0A462D-F03D-4571-B423-44535C453A40}" type="pres">
      <dgm:prSet presAssocID="{8ECD2350-A9D2-4623-A997-B69ACCC14550}" presName="child3group" presStyleCnt="0"/>
      <dgm:spPr/>
    </dgm:pt>
    <dgm:pt modelId="{EF218F03-ABB8-4665-AA29-D64703ACE9FB}" type="pres">
      <dgm:prSet presAssocID="{8ECD2350-A9D2-4623-A997-B69ACCC14550}" presName="child3" presStyleLbl="bgAcc1" presStyleIdx="2" presStyleCnt="4"/>
      <dgm:spPr/>
    </dgm:pt>
    <dgm:pt modelId="{893190E8-9A70-4BCF-8C94-7D603C31753E}" type="pres">
      <dgm:prSet presAssocID="{8ECD2350-A9D2-4623-A997-B69ACCC14550}" presName="child3Text" presStyleLbl="bgAcc1" presStyleIdx="2" presStyleCnt="4">
        <dgm:presLayoutVars>
          <dgm:bulletEnabled val="1"/>
        </dgm:presLayoutVars>
      </dgm:prSet>
      <dgm:spPr/>
    </dgm:pt>
    <dgm:pt modelId="{1AC4A914-2851-4455-A3ED-8E99525245C1}" type="pres">
      <dgm:prSet presAssocID="{8ECD2350-A9D2-4623-A997-B69ACCC14550}" presName="child4group" presStyleCnt="0"/>
      <dgm:spPr/>
    </dgm:pt>
    <dgm:pt modelId="{C7DC3F28-E18A-4778-9F27-FEF7D8B4B12C}" type="pres">
      <dgm:prSet presAssocID="{8ECD2350-A9D2-4623-A997-B69ACCC14550}" presName="child4" presStyleLbl="bgAcc1" presStyleIdx="3" presStyleCnt="4"/>
      <dgm:spPr/>
    </dgm:pt>
    <dgm:pt modelId="{19CB65D0-8A42-4C1E-885B-7E965701D568}" type="pres">
      <dgm:prSet presAssocID="{8ECD2350-A9D2-4623-A997-B69ACCC14550}" presName="child4Text" presStyleLbl="bgAcc1" presStyleIdx="3" presStyleCnt="4">
        <dgm:presLayoutVars>
          <dgm:bulletEnabled val="1"/>
        </dgm:presLayoutVars>
      </dgm:prSet>
      <dgm:spPr/>
    </dgm:pt>
    <dgm:pt modelId="{A497A6AD-FD1F-4AE4-8982-F0FEE84FD376}" type="pres">
      <dgm:prSet presAssocID="{8ECD2350-A9D2-4623-A997-B69ACCC14550}" presName="childPlaceholder" presStyleCnt="0"/>
      <dgm:spPr/>
    </dgm:pt>
    <dgm:pt modelId="{1F6BCD38-E091-460F-ACA6-E5325D875EC7}" type="pres">
      <dgm:prSet presAssocID="{8ECD2350-A9D2-4623-A997-B69ACCC14550}" presName="circle" presStyleCnt="0"/>
      <dgm:spPr/>
    </dgm:pt>
    <dgm:pt modelId="{0E20C73F-D2DA-442D-B674-CAF75127FBC4}" type="pres">
      <dgm:prSet presAssocID="{8ECD2350-A9D2-4623-A997-B69ACCC14550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3C0AC62F-B510-478C-873C-605A70CC4177}" type="pres">
      <dgm:prSet presAssocID="{8ECD2350-A9D2-4623-A997-B69ACCC14550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D4B692AF-3E18-4605-9C18-B0BFDF1F2800}" type="pres">
      <dgm:prSet presAssocID="{8ECD2350-A9D2-4623-A997-B69ACCC14550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2D91CF7F-5E68-492B-B6C2-F88C03D51C91}" type="pres">
      <dgm:prSet presAssocID="{8ECD2350-A9D2-4623-A997-B69ACCC14550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0CF0B5AC-5FA6-4AC5-83BB-0F75CC084772}" type="pres">
      <dgm:prSet presAssocID="{8ECD2350-A9D2-4623-A997-B69ACCC14550}" presName="quadrantPlaceholder" presStyleCnt="0"/>
      <dgm:spPr/>
    </dgm:pt>
    <dgm:pt modelId="{1C0F5A2E-E47A-4AA8-8171-6C07D5627552}" type="pres">
      <dgm:prSet presAssocID="{8ECD2350-A9D2-4623-A997-B69ACCC14550}" presName="center1" presStyleLbl="fgShp" presStyleIdx="0" presStyleCnt="2"/>
      <dgm:spPr/>
    </dgm:pt>
    <dgm:pt modelId="{9042622C-C0EB-43C4-BD77-7F01128E2419}" type="pres">
      <dgm:prSet presAssocID="{8ECD2350-A9D2-4623-A997-B69ACCC14550}" presName="center2" presStyleLbl="fgShp" presStyleIdx="1" presStyleCnt="2"/>
      <dgm:spPr/>
    </dgm:pt>
  </dgm:ptLst>
  <dgm:cxnLst>
    <dgm:cxn modelId="{09F12401-B097-4CB3-A159-B769CB610343}" srcId="{8ECD2350-A9D2-4623-A997-B69ACCC14550}" destId="{59F86F84-B98C-4E95-9B6D-AB7E4C1E575E}" srcOrd="0" destOrd="0" parTransId="{EB73144F-9546-4A6D-BB36-2C8AAD28FB35}" sibTransId="{0AA7FB96-8106-4D70-8B2F-766532E70DDD}"/>
    <dgm:cxn modelId="{DC87A702-2F2A-4508-99CB-3740353DB1B5}" type="presOf" srcId="{4E50C0EE-ED58-43AD-86A0-1388004E7AE5}" destId="{C7DC3F28-E18A-4778-9F27-FEF7D8B4B12C}" srcOrd="0" destOrd="0" presId="urn:microsoft.com/office/officeart/2005/8/layout/cycle4"/>
    <dgm:cxn modelId="{ECBD7B06-D624-44C9-A8D7-EFDBF2556397}" type="presOf" srcId="{B8269DC1-89FC-4CA7-B724-7B23D7D64990}" destId="{0F184DC2-F835-4E24-9757-8F65A8F9532D}" srcOrd="0" destOrd="0" presId="urn:microsoft.com/office/officeart/2005/8/layout/cycle4"/>
    <dgm:cxn modelId="{4AD74B0F-A542-45AE-8649-B2E50BD2C9AA}" srcId="{8ECD2350-A9D2-4623-A997-B69ACCC14550}" destId="{26F5E867-F02B-40D0-A4B1-77935888723E}" srcOrd="2" destOrd="0" parTransId="{2C7AA56C-9CDF-4ABF-AB90-6F7113B17766}" sibTransId="{134DF42A-3D35-4CD3-8C56-493B5AB24959}"/>
    <dgm:cxn modelId="{30EBCD12-7B86-4C55-816F-452282A58352}" type="presOf" srcId="{8ECD2350-A9D2-4623-A997-B69ACCC14550}" destId="{4EDEB781-26FE-434D-854D-2DBD259AC04D}" srcOrd="0" destOrd="0" presId="urn:microsoft.com/office/officeart/2005/8/layout/cycle4"/>
    <dgm:cxn modelId="{288FDD14-7BF0-4384-99B3-7DB9CE0E040E}" type="presOf" srcId="{B8269DC1-89FC-4CA7-B724-7B23D7D64990}" destId="{1E1B6FCC-2AAF-4159-9C7E-180B18170A8F}" srcOrd="1" destOrd="0" presId="urn:microsoft.com/office/officeart/2005/8/layout/cycle4"/>
    <dgm:cxn modelId="{04A6202B-7C4A-4913-9BC3-E45F1C6FA658}" type="presOf" srcId="{CB8CDE34-7023-44EC-A4BA-864F6DBBAB6C}" destId="{3C0AC62F-B510-478C-873C-605A70CC4177}" srcOrd="0" destOrd="0" presId="urn:microsoft.com/office/officeart/2005/8/layout/cycle4"/>
    <dgm:cxn modelId="{756FAE2E-4CCC-4724-B926-BF6F4649384E}" srcId="{833E3E6A-4CAD-4044-9218-B3BB00246539}" destId="{4E50C0EE-ED58-43AD-86A0-1388004E7AE5}" srcOrd="0" destOrd="0" parTransId="{127F768C-3070-47CD-B297-3D40F06EBD2E}" sibTransId="{0B09724A-D32A-4C16-8468-06B3153C4693}"/>
    <dgm:cxn modelId="{D8232640-CF73-493F-BA72-4A9978BE02C8}" type="presOf" srcId="{B9D847A9-CBF9-44C7-BFE2-E1D74EE3B8FB}" destId="{A5589A50-2662-4F96-9A8D-8C88CDEA11BC}" srcOrd="0" destOrd="0" presId="urn:microsoft.com/office/officeart/2005/8/layout/cycle4"/>
    <dgm:cxn modelId="{1F791F69-4658-4E4C-99C5-6AF8260B1696}" srcId="{8ECD2350-A9D2-4623-A997-B69ACCC14550}" destId="{CB8CDE34-7023-44EC-A4BA-864F6DBBAB6C}" srcOrd="1" destOrd="0" parTransId="{42066384-B2B1-457C-AE50-CBF7990514A7}" sibTransId="{450E9050-614B-4FEE-8FD9-A04A5E818B3A}"/>
    <dgm:cxn modelId="{6C536D4E-1E5E-48FB-98C7-E4F700F4A3F7}" type="presOf" srcId="{26F5E867-F02B-40D0-A4B1-77935888723E}" destId="{D4B692AF-3E18-4605-9C18-B0BFDF1F2800}" srcOrd="0" destOrd="0" presId="urn:microsoft.com/office/officeart/2005/8/layout/cycle4"/>
    <dgm:cxn modelId="{745FA872-FD2A-426E-8CF4-6CEFEFDD0A64}" srcId="{8ECD2350-A9D2-4623-A997-B69ACCC14550}" destId="{833E3E6A-4CAD-4044-9218-B3BB00246539}" srcOrd="3" destOrd="0" parTransId="{BE65B342-06B7-4A62-9A70-5BF813193D1E}" sibTransId="{CA422843-8FBB-468C-8DEF-6EA36D37F142}"/>
    <dgm:cxn modelId="{FA68C1A0-A454-43DA-9AB0-6EF4D545D21E}" srcId="{59F86F84-B98C-4E95-9B6D-AB7E4C1E575E}" destId="{B8269DC1-89FC-4CA7-B724-7B23D7D64990}" srcOrd="0" destOrd="0" parTransId="{416DA15F-A323-413E-93E2-C536B5910E75}" sibTransId="{B8EEA85E-25AD-42D0-98F1-3120E4C15C7C}"/>
    <dgm:cxn modelId="{95D3B0A4-C843-4191-A2D8-087AD78D426E}" type="presOf" srcId="{4E50C0EE-ED58-43AD-86A0-1388004E7AE5}" destId="{19CB65D0-8A42-4C1E-885B-7E965701D568}" srcOrd="1" destOrd="0" presId="urn:microsoft.com/office/officeart/2005/8/layout/cycle4"/>
    <dgm:cxn modelId="{DF4CB7A7-B1A0-4866-808E-AF1E18F585A7}" srcId="{26F5E867-F02B-40D0-A4B1-77935888723E}" destId="{E7E0BC8C-1860-4FB7-BCFD-24B635CD73E5}" srcOrd="0" destOrd="0" parTransId="{51439B62-BB51-49AB-9144-195B3E7C4AE7}" sibTransId="{4BDDE139-0DBF-4DFD-B633-788E64D769E2}"/>
    <dgm:cxn modelId="{5FD850AC-F933-40A9-9F46-A5DCF5F35362}" type="presOf" srcId="{B9D847A9-CBF9-44C7-BFE2-E1D74EE3B8FB}" destId="{3F168988-149A-4179-8522-AA8BF3C2DCA7}" srcOrd="1" destOrd="0" presId="urn:microsoft.com/office/officeart/2005/8/layout/cycle4"/>
    <dgm:cxn modelId="{46B62FBE-3F6F-4CB5-AD99-45C3C83BBC56}" srcId="{CB8CDE34-7023-44EC-A4BA-864F6DBBAB6C}" destId="{B9D847A9-CBF9-44C7-BFE2-E1D74EE3B8FB}" srcOrd="0" destOrd="0" parTransId="{C354EF9E-9598-46AB-8AFA-1AA892A2A42C}" sibTransId="{21E5D707-FFCB-45D1-99E3-D3057E9221D3}"/>
    <dgm:cxn modelId="{4CD6D8E4-F5A8-44AA-B41C-C1265AD774C2}" type="presOf" srcId="{E7E0BC8C-1860-4FB7-BCFD-24B635CD73E5}" destId="{EF218F03-ABB8-4665-AA29-D64703ACE9FB}" srcOrd="0" destOrd="0" presId="urn:microsoft.com/office/officeart/2005/8/layout/cycle4"/>
    <dgm:cxn modelId="{87CA8AF6-77F9-4D86-ABC9-901AD7E68A4E}" type="presOf" srcId="{833E3E6A-4CAD-4044-9218-B3BB00246539}" destId="{2D91CF7F-5E68-492B-B6C2-F88C03D51C91}" srcOrd="0" destOrd="0" presId="urn:microsoft.com/office/officeart/2005/8/layout/cycle4"/>
    <dgm:cxn modelId="{3B7A1FFC-2B27-4EC7-94CB-1532CCD981E1}" type="presOf" srcId="{59F86F84-B98C-4E95-9B6D-AB7E4C1E575E}" destId="{0E20C73F-D2DA-442D-B674-CAF75127FBC4}" srcOrd="0" destOrd="0" presId="urn:microsoft.com/office/officeart/2005/8/layout/cycle4"/>
    <dgm:cxn modelId="{5132FCFC-4CE1-4376-9D50-A322F9CE24F8}" type="presOf" srcId="{E7E0BC8C-1860-4FB7-BCFD-24B635CD73E5}" destId="{893190E8-9A70-4BCF-8C94-7D603C31753E}" srcOrd="1" destOrd="0" presId="urn:microsoft.com/office/officeart/2005/8/layout/cycle4"/>
    <dgm:cxn modelId="{BF19A997-7DB7-4A19-A0F9-C39899D0772F}" type="presParOf" srcId="{4EDEB781-26FE-434D-854D-2DBD259AC04D}" destId="{20CA7E64-8469-4CC5-8C9A-7FDB70DD11BD}" srcOrd="0" destOrd="0" presId="urn:microsoft.com/office/officeart/2005/8/layout/cycle4"/>
    <dgm:cxn modelId="{E08E5ED6-A9B2-413E-BAC1-5819AEE1A42A}" type="presParOf" srcId="{20CA7E64-8469-4CC5-8C9A-7FDB70DD11BD}" destId="{639F47FD-0381-44BC-9A25-72F19017857C}" srcOrd="0" destOrd="0" presId="urn:microsoft.com/office/officeart/2005/8/layout/cycle4"/>
    <dgm:cxn modelId="{6D6C6CC6-D632-4569-BDEA-61D893E43561}" type="presParOf" srcId="{639F47FD-0381-44BC-9A25-72F19017857C}" destId="{0F184DC2-F835-4E24-9757-8F65A8F9532D}" srcOrd="0" destOrd="0" presId="urn:microsoft.com/office/officeart/2005/8/layout/cycle4"/>
    <dgm:cxn modelId="{1C4C4049-4821-4C43-8453-9D969F44E835}" type="presParOf" srcId="{639F47FD-0381-44BC-9A25-72F19017857C}" destId="{1E1B6FCC-2AAF-4159-9C7E-180B18170A8F}" srcOrd="1" destOrd="0" presId="urn:microsoft.com/office/officeart/2005/8/layout/cycle4"/>
    <dgm:cxn modelId="{8FEDA23A-FE9C-4D0A-811C-E4E5BB1C8375}" type="presParOf" srcId="{20CA7E64-8469-4CC5-8C9A-7FDB70DD11BD}" destId="{B8775BFE-8D2E-40AB-B34F-EF2AD032504A}" srcOrd="1" destOrd="0" presId="urn:microsoft.com/office/officeart/2005/8/layout/cycle4"/>
    <dgm:cxn modelId="{0B601BD5-F139-4F0A-86B6-B86FD61E696F}" type="presParOf" srcId="{B8775BFE-8D2E-40AB-B34F-EF2AD032504A}" destId="{A5589A50-2662-4F96-9A8D-8C88CDEA11BC}" srcOrd="0" destOrd="0" presId="urn:microsoft.com/office/officeart/2005/8/layout/cycle4"/>
    <dgm:cxn modelId="{264D6E6A-C6FE-4FB4-AFE0-5F77C77FC2DE}" type="presParOf" srcId="{B8775BFE-8D2E-40AB-B34F-EF2AD032504A}" destId="{3F168988-149A-4179-8522-AA8BF3C2DCA7}" srcOrd="1" destOrd="0" presId="urn:microsoft.com/office/officeart/2005/8/layout/cycle4"/>
    <dgm:cxn modelId="{B1343CB6-F54D-4B6F-B21A-7601DF7D172D}" type="presParOf" srcId="{20CA7E64-8469-4CC5-8C9A-7FDB70DD11BD}" destId="{1F0A462D-F03D-4571-B423-44535C453A40}" srcOrd="2" destOrd="0" presId="urn:microsoft.com/office/officeart/2005/8/layout/cycle4"/>
    <dgm:cxn modelId="{E94AD961-481E-4C4B-BD3E-2634C0E7AAC4}" type="presParOf" srcId="{1F0A462D-F03D-4571-B423-44535C453A40}" destId="{EF218F03-ABB8-4665-AA29-D64703ACE9FB}" srcOrd="0" destOrd="0" presId="urn:microsoft.com/office/officeart/2005/8/layout/cycle4"/>
    <dgm:cxn modelId="{B9B987EB-07BE-41CC-B92E-122D43066639}" type="presParOf" srcId="{1F0A462D-F03D-4571-B423-44535C453A40}" destId="{893190E8-9A70-4BCF-8C94-7D603C31753E}" srcOrd="1" destOrd="0" presId="urn:microsoft.com/office/officeart/2005/8/layout/cycle4"/>
    <dgm:cxn modelId="{203B3A69-1D19-420E-9736-CB23587AA5D8}" type="presParOf" srcId="{20CA7E64-8469-4CC5-8C9A-7FDB70DD11BD}" destId="{1AC4A914-2851-4455-A3ED-8E99525245C1}" srcOrd="3" destOrd="0" presId="urn:microsoft.com/office/officeart/2005/8/layout/cycle4"/>
    <dgm:cxn modelId="{77360447-F1E6-4246-A3DC-61411A0A61F7}" type="presParOf" srcId="{1AC4A914-2851-4455-A3ED-8E99525245C1}" destId="{C7DC3F28-E18A-4778-9F27-FEF7D8B4B12C}" srcOrd="0" destOrd="0" presId="urn:microsoft.com/office/officeart/2005/8/layout/cycle4"/>
    <dgm:cxn modelId="{B66415D2-6491-477F-9CB5-32C0126621BD}" type="presParOf" srcId="{1AC4A914-2851-4455-A3ED-8E99525245C1}" destId="{19CB65D0-8A42-4C1E-885B-7E965701D568}" srcOrd="1" destOrd="0" presId="urn:microsoft.com/office/officeart/2005/8/layout/cycle4"/>
    <dgm:cxn modelId="{3BA25706-EFF6-4758-A50A-DB7B29D9A71A}" type="presParOf" srcId="{20CA7E64-8469-4CC5-8C9A-7FDB70DD11BD}" destId="{A497A6AD-FD1F-4AE4-8982-F0FEE84FD376}" srcOrd="4" destOrd="0" presId="urn:microsoft.com/office/officeart/2005/8/layout/cycle4"/>
    <dgm:cxn modelId="{91B3E8E9-0067-4610-8BCD-A49104DBE7B0}" type="presParOf" srcId="{4EDEB781-26FE-434D-854D-2DBD259AC04D}" destId="{1F6BCD38-E091-460F-ACA6-E5325D875EC7}" srcOrd="1" destOrd="0" presId="urn:microsoft.com/office/officeart/2005/8/layout/cycle4"/>
    <dgm:cxn modelId="{61D22DCA-5BEB-48A4-AA99-9F6E42EA6787}" type="presParOf" srcId="{1F6BCD38-E091-460F-ACA6-E5325D875EC7}" destId="{0E20C73F-D2DA-442D-B674-CAF75127FBC4}" srcOrd="0" destOrd="0" presId="urn:microsoft.com/office/officeart/2005/8/layout/cycle4"/>
    <dgm:cxn modelId="{3D236AC5-F983-4A59-A64C-F71CCA055987}" type="presParOf" srcId="{1F6BCD38-E091-460F-ACA6-E5325D875EC7}" destId="{3C0AC62F-B510-478C-873C-605A70CC4177}" srcOrd="1" destOrd="0" presId="urn:microsoft.com/office/officeart/2005/8/layout/cycle4"/>
    <dgm:cxn modelId="{82124266-EB05-4BCB-A9A9-41D51DB7AD52}" type="presParOf" srcId="{1F6BCD38-E091-460F-ACA6-E5325D875EC7}" destId="{D4B692AF-3E18-4605-9C18-B0BFDF1F2800}" srcOrd="2" destOrd="0" presId="urn:microsoft.com/office/officeart/2005/8/layout/cycle4"/>
    <dgm:cxn modelId="{5130BE3E-A7B8-4964-A668-FE1E7C8E188C}" type="presParOf" srcId="{1F6BCD38-E091-460F-ACA6-E5325D875EC7}" destId="{2D91CF7F-5E68-492B-B6C2-F88C03D51C91}" srcOrd="3" destOrd="0" presId="urn:microsoft.com/office/officeart/2005/8/layout/cycle4"/>
    <dgm:cxn modelId="{3A9CADB2-F33A-40D4-AAF8-A53A6639388E}" type="presParOf" srcId="{1F6BCD38-E091-460F-ACA6-E5325D875EC7}" destId="{0CF0B5AC-5FA6-4AC5-83BB-0F75CC084772}" srcOrd="4" destOrd="0" presId="urn:microsoft.com/office/officeart/2005/8/layout/cycle4"/>
    <dgm:cxn modelId="{8CA68214-2BB2-4F40-8577-355E0DF8B424}" type="presParOf" srcId="{4EDEB781-26FE-434D-854D-2DBD259AC04D}" destId="{1C0F5A2E-E47A-4AA8-8171-6C07D5627552}" srcOrd="2" destOrd="0" presId="urn:microsoft.com/office/officeart/2005/8/layout/cycle4"/>
    <dgm:cxn modelId="{A6A96296-0254-4751-BE21-B573188A65C9}" type="presParOf" srcId="{4EDEB781-26FE-434D-854D-2DBD259AC04D}" destId="{9042622C-C0EB-43C4-BD77-7F01128E241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BA2CD5-9CD2-4C9C-ADF6-920A183D3FD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8E961E0-E389-4144-B9CB-18438B595E6C}">
      <dgm:prSet/>
      <dgm:spPr/>
      <dgm:t>
        <a:bodyPr/>
        <a:lstStyle/>
        <a:p>
          <a:r>
            <a:rPr lang="en-US" dirty="0"/>
            <a:t>In groups, think of ways in which decisions might have positive and negative consequences</a:t>
          </a:r>
        </a:p>
      </dgm:t>
    </dgm:pt>
    <dgm:pt modelId="{90A5A064-E5D7-4ABF-BCD3-BEC34EF75E4C}" type="parTrans" cxnId="{889B5E5F-8A84-4BE2-95DB-B2618BBB3363}">
      <dgm:prSet/>
      <dgm:spPr/>
      <dgm:t>
        <a:bodyPr/>
        <a:lstStyle/>
        <a:p>
          <a:endParaRPr lang="en-US"/>
        </a:p>
      </dgm:t>
    </dgm:pt>
    <dgm:pt modelId="{3CB731EA-CD83-49D6-9CD3-CA58820A6F43}" type="sibTrans" cxnId="{889B5E5F-8A84-4BE2-95DB-B2618BBB3363}">
      <dgm:prSet/>
      <dgm:spPr/>
      <dgm:t>
        <a:bodyPr/>
        <a:lstStyle/>
        <a:p>
          <a:endParaRPr lang="en-US"/>
        </a:p>
      </dgm:t>
    </dgm:pt>
    <dgm:pt modelId="{E3659AEE-C2C3-4CA1-B149-682817C1667F}">
      <dgm:prSet/>
      <dgm:spPr/>
      <dgm:t>
        <a:bodyPr/>
        <a:lstStyle/>
        <a:p>
          <a:r>
            <a:rPr lang="en-US" dirty="0"/>
            <a:t>How do you think we can </a:t>
          </a:r>
          <a:r>
            <a:rPr lang="en-US" dirty="0" err="1"/>
            <a:t>minimise</a:t>
          </a:r>
          <a:r>
            <a:rPr lang="en-US" dirty="0"/>
            <a:t> false positive and false negative decisions?</a:t>
          </a:r>
        </a:p>
      </dgm:t>
    </dgm:pt>
    <dgm:pt modelId="{06323026-E1FF-4C8C-957F-B5DE4E355708}" type="parTrans" cxnId="{9B894EFB-E256-40E8-8A11-CC6F5A18ADC7}">
      <dgm:prSet/>
      <dgm:spPr/>
      <dgm:t>
        <a:bodyPr/>
        <a:lstStyle/>
        <a:p>
          <a:endParaRPr lang="en-US"/>
        </a:p>
      </dgm:t>
    </dgm:pt>
    <dgm:pt modelId="{35D87247-B3E1-4BE2-AFF9-C7B773A30505}" type="sibTrans" cxnId="{9B894EFB-E256-40E8-8A11-CC6F5A18ADC7}">
      <dgm:prSet/>
      <dgm:spPr/>
      <dgm:t>
        <a:bodyPr/>
        <a:lstStyle/>
        <a:p>
          <a:endParaRPr lang="en-US"/>
        </a:p>
      </dgm:t>
    </dgm:pt>
    <dgm:pt modelId="{1CC7CB9A-19C8-4C33-9DF1-E8E793BC90CB}">
      <dgm:prSet/>
      <dgm:spPr/>
      <dgm:t>
        <a:bodyPr/>
        <a:lstStyle/>
        <a:p>
          <a:r>
            <a:rPr lang="en-US" dirty="0"/>
            <a:t>What sources of ‘error’ are there in these scenarios?</a:t>
          </a:r>
        </a:p>
      </dgm:t>
    </dgm:pt>
    <dgm:pt modelId="{148E8A49-1BD0-45B8-930E-A469C0C91E87}" type="parTrans" cxnId="{9AC8ADB4-5367-432A-AB5E-DF055F9E63F7}">
      <dgm:prSet/>
      <dgm:spPr/>
    </dgm:pt>
    <dgm:pt modelId="{2CE90A5E-D716-4FFD-BB7F-64FA5C52DB13}" type="sibTrans" cxnId="{9AC8ADB4-5367-432A-AB5E-DF055F9E63F7}">
      <dgm:prSet/>
      <dgm:spPr/>
    </dgm:pt>
    <dgm:pt modelId="{16F96E2A-AE50-4C4B-B29F-D6DC0C441430}" type="pres">
      <dgm:prSet presAssocID="{ABBA2CD5-9CD2-4C9C-ADF6-920A183D3FD0}" presName="linear" presStyleCnt="0">
        <dgm:presLayoutVars>
          <dgm:animLvl val="lvl"/>
          <dgm:resizeHandles val="exact"/>
        </dgm:presLayoutVars>
      </dgm:prSet>
      <dgm:spPr/>
    </dgm:pt>
    <dgm:pt modelId="{42B90BC5-957C-4157-BE58-5F1F0EAA21E3}" type="pres">
      <dgm:prSet presAssocID="{78E961E0-E389-4144-B9CB-18438B595E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B48419F-9773-4445-8644-895C7ABEA9FA}" type="pres">
      <dgm:prSet presAssocID="{3CB731EA-CD83-49D6-9CD3-CA58820A6F43}" presName="spacer" presStyleCnt="0"/>
      <dgm:spPr/>
    </dgm:pt>
    <dgm:pt modelId="{EFE5EE31-529C-45A6-9448-A0F561C04E7F}" type="pres">
      <dgm:prSet presAssocID="{E3659AEE-C2C3-4CA1-B149-682817C1667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27C83CE-5E5E-4631-9E78-53B7D7C6C5E4}" type="pres">
      <dgm:prSet presAssocID="{35D87247-B3E1-4BE2-AFF9-C7B773A30505}" presName="spacer" presStyleCnt="0"/>
      <dgm:spPr/>
    </dgm:pt>
    <dgm:pt modelId="{8E9BE680-CD01-4A5C-889B-C1B34CAA647C}" type="pres">
      <dgm:prSet presAssocID="{1CC7CB9A-19C8-4C33-9DF1-E8E793BC90C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B23E202-314C-4A07-8C60-91219E2B68CD}" type="presOf" srcId="{1CC7CB9A-19C8-4C33-9DF1-E8E793BC90CB}" destId="{8E9BE680-CD01-4A5C-889B-C1B34CAA647C}" srcOrd="0" destOrd="0" presId="urn:microsoft.com/office/officeart/2005/8/layout/vList2"/>
    <dgm:cxn modelId="{0F49945C-EAC4-40D0-AE3E-EA6A905790CF}" type="presOf" srcId="{78E961E0-E389-4144-B9CB-18438B595E6C}" destId="{42B90BC5-957C-4157-BE58-5F1F0EAA21E3}" srcOrd="0" destOrd="0" presId="urn:microsoft.com/office/officeart/2005/8/layout/vList2"/>
    <dgm:cxn modelId="{889B5E5F-8A84-4BE2-95DB-B2618BBB3363}" srcId="{ABBA2CD5-9CD2-4C9C-ADF6-920A183D3FD0}" destId="{78E961E0-E389-4144-B9CB-18438B595E6C}" srcOrd="0" destOrd="0" parTransId="{90A5A064-E5D7-4ABF-BCD3-BEC34EF75E4C}" sibTransId="{3CB731EA-CD83-49D6-9CD3-CA58820A6F43}"/>
    <dgm:cxn modelId="{9AC8ADB4-5367-432A-AB5E-DF055F9E63F7}" srcId="{ABBA2CD5-9CD2-4C9C-ADF6-920A183D3FD0}" destId="{1CC7CB9A-19C8-4C33-9DF1-E8E793BC90CB}" srcOrd="2" destOrd="0" parTransId="{148E8A49-1BD0-45B8-930E-A469C0C91E87}" sibTransId="{2CE90A5E-D716-4FFD-BB7F-64FA5C52DB13}"/>
    <dgm:cxn modelId="{2AA29EC7-1485-486C-A273-BB58ED50EE2C}" type="presOf" srcId="{ABBA2CD5-9CD2-4C9C-ADF6-920A183D3FD0}" destId="{16F96E2A-AE50-4C4B-B29F-D6DC0C441430}" srcOrd="0" destOrd="0" presId="urn:microsoft.com/office/officeart/2005/8/layout/vList2"/>
    <dgm:cxn modelId="{9DDCD1C8-BE03-44C1-93C5-5F7C5DE18B0F}" type="presOf" srcId="{E3659AEE-C2C3-4CA1-B149-682817C1667F}" destId="{EFE5EE31-529C-45A6-9448-A0F561C04E7F}" srcOrd="0" destOrd="0" presId="urn:microsoft.com/office/officeart/2005/8/layout/vList2"/>
    <dgm:cxn modelId="{9B894EFB-E256-40E8-8A11-CC6F5A18ADC7}" srcId="{ABBA2CD5-9CD2-4C9C-ADF6-920A183D3FD0}" destId="{E3659AEE-C2C3-4CA1-B149-682817C1667F}" srcOrd="1" destOrd="0" parTransId="{06323026-E1FF-4C8C-957F-B5DE4E355708}" sibTransId="{35D87247-B3E1-4BE2-AFF9-C7B773A30505}"/>
    <dgm:cxn modelId="{B9D0C140-A96C-4131-ADAA-A4FC84E0A628}" type="presParOf" srcId="{16F96E2A-AE50-4C4B-B29F-D6DC0C441430}" destId="{42B90BC5-957C-4157-BE58-5F1F0EAA21E3}" srcOrd="0" destOrd="0" presId="urn:microsoft.com/office/officeart/2005/8/layout/vList2"/>
    <dgm:cxn modelId="{A57C5DF0-0BC5-4129-8779-C6564FBEB980}" type="presParOf" srcId="{16F96E2A-AE50-4C4B-B29F-D6DC0C441430}" destId="{1B48419F-9773-4445-8644-895C7ABEA9FA}" srcOrd="1" destOrd="0" presId="urn:microsoft.com/office/officeart/2005/8/layout/vList2"/>
    <dgm:cxn modelId="{A5943765-1176-4854-A416-26728D25C601}" type="presParOf" srcId="{16F96E2A-AE50-4C4B-B29F-D6DC0C441430}" destId="{EFE5EE31-529C-45A6-9448-A0F561C04E7F}" srcOrd="2" destOrd="0" presId="urn:microsoft.com/office/officeart/2005/8/layout/vList2"/>
    <dgm:cxn modelId="{6E1ACE87-D716-4F3C-B442-00B9F8C83FCB}" type="presParOf" srcId="{16F96E2A-AE50-4C4B-B29F-D6DC0C441430}" destId="{227C83CE-5E5E-4631-9E78-53B7D7C6C5E4}" srcOrd="3" destOrd="0" presId="urn:microsoft.com/office/officeart/2005/8/layout/vList2"/>
    <dgm:cxn modelId="{F6DE160F-0EF4-4D9D-8D90-6E18968982B8}" type="presParOf" srcId="{16F96E2A-AE50-4C4B-B29F-D6DC0C441430}" destId="{8E9BE680-CD01-4A5C-889B-C1B34CAA647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00098D-3AEC-437C-A299-2779FA92E948}">
      <dsp:nvSpPr>
        <dsp:cNvPr id="0" name=""/>
        <dsp:cNvSpPr/>
      </dsp:nvSpPr>
      <dsp:spPr>
        <a:xfrm>
          <a:off x="0" y="544643"/>
          <a:ext cx="6263640" cy="2633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58216" rIns="48612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Consider attribute profiles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Discuss scenarios in which profiles are used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Explore types of decision that can be made using profiles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Critique these decisions in terms of their consequences</a:t>
          </a:r>
          <a:endParaRPr lang="en-US" sz="2200" kern="1200"/>
        </a:p>
      </dsp:txBody>
      <dsp:txXfrm>
        <a:off x="0" y="544643"/>
        <a:ext cx="6263640" cy="2633399"/>
      </dsp:txXfrm>
    </dsp:sp>
    <dsp:sp modelId="{663474C8-FE52-4CFD-B7D0-D0C6844D55E1}">
      <dsp:nvSpPr>
        <dsp:cNvPr id="0" name=""/>
        <dsp:cNvSpPr/>
      </dsp:nvSpPr>
      <dsp:spPr>
        <a:xfrm>
          <a:off x="313182" y="219923"/>
          <a:ext cx="4384548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Session 1</a:t>
          </a:r>
        </a:p>
      </dsp:txBody>
      <dsp:txXfrm>
        <a:off x="344885" y="251626"/>
        <a:ext cx="4321142" cy="586034"/>
      </dsp:txXfrm>
    </dsp:sp>
    <dsp:sp modelId="{D7DBC5A5-C9C7-4AD5-A21F-DE6B731088AB}">
      <dsp:nvSpPr>
        <dsp:cNvPr id="0" name=""/>
        <dsp:cNvSpPr/>
      </dsp:nvSpPr>
      <dsp:spPr>
        <a:xfrm>
          <a:off x="0" y="3621563"/>
          <a:ext cx="6263640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58216" rIns="48612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Reverse scoring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Distributions of scores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Exploring available assignment measures</a:t>
          </a:r>
          <a:endParaRPr lang="en-US" sz="2200" kern="1200"/>
        </a:p>
      </dsp:txBody>
      <dsp:txXfrm>
        <a:off x="0" y="3621563"/>
        <a:ext cx="6263640" cy="1663200"/>
      </dsp:txXfrm>
    </dsp:sp>
    <dsp:sp modelId="{8C1D89A4-BC45-41DC-A02E-580A3E1D5EAE}">
      <dsp:nvSpPr>
        <dsp:cNvPr id="0" name=""/>
        <dsp:cNvSpPr/>
      </dsp:nvSpPr>
      <dsp:spPr>
        <a:xfrm>
          <a:off x="313182" y="3296843"/>
          <a:ext cx="4384548" cy="6494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Session 2</a:t>
          </a:r>
          <a:endParaRPr lang="en-US" sz="2200" kern="1200"/>
        </a:p>
      </dsp:txBody>
      <dsp:txXfrm>
        <a:off x="344885" y="3328546"/>
        <a:ext cx="4321142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18F03-ABB8-4665-AA29-D64703ACE9FB}">
      <dsp:nvSpPr>
        <dsp:cNvPr id="0" name=""/>
        <dsp:cNvSpPr/>
      </dsp:nvSpPr>
      <dsp:spPr>
        <a:xfrm>
          <a:off x="5936608" y="2958909"/>
          <a:ext cx="2149560" cy="1392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Wrong choice</a:t>
          </a:r>
          <a:endParaRPr lang="en-GB" sz="2600" kern="1200" dirty="0"/>
        </a:p>
      </dsp:txBody>
      <dsp:txXfrm>
        <a:off x="6612064" y="3337603"/>
        <a:ext cx="1443518" cy="983147"/>
      </dsp:txXfrm>
    </dsp:sp>
    <dsp:sp modelId="{C7DC3F28-E18A-4778-9F27-FEF7D8B4B12C}">
      <dsp:nvSpPr>
        <dsp:cNvPr id="0" name=""/>
        <dsp:cNvSpPr/>
      </dsp:nvSpPr>
      <dsp:spPr>
        <a:xfrm>
          <a:off x="2429430" y="2958909"/>
          <a:ext cx="2149560" cy="1392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Right Choice</a:t>
          </a:r>
          <a:endParaRPr lang="en-GB" sz="2600" kern="1200" dirty="0"/>
        </a:p>
      </dsp:txBody>
      <dsp:txXfrm>
        <a:off x="2460017" y="3337603"/>
        <a:ext cx="1443518" cy="983147"/>
      </dsp:txXfrm>
    </dsp:sp>
    <dsp:sp modelId="{A5589A50-2662-4F96-9A8D-8C88CDEA11BC}">
      <dsp:nvSpPr>
        <dsp:cNvPr id="0" name=""/>
        <dsp:cNvSpPr/>
      </dsp:nvSpPr>
      <dsp:spPr>
        <a:xfrm>
          <a:off x="5936608" y="0"/>
          <a:ext cx="2149560" cy="1392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Right choice</a:t>
          </a:r>
          <a:endParaRPr lang="en-GB" sz="2600" kern="1200" dirty="0"/>
        </a:p>
      </dsp:txBody>
      <dsp:txXfrm>
        <a:off x="6612064" y="30587"/>
        <a:ext cx="1443518" cy="983147"/>
      </dsp:txXfrm>
    </dsp:sp>
    <dsp:sp modelId="{0F184DC2-F835-4E24-9757-8F65A8F9532D}">
      <dsp:nvSpPr>
        <dsp:cNvPr id="0" name=""/>
        <dsp:cNvSpPr/>
      </dsp:nvSpPr>
      <dsp:spPr>
        <a:xfrm>
          <a:off x="2429430" y="0"/>
          <a:ext cx="2149560" cy="1392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Wrong Choice</a:t>
          </a:r>
          <a:endParaRPr lang="en-GB" sz="2600" kern="1200" dirty="0"/>
        </a:p>
      </dsp:txBody>
      <dsp:txXfrm>
        <a:off x="2460017" y="30587"/>
        <a:ext cx="1443518" cy="983147"/>
      </dsp:txXfrm>
    </dsp:sp>
    <dsp:sp modelId="{0E20C73F-D2DA-442D-B674-CAF75127FBC4}">
      <dsp:nvSpPr>
        <dsp:cNvPr id="0" name=""/>
        <dsp:cNvSpPr/>
      </dsp:nvSpPr>
      <dsp:spPr>
        <a:xfrm>
          <a:off x="3330157" y="248026"/>
          <a:ext cx="1884129" cy="1884129"/>
        </a:xfrm>
        <a:prstGeom prst="pieWedg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Disasterous</a:t>
          </a:r>
          <a:r>
            <a:rPr lang="en-US" sz="1500" kern="1200" dirty="0"/>
            <a:t> mismatch</a:t>
          </a:r>
          <a:endParaRPr lang="en-GB" sz="1500" kern="1200" dirty="0"/>
        </a:p>
      </dsp:txBody>
      <dsp:txXfrm>
        <a:off x="3882006" y="799875"/>
        <a:ext cx="1332280" cy="1332280"/>
      </dsp:txXfrm>
    </dsp:sp>
    <dsp:sp modelId="{3C0AC62F-B510-478C-873C-605A70CC4177}">
      <dsp:nvSpPr>
        <dsp:cNvPr id="0" name=""/>
        <dsp:cNvSpPr/>
      </dsp:nvSpPr>
      <dsp:spPr>
        <a:xfrm rot="5400000">
          <a:off x="5301313" y="248026"/>
          <a:ext cx="1884129" cy="1884129"/>
        </a:xfrm>
        <a:prstGeom prst="pieWedg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Happily ever after</a:t>
          </a:r>
          <a:endParaRPr lang="en-GB" sz="1500" kern="1200" dirty="0"/>
        </a:p>
      </dsp:txBody>
      <dsp:txXfrm rot="-5400000">
        <a:off x="5301313" y="799875"/>
        <a:ext cx="1332280" cy="1332280"/>
      </dsp:txXfrm>
    </dsp:sp>
    <dsp:sp modelId="{D4B692AF-3E18-4605-9C18-B0BFDF1F2800}">
      <dsp:nvSpPr>
        <dsp:cNvPr id="0" name=""/>
        <dsp:cNvSpPr/>
      </dsp:nvSpPr>
      <dsp:spPr>
        <a:xfrm rot="10800000">
          <a:off x="5301313" y="2219182"/>
          <a:ext cx="1884129" cy="1884129"/>
        </a:xfrm>
        <a:prstGeom prst="pieWedg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one that got away – and you never realized!</a:t>
          </a:r>
          <a:endParaRPr lang="en-GB" sz="1500" kern="1200" dirty="0"/>
        </a:p>
      </dsp:txBody>
      <dsp:txXfrm rot="10800000">
        <a:off x="5301313" y="2219182"/>
        <a:ext cx="1332280" cy="1332280"/>
      </dsp:txXfrm>
    </dsp:sp>
    <dsp:sp modelId="{2D91CF7F-5E68-492B-B6C2-F88C03D51C91}">
      <dsp:nvSpPr>
        <dsp:cNvPr id="0" name=""/>
        <dsp:cNvSpPr/>
      </dsp:nvSpPr>
      <dsp:spPr>
        <a:xfrm rot="16200000">
          <a:off x="3330157" y="2219182"/>
          <a:ext cx="1884129" cy="1884129"/>
        </a:xfrm>
        <a:prstGeom prst="pieWedg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Phew!</a:t>
          </a:r>
          <a:endParaRPr lang="en-GB" sz="1500" kern="1200" dirty="0"/>
        </a:p>
      </dsp:txBody>
      <dsp:txXfrm rot="5400000">
        <a:off x="3882006" y="2219182"/>
        <a:ext cx="1332280" cy="1332280"/>
      </dsp:txXfrm>
    </dsp:sp>
    <dsp:sp modelId="{1C0F5A2E-E47A-4AA8-8171-6C07D5627552}">
      <dsp:nvSpPr>
        <dsp:cNvPr id="0" name=""/>
        <dsp:cNvSpPr/>
      </dsp:nvSpPr>
      <dsp:spPr>
        <a:xfrm>
          <a:off x="4932537" y="1784048"/>
          <a:ext cx="650525" cy="56567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2622C-C0EB-43C4-BD77-7F01128E2419}">
      <dsp:nvSpPr>
        <dsp:cNvPr id="0" name=""/>
        <dsp:cNvSpPr/>
      </dsp:nvSpPr>
      <dsp:spPr>
        <a:xfrm rot="10800000">
          <a:off x="4932537" y="2001615"/>
          <a:ext cx="650525" cy="56567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90BC5-957C-4157-BE58-5F1F0EAA21E3}">
      <dsp:nvSpPr>
        <dsp:cNvPr id="0" name=""/>
        <dsp:cNvSpPr/>
      </dsp:nvSpPr>
      <dsp:spPr>
        <a:xfrm>
          <a:off x="0" y="48969"/>
          <a:ext cx="10515600" cy="1352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In groups, think of ways in which decisions might have positive and negative consequences</a:t>
          </a:r>
        </a:p>
      </dsp:txBody>
      <dsp:txXfrm>
        <a:off x="66025" y="114994"/>
        <a:ext cx="10383550" cy="1220470"/>
      </dsp:txXfrm>
    </dsp:sp>
    <dsp:sp modelId="{EFE5EE31-529C-45A6-9448-A0F561C04E7F}">
      <dsp:nvSpPr>
        <dsp:cNvPr id="0" name=""/>
        <dsp:cNvSpPr/>
      </dsp:nvSpPr>
      <dsp:spPr>
        <a:xfrm>
          <a:off x="0" y="1499409"/>
          <a:ext cx="10515600" cy="135252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How do you think we can </a:t>
          </a:r>
          <a:r>
            <a:rPr lang="en-US" sz="3400" kern="1200" dirty="0" err="1"/>
            <a:t>minimise</a:t>
          </a:r>
          <a:r>
            <a:rPr lang="en-US" sz="3400" kern="1200" dirty="0"/>
            <a:t> false positive and false negative decisions?</a:t>
          </a:r>
        </a:p>
      </dsp:txBody>
      <dsp:txXfrm>
        <a:off x="66025" y="1565434"/>
        <a:ext cx="10383550" cy="1220470"/>
      </dsp:txXfrm>
    </dsp:sp>
    <dsp:sp modelId="{8E9BE680-CD01-4A5C-889B-C1B34CAA647C}">
      <dsp:nvSpPr>
        <dsp:cNvPr id="0" name=""/>
        <dsp:cNvSpPr/>
      </dsp:nvSpPr>
      <dsp:spPr>
        <a:xfrm>
          <a:off x="0" y="2949848"/>
          <a:ext cx="10515600" cy="13525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What sources of ‘error’ are there in these scenarios?</a:t>
          </a:r>
        </a:p>
      </dsp:txBody>
      <dsp:txXfrm>
        <a:off x="66025" y="3015873"/>
        <a:ext cx="10383550" cy="1220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089F-5313-5B91-B737-9280ECFA9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317B7-BD7C-73AD-C760-7FA631A18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3DB19-C1C1-D582-5036-ADE609C3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3A18E-09EC-9B2D-EE20-740B18CA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7B8D7-9CE5-7FD2-27D4-B7537CA7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08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8D36-B325-C2A8-2444-5D38BA8C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93660-A38A-AE48-C1F0-4362A75E4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9673B-9794-08E0-C45D-B7501DB4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592B1-5AA3-D9A0-273E-40F929109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B9813-B1D4-3D21-8AC8-98DB6DC5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13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31C2DB-8F9D-DFFF-0805-6A4B72F4F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64B7D-80B5-D1D2-B7FA-AC1C4A143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D19FC-10FA-4439-8026-6E8ED945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63CBB-27ED-B754-2717-7AF75BC6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AC723-204E-8A1A-A88E-AAD9D05E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15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FE37-E583-7053-71A0-5C28BEF2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87CFD-4E74-2391-E817-9C40A86A8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5A11F-4D12-64E6-4084-46BC8FB6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3EB80-1285-0B22-A6F3-D1F65ECF6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4A062-27FF-49C6-7162-D0E71D4B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97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EF9C-F7FE-FEDC-2B2B-954DA29B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EB0DC-DF07-5853-6392-B0CD73A8E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284E3-5865-67CC-3C0B-B1D0985D1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F840B-0C17-7169-7F86-8D5A89EC0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1CCAA-371E-2707-9D2F-D844FEEA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80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9032-8E97-C323-2ECD-315A77B0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0E040-8DB6-D94B-37DC-C3CFC74AB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62F5D-318A-11CB-E8EE-101A19CFC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FFDA-0AF0-22C7-C270-28CD3D0F7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549D-35C7-FCDE-C7BC-0CE2D4F2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1FA61-D616-569A-6EAD-A7D271EB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79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3B95-6E87-4A51-5636-E18B631AA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29130-C6D4-A16E-12A0-FEF1A2122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5DCD9-D5F3-3525-674D-43C2BE5C0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DC913-45A4-8E56-D922-36003D1C2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A506F-DF70-8C00-5314-B53C57A08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01507-5ADA-0022-074F-643F7D3C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0EAE8B-4E1D-05D9-CAB6-FBB52B929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120580-0FE3-28CE-1EB8-FE0A423F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86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4E51-4DC5-DD68-374F-E09F63A1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1CE04-4F02-086A-1CAB-B09E963F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8E929-C93F-E46D-E95C-23FFB027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140DB-D317-7CE4-3023-1793AD0B8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26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23E1FF-ECB0-D047-3C61-BA4F2199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700E4D-372B-C312-6E28-31AB20C2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1BBE5-033C-00A5-0F96-F50C6B92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07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AA35-9AAB-ADFD-7172-CD2BB1C80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B4387-FB76-0198-8A6F-FC015548A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24FC1-CCD0-AB87-9D1E-870D9DB5B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C19AA-8B07-5DF5-9ACF-2319BE961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17707-FEA9-A1C4-8683-254F5CF5E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CCF33-0C93-27C6-EE24-D6D51730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65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C947-38AB-2979-C93D-EC6BCEF4E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4832B-E81C-478C-701D-55EF7C5F8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E9693-4EBE-C8F0-3961-25D8DEB5B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E00C6-8F88-A79E-7055-04E6D059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64AE1-4340-F5BE-37F2-620B75F5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FD861-A9E9-F526-D626-8159C5C3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74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4A6823-7F47-9FB1-91B3-E8F12C160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65A04-FFF3-F26C-501C-061E67E88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F8C2A-273A-8C0D-0B80-FDA758130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ECFBA-4B84-42B8-834C-7DB45512554A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231CE-0C8E-F337-5EF9-9B1D342AD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B69F0-FB71-DE20-B336-D1B8570E0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71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398D-8CDB-1535-6555-8A223CA42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Psychological Measurement Week 2</a:t>
            </a:r>
            <a:endParaRPr lang="en-GB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26D35-970D-0AB2-AFD1-3B5CB2E48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endParaRPr lang="en-GB" sz="2000"/>
          </a:p>
        </p:txBody>
      </p:sp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F507B142-E626-245F-7FF0-CA5748952D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0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3393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87FF4D0C-F416-6A66-5347-7B1D971A4E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A522D0-C320-7158-7CD3-2436826A0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14952-4FD2-9DD3-5F29-20E49EA33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What did you come up with?</a:t>
            </a:r>
          </a:p>
        </p:txBody>
      </p:sp>
    </p:spTree>
    <p:extLst>
      <p:ext uri="{BB962C8B-B14F-4D97-AF65-F5344CB8AC3E}">
        <p14:creationId xmlns:p14="http://schemas.microsoft.com/office/powerpoint/2010/main" val="2663852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0094-17CE-01AE-1896-7E9AF9E4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84508" cy="871237"/>
          </a:xfrm>
        </p:spPr>
        <p:txBody>
          <a:bodyPr/>
          <a:lstStyle/>
          <a:p>
            <a:r>
              <a:rPr lang="en-US" dirty="0"/>
              <a:t>Outcomes</a:t>
            </a:r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FB92F3E-96D3-CFA5-3648-7C254E7785C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D716FA-6D4F-8E46-2674-A2339C71BDDB}"/>
              </a:ext>
            </a:extLst>
          </p:cNvPr>
          <p:cNvSpPr txBox="1"/>
          <p:nvPr/>
        </p:nvSpPr>
        <p:spPr>
          <a:xfrm>
            <a:off x="1307983" y="3125246"/>
            <a:ext cx="2701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Pursue</a:t>
            </a:r>
            <a:endParaRPr lang="en-GB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06DD8C-F858-B54E-079B-E6C9402B0109}"/>
              </a:ext>
            </a:extLst>
          </p:cNvPr>
          <p:cNvSpPr txBox="1"/>
          <p:nvPr/>
        </p:nvSpPr>
        <p:spPr>
          <a:xfrm>
            <a:off x="721453" y="4358716"/>
            <a:ext cx="270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Don’t Pursue</a:t>
            </a:r>
            <a:endParaRPr lang="en-GB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C0172F-D3C4-BB25-91BD-3CFA40C022D5}"/>
              </a:ext>
            </a:extLst>
          </p:cNvPr>
          <p:cNvSpPr txBox="1"/>
          <p:nvPr/>
        </p:nvSpPr>
        <p:spPr>
          <a:xfrm>
            <a:off x="2892803" y="1117739"/>
            <a:ext cx="3171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Not your type</a:t>
            </a:r>
            <a:endParaRPr lang="en-GB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5520F7-0477-6E1D-70AC-D7BB9891D9E2}"/>
              </a:ext>
            </a:extLst>
          </p:cNvPr>
          <p:cNvSpPr txBox="1"/>
          <p:nvPr/>
        </p:nvSpPr>
        <p:spPr>
          <a:xfrm>
            <a:off x="6779005" y="1117739"/>
            <a:ext cx="3171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Your type</a:t>
            </a:r>
            <a:endParaRPr lang="en-GB" sz="4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03BC3F-EA5C-ABD4-BAAA-E928E08217DF}"/>
              </a:ext>
            </a:extLst>
          </p:cNvPr>
          <p:cNvSpPr/>
          <p:nvPr/>
        </p:nvSpPr>
        <p:spPr>
          <a:xfrm>
            <a:off x="2976465" y="1236362"/>
            <a:ext cx="3087376" cy="5127116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8A633F-D0AE-541D-7114-CE21BCD72D1A}"/>
              </a:ext>
            </a:extLst>
          </p:cNvPr>
          <p:cNvSpPr/>
          <p:nvPr/>
        </p:nvSpPr>
        <p:spPr>
          <a:xfrm>
            <a:off x="6127461" y="1236362"/>
            <a:ext cx="3087376" cy="5127116"/>
          </a:xfrm>
          <a:prstGeom prst="rect">
            <a:avLst/>
          </a:prstGeom>
          <a:solidFill>
            <a:schemeClr val="accent4">
              <a:lumMod val="60000"/>
              <a:lumOff val="40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676818-5B98-A9DD-2B37-7CC414E7532E}"/>
              </a:ext>
            </a:extLst>
          </p:cNvPr>
          <p:cNvSpPr/>
          <p:nvPr/>
        </p:nvSpPr>
        <p:spPr>
          <a:xfrm rot="16200000">
            <a:off x="3856214" y="-1309137"/>
            <a:ext cx="2223862" cy="8493384"/>
          </a:xfrm>
          <a:prstGeom prst="rect">
            <a:avLst/>
          </a:prstGeom>
          <a:solidFill>
            <a:srgbClr val="00206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B3AB30-3D78-49E0-E051-EF5C4E0D0B5C}"/>
              </a:ext>
            </a:extLst>
          </p:cNvPr>
          <p:cNvSpPr/>
          <p:nvPr/>
        </p:nvSpPr>
        <p:spPr>
          <a:xfrm rot="16200000">
            <a:off x="3800010" y="970931"/>
            <a:ext cx="2313989" cy="8471101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48579B-62A6-420D-73E7-2CFF145F3976}"/>
              </a:ext>
            </a:extLst>
          </p:cNvPr>
          <p:cNvSpPr/>
          <p:nvPr/>
        </p:nvSpPr>
        <p:spPr>
          <a:xfrm>
            <a:off x="4054044" y="2686537"/>
            <a:ext cx="1993900" cy="13036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 Positive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679144-35D0-1832-A134-2EEB16DF166F}"/>
              </a:ext>
            </a:extLst>
          </p:cNvPr>
          <p:cNvSpPr/>
          <p:nvPr/>
        </p:nvSpPr>
        <p:spPr>
          <a:xfrm>
            <a:off x="6032047" y="2686537"/>
            <a:ext cx="1993900" cy="130363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 Positive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662573-D47D-6E2B-D8AD-6EDFB5AE5F7A}"/>
              </a:ext>
            </a:extLst>
          </p:cNvPr>
          <p:cNvSpPr/>
          <p:nvPr/>
        </p:nvSpPr>
        <p:spPr>
          <a:xfrm>
            <a:off x="4038147" y="3990175"/>
            <a:ext cx="1993900" cy="130363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 Negative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6ABB91-0F6A-2246-2B59-6CBD2CBF34A0}"/>
              </a:ext>
            </a:extLst>
          </p:cNvPr>
          <p:cNvSpPr/>
          <p:nvPr/>
        </p:nvSpPr>
        <p:spPr>
          <a:xfrm>
            <a:off x="6032047" y="4001294"/>
            <a:ext cx="1993900" cy="13036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 Negative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925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8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B5711E8C-189F-BBBF-1535-120EA268B0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51" b="79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E4079-B359-3B82-46A3-3914E0A6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Consequences of Decisions</a:t>
            </a:r>
            <a:endParaRPr lang="en-GB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F20994-A52A-EFCE-99C1-8A4D747093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4435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1663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2032B1E8-BC40-4380-97A6-14C0320AE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82BEABD9-E1ED-49C7-8734-5494C88E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QR code for this padlet">
            <a:extLst>
              <a:ext uri="{FF2B5EF4-FFF2-40B4-BE49-F238E27FC236}">
                <a16:creationId xmlns:a16="http://schemas.microsoft.com/office/drawing/2014/main" id="{F2A1E5FD-72B4-5F5A-F50E-151738955A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65007" y="424328"/>
            <a:ext cx="3973936" cy="397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17341211-05E5-4FDD-98B1-F551CD0E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9512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BC06992-4713-38DC-28E7-4E86FA884E06}"/>
              </a:ext>
            </a:extLst>
          </p:cNvPr>
          <p:cNvSpPr txBox="1"/>
          <p:nvPr/>
        </p:nvSpPr>
        <p:spPr>
          <a:xfrm>
            <a:off x="4379976" y="5010912"/>
            <a:ext cx="6976872" cy="134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tinyurl.com/y4bd55un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9B4A90-A8C5-DC96-5E80-16D0CDB1F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068" y="572008"/>
            <a:ext cx="3475406" cy="362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10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6B05-293E-6581-31CF-CCF0A627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Minimising</a:t>
            </a:r>
            <a:r>
              <a:rPr lang="en-US" dirty="0"/>
              <a:t> Incorrect Decisions using Psychometrics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A7AC9-603D-5A99-FE1D-813C8BE29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</a:t>
            </a:r>
          </a:p>
          <a:p>
            <a:r>
              <a:rPr lang="en-US" dirty="0"/>
              <a:t>Reliable</a:t>
            </a:r>
          </a:p>
          <a:p>
            <a:r>
              <a:rPr lang="en-US" dirty="0"/>
              <a:t>Have Utility</a:t>
            </a:r>
          </a:p>
          <a:p>
            <a:r>
              <a:rPr lang="en-US" dirty="0"/>
              <a:t>Used as a single source of information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1972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1CDB1-0AF4-793B-EF0A-BDB267566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Assignment Measures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28E158-8CB5-07A2-5802-66A0B5CD08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483802"/>
              </p:ext>
            </p:extLst>
          </p:nvPr>
        </p:nvGraphicFramePr>
        <p:xfrm>
          <a:off x="5580643" y="642938"/>
          <a:ext cx="5847190" cy="5572128"/>
        </p:xfrm>
        <a:graphic>
          <a:graphicData uri="http://schemas.openxmlformats.org/drawingml/2006/table">
            <a:tbl>
              <a:tblPr/>
              <a:tblGrid>
                <a:gridCol w="3727864">
                  <a:extLst>
                    <a:ext uri="{9D8B030D-6E8A-4147-A177-3AD203B41FA5}">
                      <a16:colId xmlns:a16="http://schemas.microsoft.com/office/drawing/2014/main" val="66528302"/>
                    </a:ext>
                  </a:extLst>
                </a:gridCol>
                <a:gridCol w="2119326">
                  <a:extLst>
                    <a:ext uri="{9D8B030D-6E8A-4147-A177-3AD203B41FA5}">
                      <a16:colId xmlns:a16="http://schemas.microsoft.com/office/drawing/2014/main" val="916332079"/>
                    </a:ext>
                  </a:extLst>
                </a:gridCol>
              </a:tblGrid>
              <a:tr h="53821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Sub-Factors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Scale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453484"/>
                  </a:ext>
                </a:extLst>
              </a:tr>
              <a:tr h="53821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Narcissistic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NPI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180450"/>
                  </a:ext>
                </a:extLst>
              </a:tr>
              <a:tr h="53821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Machiavellian Personlaity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MACHIV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313134"/>
                  </a:ext>
                </a:extLst>
              </a:tr>
              <a:tr h="53821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Big 5 Personality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NEO-PI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510933"/>
                  </a:ext>
                </a:extLst>
              </a:tr>
              <a:tr h="138247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Hypersensitive Narcissism &amp; Dark Personality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HSN_DD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439572"/>
                  </a:ext>
                </a:extLst>
              </a:tr>
              <a:tr h="53821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Personality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SD3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86322"/>
                  </a:ext>
                </a:extLst>
              </a:tr>
              <a:tr h="53821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Verbal Intelligence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VIQT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324937"/>
                  </a:ext>
                </a:extLst>
              </a:tr>
              <a:tr h="96034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 Wing Authoritarianism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RWAS</a:t>
                      </a:r>
                      <a:endParaRPr lang="en-GB" sz="4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202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201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6B54-7573-31D1-8B98-B25CAE677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5C239-912D-69E4-F71A-84EC97B69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one measure</a:t>
            </a:r>
          </a:p>
          <a:p>
            <a:r>
              <a:rPr lang="en-US" dirty="0"/>
              <a:t>What is the construct?</a:t>
            </a:r>
          </a:p>
          <a:p>
            <a:r>
              <a:rPr lang="en-US" dirty="0"/>
              <a:t>Think of one use for the measure</a:t>
            </a:r>
          </a:p>
          <a:p>
            <a:r>
              <a:rPr lang="en-US" dirty="0"/>
              <a:t>What is the data type?</a:t>
            </a:r>
          </a:p>
          <a:p>
            <a:endParaRPr lang="en-US" dirty="0"/>
          </a:p>
          <a:p>
            <a:r>
              <a:rPr lang="en-US" dirty="0"/>
              <a:t>Open it in </a:t>
            </a:r>
            <a:r>
              <a:rPr lang="en-US" dirty="0" err="1"/>
              <a:t>Jamovi</a:t>
            </a:r>
            <a:endParaRPr lang="en-US" dirty="0"/>
          </a:p>
          <a:p>
            <a:pPr lvl="1"/>
            <a:r>
              <a:rPr lang="en-US" dirty="0"/>
              <a:t>Means?</a:t>
            </a:r>
          </a:p>
          <a:p>
            <a:pPr lvl="1"/>
            <a:r>
              <a:rPr lang="en-US" dirty="0"/>
              <a:t>SD’s</a:t>
            </a:r>
          </a:p>
          <a:p>
            <a:pPr lvl="1"/>
            <a:r>
              <a:rPr lang="en-US" dirty="0"/>
              <a:t>Any </a:t>
            </a:r>
            <a:r>
              <a:rPr lang="en-US"/>
              <a:t>group variables?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270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AB375-6074-9B6E-1185-A672131B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accent5"/>
                </a:solidFill>
              </a:rPr>
              <a:t>Aims of the session</a:t>
            </a:r>
            <a:endParaRPr lang="en-GB" sz="6000">
              <a:solidFill>
                <a:schemeClr val="accent5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937471-70CF-99A8-828F-3005F85D9F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72393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063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D4F6-6BEA-74C0-6753-A5C96DB7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But First - Reflections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025B5-90F9-3649-307D-D06AD25E0AFC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Something you’ve learned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Something you’ve enjoyed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Something you’ve found challenging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tinyurl.com/3k6yxs6y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1026" name="Picture 2" descr="QR code for this padlet">
            <a:extLst>
              <a:ext uri="{FF2B5EF4-FFF2-40B4-BE49-F238E27FC236}">
                <a16:creationId xmlns:a16="http://schemas.microsoft.com/office/drawing/2014/main" id="{9BADB16A-944B-6E49-555F-01911E07B6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7236" y="640080"/>
            <a:ext cx="5577840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64F4E8-92AD-948A-13DE-39B89B4E98DB}"/>
              </a:ext>
            </a:extLst>
          </p:cNvPr>
          <p:cNvSpPr/>
          <p:nvPr/>
        </p:nvSpPr>
        <p:spPr>
          <a:xfrm>
            <a:off x="797625" y="5763260"/>
            <a:ext cx="1473200" cy="774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011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D4F6-6BEA-74C0-6753-A5C96DB7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But First - Reflections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025B5-90F9-3649-307D-D06AD25E0AFC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Something you’ve learned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Something you’ve enjoyed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Something you’ve found challenging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GB" sz="2400" dirty="0"/>
              <a:t>tinyurl.com/hjbynnnw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4" name="Picture 2" descr="QR code for this padlet">
            <a:extLst>
              <a:ext uri="{FF2B5EF4-FFF2-40B4-BE49-F238E27FC236}">
                <a16:creationId xmlns:a16="http://schemas.microsoft.com/office/drawing/2014/main" id="{7699B3F9-3893-583D-E4CE-8A0BE980E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52220"/>
            <a:ext cx="4978400" cy="4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DC00D57-9BE9-0945-6FC8-A14ECB36A3E1}"/>
              </a:ext>
            </a:extLst>
          </p:cNvPr>
          <p:cNvSpPr/>
          <p:nvPr/>
        </p:nvSpPr>
        <p:spPr>
          <a:xfrm>
            <a:off x="381000" y="5891836"/>
            <a:ext cx="1473200" cy="774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53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F99859-AF28-FE25-8833-57D1B552EE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39" r="-1" b="20315"/>
          <a:stretch/>
        </p:blipFill>
        <p:spPr bwMode="auto">
          <a:xfrm>
            <a:off x="320040" y="320040"/>
            <a:ext cx="11548872" cy="430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C35ED-2407-F398-A5CF-6DAD0FB13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anchor="ctr"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Imaginary Scenario</a:t>
            </a:r>
            <a:endParaRPr lang="en-GB" sz="2600" dirty="0">
              <a:solidFill>
                <a:schemeClr val="bg1"/>
              </a:solidFill>
            </a:endParaRPr>
          </a:p>
        </p:txBody>
      </p: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6023F1FD-30B6-FAB2-3E2C-E528E1D3D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2814" y="4782312"/>
            <a:ext cx="6976872" cy="1755648"/>
          </a:xfrm>
          <a:solidFill>
            <a:schemeClr val="tx1"/>
          </a:solidFill>
        </p:spPr>
        <p:txBody>
          <a:bodyPr anchor="ctr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You’re on the show blind date (or the Guardian column, or a friend has set you up…)</a:t>
            </a:r>
          </a:p>
          <a:p>
            <a:r>
              <a:rPr lang="en-US" sz="2000" dirty="0">
                <a:solidFill>
                  <a:schemeClr val="bg1"/>
                </a:solidFill>
              </a:rPr>
              <a:t>You go for dinner with someone you know little about</a:t>
            </a:r>
          </a:p>
          <a:p>
            <a:r>
              <a:rPr lang="en-US" sz="2000" dirty="0">
                <a:solidFill>
                  <a:schemeClr val="bg1"/>
                </a:solidFill>
              </a:rPr>
              <a:t>After the date you tell Cilla/ the reporter/ your friend…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4707D621-8166-8630-2038-B252F2E4704E}"/>
              </a:ext>
            </a:extLst>
          </p:cNvPr>
          <p:cNvSpPr/>
          <p:nvPr/>
        </p:nvSpPr>
        <p:spPr>
          <a:xfrm>
            <a:off x="4379976" y="858012"/>
            <a:ext cx="7391400" cy="2959100"/>
          </a:xfrm>
          <a:prstGeom prst="wedgeEllipseCallout">
            <a:avLst>
              <a:gd name="adj1" fmla="val 41882"/>
              <a:gd name="adj2" fmla="val 71084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“They were nice, but not my type”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095068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B33C-497F-866B-ECD8-C1EAEB3B2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3B39-8DB7-DCB0-CDE9-4A0A5AB7F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 on the statement ‘nice but not my type’</a:t>
            </a:r>
          </a:p>
          <a:p>
            <a:r>
              <a:rPr lang="en-US" dirty="0"/>
              <a:t>What has happened here?</a:t>
            </a:r>
          </a:p>
        </p:txBody>
      </p:sp>
    </p:spTree>
    <p:extLst>
      <p:ext uri="{BB962C8B-B14F-4D97-AF65-F5344CB8AC3E}">
        <p14:creationId xmlns:p14="http://schemas.microsoft.com/office/powerpoint/2010/main" val="406055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B33C-497F-866B-ECD8-C1EAEB3B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Nice but not my type….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60A7DC-A74B-1DD0-7B87-D6AA6CC736B0}"/>
              </a:ext>
            </a:extLst>
          </p:cNvPr>
          <p:cNvSpPr/>
          <p:nvPr/>
        </p:nvSpPr>
        <p:spPr>
          <a:xfrm>
            <a:off x="330200" y="1238299"/>
            <a:ext cx="2743200" cy="1059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Observed Behaviour</a:t>
            </a:r>
            <a:endParaRPr lang="en-GB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2115A6-AFE4-E1EC-5DB1-B836805CBCE2}"/>
              </a:ext>
            </a:extLst>
          </p:cNvPr>
          <p:cNvSpPr/>
          <p:nvPr/>
        </p:nvSpPr>
        <p:spPr>
          <a:xfrm>
            <a:off x="330200" y="3636073"/>
            <a:ext cx="2743200" cy="9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Comparison</a:t>
            </a:r>
            <a:endParaRPr lang="en-GB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DC086B-1478-CB22-2FAA-FEE55C31FF63}"/>
              </a:ext>
            </a:extLst>
          </p:cNvPr>
          <p:cNvSpPr/>
          <p:nvPr/>
        </p:nvSpPr>
        <p:spPr>
          <a:xfrm>
            <a:off x="330200" y="4725227"/>
            <a:ext cx="2743200" cy="9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Judgement</a:t>
            </a:r>
            <a:endParaRPr lang="en-GB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F67C77-7E38-03CC-0718-0C6C4E4E0C71}"/>
              </a:ext>
            </a:extLst>
          </p:cNvPr>
          <p:cNvSpPr/>
          <p:nvPr/>
        </p:nvSpPr>
        <p:spPr>
          <a:xfrm>
            <a:off x="330200" y="5814381"/>
            <a:ext cx="2743200" cy="9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Decision</a:t>
            </a:r>
            <a:endParaRPr lang="en-GB" sz="3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9377FE-75E1-7AF3-1EB7-EEB1DBB712F6}"/>
              </a:ext>
            </a:extLst>
          </p:cNvPr>
          <p:cNvSpPr/>
          <p:nvPr/>
        </p:nvSpPr>
        <p:spPr>
          <a:xfrm>
            <a:off x="6438900" y="5736033"/>
            <a:ext cx="2832100" cy="9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Consequence</a:t>
            </a:r>
            <a:endParaRPr lang="en-GB" sz="3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53BED-04A1-C189-A0CA-8CA5E7341DC3}"/>
              </a:ext>
            </a:extLst>
          </p:cNvPr>
          <p:cNvSpPr/>
          <p:nvPr/>
        </p:nvSpPr>
        <p:spPr>
          <a:xfrm>
            <a:off x="330200" y="2437186"/>
            <a:ext cx="2743200" cy="1059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Inference</a:t>
            </a:r>
            <a:endParaRPr lang="en-GB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D5D9C8-E457-2AE5-28A1-749136F8E4C8}"/>
              </a:ext>
            </a:extLst>
          </p:cNvPr>
          <p:cNvSpPr txBox="1"/>
          <p:nvPr/>
        </p:nvSpPr>
        <p:spPr>
          <a:xfrm>
            <a:off x="3975100" y="1325563"/>
            <a:ext cx="448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Nice to hospitality staff</a:t>
            </a:r>
          </a:p>
          <a:p>
            <a:r>
              <a:rPr lang="en-US" dirty="0"/>
              <a:t>- Talked too much about their job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9CC73F-8089-BCD5-F6F7-7689B4AF189C}"/>
              </a:ext>
            </a:extLst>
          </p:cNvPr>
          <p:cNvSpPr txBox="1"/>
          <p:nvPr/>
        </p:nvSpPr>
        <p:spPr>
          <a:xfrm>
            <a:off x="3975100" y="2437186"/>
            <a:ext cx="448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Probably a nice person</a:t>
            </a:r>
          </a:p>
          <a:p>
            <a:r>
              <a:rPr lang="en-US" dirty="0"/>
              <a:t>- Probably doesn’t have a lot of interests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4F4305-A416-29CD-9EF3-D316A701D3F8}"/>
              </a:ext>
            </a:extLst>
          </p:cNvPr>
          <p:cNvSpPr txBox="1"/>
          <p:nvPr/>
        </p:nvSpPr>
        <p:spPr>
          <a:xfrm>
            <a:off x="3975100" y="3787669"/>
            <a:ext cx="5143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Nice is something I’m looking for</a:t>
            </a:r>
          </a:p>
          <a:p>
            <a:r>
              <a:rPr lang="en-US" dirty="0"/>
              <a:t>- But I need someone who can hold a conversation (someone else would be better suited)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5D39FF-71A1-C6A1-C448-F5F2D06BEB4C}"/>
              </a:ext>
            </a:extLst>
          </p:cNvPr>
          <p:cNvSpPr txBox="1"/>
          <p:nvPr/>
        </p:nvSpPr>
        <p:spPr>
          <a:xfrm>
            <a:off x="3975100" y="5016619"/>
            <a:ext cx="212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Nice </a:t>
            </a:r>
          </a:p>
          <a:p>
            <a:r>
              <a:rPr lang="en-US" dirty="0"/>
              <a:t>- Not my type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C0B7A3-0A34-7EA9-24D0-7FB2ABB994A8}"/>
              </a:ext>
            </a:extLst>
          </p:cNvPr>
          <p:cNvSpPr txBox="1"/>
          <p:nvPr/>
        </p:nvSpPr>
        <p:spPr>
          <a:xfrm>
            <a:off x="3975100" y="5965977"/>
            <a:ext cx="212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the person for me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C41669-25B9-0A84-0CE0-39BF19B2F853}"/>
              </a:ext>
            </a:extLst>
          </p:cNvPr>
          <p:cNvSpPr txBox="1"/>
          <p:nvPr/>
        </p:nvSpPr>
        <p:spPr>
          <a:xfrm>
            <a:off x="9461500" y="5887629"/>
            <a:ext cx="21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second 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787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One bar graph with a yellow sphere on top">
            <a:extLst>
              <a:ext uri="{FF2B5EF4-FFF2-40B4-BE49-F238E27FC236}">
                <a16:creationId xmlns:a16="http://schemas.microsoft.com/office/drawing/2014/main" id="{FEA30F12-75CA-B94B-887F-A37CF37462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AC9CC2-EE69-2C4A-CA13-FF4F7A78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Activity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6B00B-3F44-BCEA-BF15-3EA511137E7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 Think of a scenario in which inferences and judgements are made on the basis of behaviour and fill in the gaps on the next slide</a:t>
            </a:r>
          </a:p>
          <a:p>
            <a:r>
              <a:rPr lang="en-US">
                <a:solidFill>
                  <a:srgbClr val="FFFFFF"/>
                </a:solidFill>
              </a:rPr>
              <a:t>Doesn’t need a positive and a negative like before</a:t>
            </a:r>
          </a:p>
          <a:p>
            <a:r>
              <a:rPr lang="en-US">
                <a:solidFill>
                  <a:srgbClr val="FFFFFF"/>
                </a:solidFill>
              </a:rPr>
              <a:t>Prepare to feedback to the group.</a:t>
            </a:r>
          </a:p>
          <a:p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14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B33C-497F-866B-ECD8-C1EAEB3B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Observations, Inferences, Consequences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60A7DC-A74B-1DD0-7B87-D6AA6CC736B0}"/>
              </a:ext>
            </a:extLst>
          </p:cNvPr>
          <p:cNvSpPr/>
          <p:nvPr/>
        </p:nvSpPr>
        <p:spPr>
          <a:xfrm>
            <a:off x="330200" y="1238299"/>
            <a:ext cx="2743200" cy="1059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Observed Behaviour</a:t>
            </a:r>
            <a:endParaRPr lang="en-GB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2115A6-AFE4-E1EC-5DB1-B836805CBCE2}"/>
              </a:ext>
            </a:extLst>
          </p:cNvPr>
          <p:cNvSpPr/>
          <p:nvPr/>
        </p:nvSpPr>
        <p:spPr>
          <a:xfrm>
            <a:off x="330200" y="3636073"/>
            <a:ext cx="2743200" cy="9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Comparison</a:t>
            </a:r>
            <a:endParaRPr lang="en-GB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DC086B-1478-CB22-2FAA-FEE55C31FF63}"/>
              </a:ext>
            </a:extLst>
          </p:cNvPr>
          <p:cNvSpPr/>
          <p:nvPr/>
        </p:nvSpPr>
        <p:spPr>
          <a:xfrm>
            <a:off x="330200" y="4725227"/>
            <a:ext cx="2743200" cy="9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Judgement</a:t>
            </a:r>
            <a:endParaRPr lang="en-GB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F67C77-7E38-03CC-0718-0C6C4E4E0C71}"/>
              </a:ext>
            </a:extLst>
          </p:cNvPr>
          <p:cNvSpPr/>
          <p:nvPr/>
        </p:nvSpPr>
        <p:spPr>
          <a:xfrm>
            <a:off x="330200" y="5814381"/>
            <a:ext cx="2743200" cy="9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Decision</a:t>
            </a:r>
            <a:endParaRPr lang="en-GB" sz="3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9377FE-75E1-7AF3-1EB7-EEB1DBB712F6}"/>
              </a:ext>
            </a:extLst>
          </p:cNvPr>
          <p:cNvSpPr/>
          <p:nvPr/>
        </p:nvSpPr>
        <p:spPr>
          <a:xfrm>
            <a:off x="6438900" y="5736033"/>
            <a:ext cx="2832100" cy="9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Consequence</a:t>
            </a:r>
            <a:endParaRPr lang="en-GB" sz="3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53BED-04A1-C189-A0CA-8CA5E7341DC3}"/>
              </a:ext>
            </a:extLst>
          </p:cNvPr>
          <p:cNvSpPr/>
          <p:nvPr/>
        </p:nvSpPr>
        <p:spPr>
          <a:xfrm>
            <a:off x="330200" y="2437186"/>
            <a:ext cx="2743200" cy="1059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Inference</a:t>
            </a:r>
            <a:endParaRPr lang="en-GB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D5D9C8-E457-2AE5-28A1-749136F8E4C8}"/>
              </a:ext>
            </a:extLst>
          </p:cNvPr>
          <p:cNvSpPr txBox="1"/>
          <p:nvPr/>
        </p:nvSpPr>
        <p:spPr>
          <a:xfrm>
            <a:off x="3975100" y="1577568"/>
            <a:ext cx="44831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9CC73F-8089-BCD5-F6F7-7689B4AF189C}"/>
              </a:ext>
            </a:extLst>
          </p:cNvPr>
          <p:cNvSpPr txBox="1"/>
          <p:nvPr/>
        </p:nvSpPr>
        <p:spPr>
          <a:xfrm>
            <a:off x="3975100" y="2437186"/>
            <a:ext cx="4483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4F4305-A416-29CD-9EF3-D316A701D3F8}"/>
              </a:ext>
            </a:extLst>
          </p:cNvPr>
          <p:cNvSpPr txBox="1"/>
          <p:nvPr/>
        </p:nvSpPr>
        <p:spPr>
          <a:xfrm>
            <a:off x="3975100" y="3787669"/>
            <a:ext cx="51435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5D39FF-71A1-C6A1-C448-F5F2D06BEB4C}"/>
              </a:ext>
            </a:extLst>
          </p:cNvPr>
          <p:cNvSpPr txBox="1"/>
          <p:nvPr/>
        </p:nvSpPr>
        <p:spPr>
          <a:xfrm>
            <a:off x="3975100" y="5016619"/>
            <a:ext cx="2120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C0B7A3-0A34-7EA9-24D0-7FB2ABB994A8}"/>
              </a:ext>
            </a:extLst>
          </p:cNvPr>
          <p:cNvSpPr txBox="1"/>
          <p:nvPr/>
        </p:nvSpPr>
        <p:spPr>
          <a:xfrm>
            <a:off x="3975100" y="5965977"/>
            <a:ext cx="2120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C41669-25B9-0A84-0CE0-39BF19B2F853}"/>
              </a:ext>
            </a:extLst>
          </p:cNvPr>
          <p:cNvSpPr txBox="1"/>
          <p:nvPr/>
        </p:nvSpPr>
        <p:spPr>
          <a:xfrm>
            <a:off x="9461500" y="5887629"/>
            <a:ext cx="2120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885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476</Words>
  <Application>Microsoft Office PowerPoint</Application>
  <PresentationFormat>Widescreen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Psychological Measurement Week 2</vt:lpstr>
      <vt:lpstr>Aims of the session</vt:lpstr>
      <vt:lpstr>But First - Reflections</vt:lpstr>
      <vt:lpstr>But First - Reflections</vt:lpstr>
      <vt:lpstr>Imaginary Scenario</vt:lpstr>
      <vt:lpstr>Discuss</vt:lpstr>
      <vt:lpstr>Nice but not my type….</vt:lpstr>
      <vt:lpstr>Activity</vt:lpstr>
      <vt:lpstr>Observations, Inferences, Consequences</vt:lpstr>
      <vt:lpstr>Feedback</vt:lpstr>
      <vt:lpstr>Outcomes</vt:lpstr>
      <vt:lpstr>Consequences of Decisions</vt:lpstr>
      <vt:lpstr>PowerPoint Presentation</vt:lpstr>
      <vt:lpstr>Minimising Incorrect Decisions using Psychometrics</vt:lpstr>
      <vt:lpstr>Assignment Measures</vt:lpstr>
      <vt:lpstr>Worksheet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Psychological Measurement Week 2</dc:title>
  <dc:creator>Oliver Clark</dc:creator>
  <cp:lastModifiedBy>Oliver Clark</cp:lastModifiedBy>
  <cp:revision>9</cp:revision>
  <dcterms:created xsi:type="dcterms:W3CDTF">2023-01-06T13:21:24Z</dcterms:created>
  <dcterms:modified xsi:type="dcterms:W3CDTF">2023-01-23T12:09:26Z</dcterms:modified>
</cp:coreProperties>
</file>