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131F-364F-4475-8A4E-BE928FDBFF86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69EA-A8DE-494A-8267-D1B57C44E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3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0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1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0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6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3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5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2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C517-64FE-4CC5-98D8-31C456CE5F30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B48A-5442-48C6-B2C3-5EC21EA87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3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marker on a calendar">
            <a:extLst>
              <a:ext uri="{FF2B5EF4-FFF2-40B4-BE49-F238E27FC236}">
                <a16:creationId xmlns:a16="http://schemas.microsoft.com/office/drawing/2014/main" id="{450985A9-F17A-9647-CEDB-6AFFFE7A9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A5066-F1EE-8F92-5F57-D5C1DF083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Week 8 Hour 2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500F2-E44D-ABC3-BD99-77C87192F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2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7334-6243-CE96-2149-598C699B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Formative Task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522D-5AA4-9A3F-E07C-1FB89228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 the next hour working through the oral-feedback checklist in the Week 8 Workshop document</a:t>
            </a:r>
          </a:p>
          <a:p>
            <a:r>
              <a:rPr lang="en-GB"/>
              <a:t>Find a group to work with – 3-4 people</a:t>
            </a:r>
            <a:endParaRPr lang="en-US" dirty="0"/>
          </a:p>
          <a:p>
            <a:r>
              <a:rPr lang="en-GB" dirty="0"/>
              <a:t>Next week there are rooms booked out for practice feedback sessions in small groups.</a:t>
            </a:r>
          </a:p>
        </p:txBody>
      </p:sp>
    </p:spTree>
    <p:extLst>
      <p:ext uri="{BB962C8B-B14F-4D97-AF65-F5344CB8AC3E}">
        <p14:creationId xmlns:p14="http://schemas.microsoft.com/office/powerpoint/2010/main" val="16217058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Week 8 Hour 2</vt:lpstr>
      <vt:lpstr>Preparation for Formative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Hour 1</dc:title>
  <dc:creator>Oliver Clark</dc:creator>
  <cp:lastModifiedBy>Oliver Clark</cp:lastModifiedBy>
  <cp:revision>3</cp:revision>
  <dcterms:created xsi:type="dcterms:W3CDTF">2023-03-14T18:07:46Z</dcterms:created>
  <dcterms:modified xsi:type="dcterms:W3CDTF">2023-03-14T18:18:32Z</dcterms:modified>
</cp:coreProperties>
</file>