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67817B-C3DD-4FC1-B72F-36F2E8E1B25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AF99541E-94DB-4A32-AE0B-FB59853859FE}">
      <dgm:prSet phldrT="[Text]"/>
      <dgm:spPr/>
      <dgm:t>
        <a:bodyPr/>
        <a:lstStyle/>
        <a:p>
          <a:r>
            <a:rPr lang="en-US" dirty="0"/>
            <a:t>Observed </a:t>
          </a:r>
          <a:r>
            <a:rPr lang="en-US" dirty="0" err="1"/>
            <a:t>behaviour</a:t>
          </a:r>
          <a:endParaRPr lang="en-GB" dirty="0"/>
        </a:p>
      </dgm:t>
    </dgm:pt>
    <dgm:pt modelId="{AD9C4792-0E64-486D-A6CE-2E3D0D8660AF}" type="parTrans" cxnId="{F9459DEB-A8C0-4627-90A0-6114D302D498}">
      <dgm:prSet/>
      <dgm:spPr/>
      <dgm:t>
        <a:bodyPr/>
        <a:lstStyle/>
        <a:p>
          <a:endParaRPr lang="en-GB"/>
        </a:p>
      </dgm:t>
    </dgm:pt>
    <dgm:pt modelId="{0A9E2411-5A8B-45F3-AEE1-B3FBB20D955E}" type="sibTrans" cxnId="{F9459DEB-A8C0-4627-90A0-6114D302D498}">
      <dgm:prSet/>
      <dgm:spPr/>
      <dgm:t>
        <a:bodyPr/>
        <a:lstStyle/>
        <a:p>
          <a:endParaRPr lang="en-GB"/>
        </a:p>
      </dgm:t>
    </dgm:pt>
    <dgm:pt modelId="{80F9C906-F428-4CF8-8DDE-BD61EB9A10BC}">
      <dgm:prSet phldrT="[Text]"/>
      <dgm:spPr/>
      <dgm:t>
        <a:bodyPr/>
        <a:lstStyle/>
        <a:p>
          <a:r>
            <a:rPr lang="en-US" dirty="0"/>
            <a:t>Comparison</a:t>
          </a:r>
          <a:endParaRPr lang="en-GB" dirty="0"/>
        </a:p>
      </dgm:t>
    </dgm:pt>
    <dgm:pt modelId="{7645946D-DC6E-478B-BEFD-417873B57563}" type="parTrans" cxnId="{E999A768-6B98-41A5-BD5B-4AD1DA08D3BA}">
      <dgm:prSet/>
      <dgm:spPr/>
      <dgm:t>
        <a:bodyPr/>
        <a:lstStyle/>
        <a:p>
          <a:endParaRPr lang="en-GB"/>
        </a:p>
      </dgm:t>
    </dgm:pt>
    <dgm:pt modelId="{679F389F-FD28-4EB1-9A10-A8C355C16612}" type="sibTrans" cxnId="{E999A768-6B98-41A5-BD5B-4AD1DA08D3BA}">
      <dgm:prSet/>
      <dgm:spPr/>
      <dgm:t>
        <a:bodyPr/>
        <a:lstStyle/>
        <a:p>
          <a:endParaRPr lang="en-GB"/>
        </a:p>
      </dgm:t>
    </dgm:pt>
    <dgm:pt modelId="{BFF6E952-2258-4067-A120-24AF6B1526C0}">
      <dgm:prSet phldrT="[Text]"/>
      <dgm:spPr/>
      <dgm:t>
        <a:bodyPr/>
        <a:lstStyle/>
        <a:p>
          <a:r>
            <a:rPr lang="en-US" dirty="0"/>
            <a:t>Judgement</a:t>
          </a:r>
          <a:endParaRPr lang="en-GB" dirty="0"/>
        </a:p>
      </dgm:t>
    </dgm:pt>
    <dgm:pt modelId="{6C69CC9D-F4E7-4EF5-836E-70F4CE5A9814}" type="parTrans" cxnId="{51AA37D7-C6E6-4BA3-A1F5-39664854B018}">
      <dgm:prSet/>
      <dgm:spPr/>
      <dgm:t>
        <a:bodyPr/>
        <a:lstStyle/>
        <a:p>
          <a:endParaRPr lang="en-GB"/>
        </a:p>
      </dgm:t>
    </dgm:pt>
    <dgm:pt modelId="{9FC7CF28-27F5-4C77-9EDA-044AE2EF4881}" type="sibTrans" cxnId="{51AA37D7-C6E6-4BA3-A1F5-39664854B018}">
      <dgm:prSet/>
      <dgm:spPr/>
      <dgm:t>
        <a:bodyPr/>
        <a:lstStyle/>
        <a:p>
          <a:endParaRPr lang="en-GB"/>
        </a:p>
      </dgm:t>
    </dgm:pt>
    <dgm:pt modelId="{46C12BD3-9B2E-4B25-849C-B20B0CAACF68}">
      <dgm:prSet phldrT="[Text]"/>
      <dgm:spPr/>
      <dgm:t>
        <a:bodyPr/>
        <a:lstStyle/>
        <a:p>
          <a:r>
            <a:rPr lang="en-US" dirty="0"/>
            <a:t>Decision</a:t>
          </a:r>
          <a:endParaRPr lang="en-GB" dirty="0"/>
        </a:p>
      </dgm:t>
    </dgm:pt>
    <dgm:pt modelId="{13FDDFDE-AE41-47BF-9EE7-02DE5D0222BC}" type="parTrans" cxnId="{E78AD666-D3A0-4564-B85C-6B3003015122}">
      <dgm:prSet/>
      <dgm:spPr/>
      <dgm:t>
        <a:bodyPr/>
        <a:lstStyle/>
        <a:p>
          <a:endParaRPr lang="en-GB"/>
        </a:p>
      </dgm:t>
    </dgm:pt>
    <dgm:pt modelId="{E95FCE86-6C28-4C1F-8AD6-0E670AEC7D4C}" type="sibTrans" cxnId="{E78AD666-D3A0-4564-B85C-6B3003015122}">
      <dgm:prSet/>
      <dgm:spPr/>
      <dgm:t>
        <a:bodyPr/>
        <a:lstStyle/>
        <a:p>
          <a:endParaRPr lang="en-GB"/>
        </a:p>
      </dgm:t>
    </dgm:pt>
    <dgm:pt modelId="{1E0A2470-F828-483E-A739-653335743CBE}">
      <dgm:prSet phldrT="[Text]"/>
      <dgm:spPr/>
      <dgm:t>
        <a:bodyPr/>
        <a:lstStyle/>
        <a:p>
          <a:r>
            <a:rPr lang="en-US" dirty="0"/>
            <a:t>(Consequence)</a:t>
          </a:r>
          <a:endParaRPr lang="en-GB" dirty="0"/>
        </a:p>
      </dgm:t>
    </dgm:pt>
    <dgm:pt modelId="{C1A3E416-150F-4B35-A09B-33D7F0F31D1B}" type="parTrans" cxnId="{73B6B6E3-3DB0-49B4-8719-FEFC0725A19E}">
      <dgm:prSet/>
      <dgm:spPr/>
      <dgm:t>
        <a:bodyPr/>
        <a:lstStyle/>
        <a:p>
          <a:endParaRPr lang="en-GB"/>
        </a:p>
      </dgm:t>
    </dgm:pt>
    <dgm:pt modelId="{56911F93-8E17-4EB9-A8C6-CF985A02EA9B}" type="sibTrans" cxnId="{73B6B6E3-3DB0-49B4-8719-FEFC0725A19E}">
      <dgm:prSet/>
      <dgm:spPr/>
      <dgm:t>
        <a:bodyPr/>
        <a:lstStyle/>
        <a:p>
          <a:endParaRPr lang="en-GB"/>
        </a:p>
      </dgm:t>
    </dgm:pt>
    <dgm:pt modelId="{53B2BBEF-CD4C-4A0B-992B-6A7BBF255EC1}" type="pres">
      <dgm:prSet presAssocID="{3E67817B-C3DD-4FC1-B72F-36F2E8E1B255}" presName="Name0" presStyleCnt="0">
        <dgm:presLayoutVars>
          <dgm:dir/>
          <dgm:resizeHandles val="exact"/>
        </dgm:presLayoutVars>
      </dgm:prSet>
      <dgm:spPr/>
    </dgm:pt>
    <dgm:pt modelId="{D822AFDC-EF7D-44F0-8866-025045B842C3}" type="pres">
      <dgm:prSet presAssocID="{AF99541E-94DB-4A32-AE0B-FB59853859FE}" presName="parTxOnly" presStyleLbl="node1" presStyleIdx="0" presStyleCnt="5">
        <dgm:presLayoutVars>
          <dgm:bulletEnabled val="1"/>
        </dgm:presLayoutVars>
      </dgm:prSet>
      <dgm:spPr/>
    </dgm:pt>
    <dgm:pt modelId="{78CC6A1D-1277-4618-BCBC-EB0303A31A69}" type="pres">
      <dgm:prSet presAssocID="{0A9E2411-5A8B-45F3-AEE1-B3FBB20D955E}" presName="parSpace" presStyleCnt="0"/>
      <dgm:spPr/>
    </dgm:pt>
    <dgm:pt modelId="{2074870B-852B-4120-A479-5FCCA3E15C86}" type="pres">
      <dgm:prSet presAssocID="{80F9C906-F428-4CF8-8DDE-BD61EB9A10BC}" presName="parTxOnly" presStyleLbl="node1" presStyleIdx="1" presStyleCnt="5">
        <dgm:presLayoutVars>
          <dgm:bulletEnabled val="1"/>
        </dgm:presLayoutVars>
      </dgm:prSet>
      <dgm:spPr/>
    </dgm:pt>
    <dgm:pt modelId="{972CFFA0-1B58-4FD8-ADDF-CDABAD4DCD89}" type="pres">
      <dgm:prSet presAssocID="{679F389F-FD28-4EB1-9A10-A8C355C16612}" presName="parSpace" presStyleCnt="0"/>
      <dgm:spPr/>
    </dgm:pt>
    <dgm:pt modelId="{5F4D9E06-F641-4FCA-8EE4-521547500EE6}" type="pres">
      <dgm:prSet presAssocID="{BFF6E952-2258-4067-A120-24AF6B1526C0}" presName="parTxOnly" presStyleLbl="node1" presStyleIdx="2" presStyleCnt="5">
        <dgm:presLayoutVars>
          <dgm:bulletEnabled val="1"/>
        </dgm:presLayoutVars>
      </dgm:prSet>
      <dgm:spPr/>
    </dgm:pt>
    <dgm:pt modelId="{0C8932CE-E973-4A76-97DF-215C73ED4B58}" type="pres">
      <dgm:prSet presAssocID="{9FC7CF28-27F5-4C77-9EDA-044AE2EF4881}" presName="parSpace" presStyleCnt="0"/>
      <dgm:spPr/>
    </dgm:pt>
    <dgm:pt modelId="{D6242C82-C2C0-44B2-92EC-87E57F9D6650}" type="pres">
      <dgm:prSet presAssocID="{46C12BD3-9B2E-4B25-849C-B20B0CAACF68}" presName="parTxOnly" presStyleLbl="node1" presStyleIdx="3" presStyleCnt="5">
        <dgm:presLayoutVars>
          <dgm:bulletEnabled val="1"/>
        </dgm:presLayoutVars>
      </dgm:prSet>
      <dgm:spPr/>
    </dgm:pt>
    <dgm:pt modelId="{46D26F94-A07B-4BF0-879B-A2CF9B5A09AD}" type="pres">
      <dgm:prSet presAssocID="{E95FCE86-6C28-4C1F-8AD6-0E670AEC7D4C}" presName="parSpace" presStyleCnt="0"/>
      <dgm:spPr/>
    </dgm:pt>
    <dgm:pt modelId="{36811478-6A6D-415D-867B-220634000DF9}" type="pres">
      <dgm:prSet presAssocID="{1E0A2470-F828-483E-A739-653335743CBE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CDCAD403-2439-41F4-909D-A67B1701A7B9}" type="presOf" srcId="{80F9C906-F428-4CF8-8DDE-BD61EB9A10BC}" destId="{2074870B-852B-4120-A479-5FCCA3E15C86}" srcOrd="0" destOrd="0" presId="urn:microsoft.com/office/officeart/2005/8/layout/hChevron3"/>
    <dgm:cxn modelId="{58B9D322-0B0D-48A6-BBAC-B3F6C888AC6E}" type="presOf" srcId="{3E67817B-C3DD-4FC1-B72F-36F2E8E1B255}" destId="{53B2BBEF-CD4C-4A0B-992B-6A7BBF255EC1}" srcOrd="0" destOrd="0" presId="urn:microsoft.com/office/officeart/2005/8/layout/hChevron3"/>
    <dgm:cxn modelId="{AFC44331-EC8B-45DE-87E1-C96711912158}" type="presOf" srcId="{46C12BD3-9B2E-4B25-849C-B20B0CAACF68}" destId="{D6242C82-C2C0-44B2-92EC-87E57F9D6650}" srcOrd="0" destOrd="0" presId="urn:microsoft.com/office/officeart/2005/8/layout/hChevron3"/>
    <dgm:cxn modelId="{E78AD666-D3A0-4564-B85C-6B3003015122}" srcId="{3E67817B-C3DD-4FC1-B72F-36F2E8E1B255}" destId="{46C12BD3-9B2E-4B25-849C-B20B0CAACF68}" srcOrd="3" destOrd="0" parTransId="{13FDDFDE-AE41-47BF-9EE7-02DE5D0222BC}" sibTransId="{E95FCE86-6C28-4C1F-8AD6-0E670AEC7D4C}"/>
    <dgm:cxn modelId="{E999A768-6B98-41A5-BD5B-4AD1DA08D3BA}" srcId="{3E67817B-C3DD-4FC1-B72F-36F2E8E1B255}" destId="{80F9C906-F428-4CF8-8DDE-BD61EB9A10BC}" srcOrd="1" destOrd="0" parTransId="{7645946D-DC6E-478B-BEFD-417873B57563}" sibTransId="{679F389F-FD28-4EB1-9A10-A8C355C16612}"/>
    <dgm:cxn modelId="{D4345482-ADC7-43EE-BA0E-7A217B72D793}" type="presOf" srcId="{AF99541E-94DB-4A32-AE0B-FB59853859FE}" destId="{D822AFDC-EF7D-44F0-8866-025045B842C3}" srcOrd="0" destOrd="0" presId="urn:microsoft.com/office/officeart/2005/8/layout/hChevron3"/>
    <dgm:cxn modelId="{2B6357AF-7E79-4F84-9CBB-B5A0CA8F84D7}" type="presOf" srcId="{1E0A2470-F828-483E-A739-653335743CBE}" destId="{36811478-6A6D-415D-867B-220634000DF9}" srcOrd="0" destOrd="0" presId="urn:microsoft.com/office/officeart/2005/8/layout/hChevron3"/>
    <dgm:cxn modelId="{51AA37D7-C6E6-4BA3-A1F5-39664854B018}" srcId="{3E67817B-C3DD-4FC1-B72F-36F2E8E1B255}" destId="{BFF6E952-2258-4067-A120-24AF6B1526C0}" srcOrd="2" destOrd="0" parTransId="{6C69CC9D-F4E7-4EF5-836E-70F4CE5A9814}" sibTransId="{9FC7CF28-27F5-4C77-9EDA-044AE2EF4881}"/>
    <dgm:cxn modelId="{73B6B6E3-3DB0-49B4-8719-FEFC0725A19E}" srcId="{3E67817B-C3DD-4FC1-B72F-36F2E8E1B255}" destId="{1E0A2470-F828-483E-A739-653335743CBE}" srcOrd="4" destOrd="0" parTransId="{C1A3E416-150F-4B35-A09B-33D7F0F31D1B}" sibTransId="{56911F93-8E17-4EB9-A8C6-CF985A02EA9B}"/>
    <dgm:cxn modelId="{13B63BEA-200E-4936-994F-54105426DC4C}" type="presOf" srcId="{BFF6E952-2258-4067-A120-24AF6B1526C0}" destId="{5F4D9E06-F641-4FCA-8EE4-521547500EE6}" srcOrd="0" destOrd="0" presId="urn:microsoft.com/office/officeart/2005/8/layout/hChevron3"/>
    <dgm:cxn modelId="{F9459DEB-A8C0-4627-90A0-6114D302D498}" srcId="{3E67817B-C3DD-4FC1-B72F-36F2E8E1B255}" destId="{AF99541E-94DB-4A32-AE0B-FB59853859FE}" srcOrd="0" destOrd="0" parTransId="{AD9C4792-0E64-486D-A6CE-2E3D0D8660AF}" sibTransId="{0A9E2411-5A8B-45F3-AEE1-B3FBB20D955E}"/>
    <dgm:cxn modelId="{FC5D1578-06BD-45CC-A9AB-B902689ECEE2}" type="presParOf" srcId="{53B2BBEF-CD4C-4A0B-992B-6A7BBF255EC1}" destId="{D822AFDC-EF7D-44F0-8866-025045B842C3}" srcOrd="0" destOrd="0" presId="urn:microsoft.com/office/officeart/2005/8/layout/hChevron3"/>
    <dgm:cxn modelId="{BF531EC2-BF7A-4B54-AE0B-187A73E3EF68}" type="presParOf" srcId="{53B2BBEF-CD4C-4A0B-992B-6A7BBF255EC1}" destId="{78CC6A1D-1277-4618-BCBC-EB0303A31A69}" srcOrd="1" destOrd="0" presId="urn:microsoft.com/office/officeart/2005/8/layout/hChevron3"/>
    <dgm:cxn modelId="{E0ECC72B-FFF2-4ABA-8161-B9D363B11D5E}" type="presParOf" srcId="{53B2BBEF-CD4C-4A0B-992B-6A7BBF255EC1}" destId="{2074870B-852B-4120-A479-5FCCA3E15C86}" srcOrd="2" destOrd="0" presId="urn:microsoft.com/office/officeart/2005/8/layout/hChevron3"/>
    <dgm:cxn modelId="{E1972B5E-FB3E-41E1-86CE-EED6DF99C15C}" type="presParOf" srcId="{53B2BBEF-CD4C-4A0B-992B-6A7BBF255EC1}" destId="{972CFFA0-1B58-4FD8-ADDF-CDABAD4DCD89}" srcOrd="3" destOrd="0" presId="urn:microsoft.com/office/officeart/2005/8/layout/hChevron3"/>
    <dgm:cxn modelId="{3EA4B0C2-CB08-4DFF-9927-6849075892D2}" type="presParOf" srcId="{53B2BBEF-CD4C-4A0B-992B-6A7BBF255EC1}" destId="{5F4D9E06-F641-4FCA-8EE4-521547500EE6}" srcOrd="4" destOrd="0" presId="urn:microsoft.com/office/officeart/2005/8/layout/hChevron3"/>
    <dgm:cxn modelId="{FE4C13B5-36BC-49E0-A2C1-C0F163F3698C}" type="presParOf" srcId="{53B2BBEF-CD4C-4A0B-992B-6A7BBF255EC1}" destId="{0C8932CE-E973-4A76-97DF-215C73ED4B58}" srcOrd="5" destOrd="0" presId="urn:microsoft.com/office/officeart/2005/8/layout/hChevron3"/>
    <dgm:cxn modelId="{230060FA-12B3-4C67-804F-DB09082BAA7C}" type="presParOf" srcId="{53B2BBEF-CD4C-4A0B-992B-6A7BBF255EC1}" destId="{D6242C82-C2C0-44B2-92EC-87E57F9D6650}" srcOrd="6" destOrd="0" presId="urn:microsoft.com/office/officeart/2005/8/layout/hChevron3"/>
    <dgm:cxn modelId="{9076C112-D18A-4532-836C-DBF9F18CA309}" type="presParOf" srcId="{53B2BBEF-CD4C-4A0B-992B-6A7BBF255EC1}" destId="{46D26F94-A07B-4BF0-879B-A2CF9B5A09AD}" srcOrd="7" destOrd="0" presId="urn:microsoft.com/office/officeart/2005/8/layout/hChevron3"/>
    <dgm:cxn modelId="{66755591-C67D-47A4-BC24-9F0C65441D3B}" type="presParOf" srcId="{53B2BBEF-CD4C-4A0B-992B-6A7BBF255EC1}" destId="{36811478-6A6D-415D-867B-220634000DF9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CD2350-A9D2-4623-A997-B69ACCC14550}" type="doc">
      <dgm:prSet loTypeId="urn:microsoft.com/office/officeart/2005/8/layout/cycle4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9F86F84-B98C-4E95-9B6D-AB7E4C1E575E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err="1"/>
            <a:t>Disasterous</a:t>
          </a:r>
          <a:r>
            <a:rPr lang="en-US" dirty="0"/>
            <a:t> mismatch</a:t>
          </a:r>
          <a:endParaRPr lang="en-GB" dirty="0"/>
        </a:p>
      </dgm:t>
    </dgm:pt>
    <dgm:pt modelId="{EB73144F-9546-4A6D-BB36-2C8AAD28FB35}" type="parTrans" cxnId="{09F12401-B097-4CB3-A159-B769CB610343}">
      <dgm:prSet/>
      <dgm:spPr/>
      <dgm:t>
        <a:bodyPr/>
        <a:lstStyle/>
        <a:p>
          <a:endParaRPr lang="en-GB"/>
        </a:p>
      </dgm:t>
    </dgm:pt>
    <dgm:pt modelId="{0AA7FB96-8106-4D70-8B2F-766532E70DDD}" type="sibTrans" cxnId="{09F12401-B097-4CB3-A159-B769CB610343}">
      <dgm:prSet/>
      <dgm:spPr/>
      <dgm:t>
        <a:bodyPr/>
        <a:lstStyle/>
        <a:p>
          <a:endParaRPr lang="en-GB"/>
        </a:p>
      </dgm:t>
    </dgm:pt>
    <dgm:pt modelId="{26F5E867-F02B-40D0-A4B1-77935888723E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The one that got away – and you never realized!</a:t>
          </a:r>
          <a:endParaRPr lang="en-GB" dirty="0"/>
        </a:p>
      </dgm:t>
    </dgm:pt>
    <dgm:pt modelId="{2C7AA56C-9CDF-4ABF-AB90-6F7113B17766}" type="parTrans" cxnId="{4AD74B0F-A542-45AE-8649-B2E50BD2C9AA}">
      <dgm:prSet/>
      <dgm:spPr/>
      <dgm:t>
        <a:bodyPr/>
        <a:lstStyle/>
        <a:p>
          <a:endParaRPr lang="en-GB"/>
        </a:p>
      </dgm:t>
    </dgm:pt>
    <dgm:pt modelId="{134DF42A-3D35-4CD3-8C56-493B5AB24959}" type="sibTrans" cxnId="{4AD74B0F-A542-45AE-8649-B2E50BD2C9AA}">
      <dgm:prSet/>
      <dgm:spPr/>
      <dgm:t>
        <a:bodyPr/>
        <a:lstStyle/>
        <a:p>
          <a:endParaRPr lang="en-GB"/>
        </a:p>
      </dgm:t>
    </dgm:pt>
    <dgm:pt modelId="{833E3E6A-4CAD-4044-9218-B3BB00246539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/>
            <a:t>Phew!</a:t>
          </a:r>
          <a:endParaRPr lang="en-GB" dirty="0"/>
        </a:p>
      </dgm:t>
    </dgm:pt>
    <dgm:pt modelId="{BE65B342-06B7-4A62-9A70-5BF813193D1E}" type="parTrans" cxnId="{745FA872-FD2A-426E-8CF4-6CEFEFDD0A64}">
      <dgm:prSet/>
      <dgm:spPr/>
      <dgm:t>
        <a:bodyPr/>
        <a:lstStyle/>
        <a:p>
          <a:endParaRPr lang="en-GB"/>
        </a:p>
      </dgm:t>
    </dgm:pt>
    <dgm:pt modelId="{CA422843-8FBB-468C-8DEF-6EA36D37F142}" type="sibTrans" cxnId="{745FA872-FD2A-426E-8CF4-6CEFEFDD0A64}">
      <dgm:prSet/>
      <dgm:spPr/>
      <dgm:t>
        <a:bodyPr/>
        <a:lstStyle/>
        <a:p>
          <a:endParaRPr lang="en-GB"/>
        </a:p>
      </dgm:t>
    </dgm:pt>
    <dgm:pt modelId="{B8269DC1-89FC-4CA7-B724-7B23D7D64990}">
      <dgm:prSet phldrT="[Text]"/>
      <dgm:spPr/>
      <dgm:t>
        <a:bodyPr/>
        <a:lstStyle/>
        <a:p>
          <a:r>
            <a:rPr lang="en-US" dirty="0"/>
            <a:t>Wrong Choice</a:t>
          </a:r>
          <a:endParaRPr lang="en-GB" dirty="0"/>
        </a:p>
      </dgm:t>
    </dgm:pt>
    <dgm:pt modelId="{416DA15F-A323-413E-93E2-C536B5910E75}" type="parTrans" cxnId="{FA68C1A0-A454-43DA-9AB0-6EF4D545D21E}">
      <dgm:prSet/>
      <dgm:spPr/>
      <dgm:t>
        <a:bodyPr/>
        <a:lstStyle/>
        <a:p>
          <a:endParaRPr lang="en-GB"/>
        </a:p>
      </dgm:t>
    </dgm:pt>
    <dgm:pt modelId="{B8EEA85E-25AD-42D0-98F1-3120E4C15C7C}" type="sibTrans" cxnId="{FA68C1A0-A454-43DA-9AB0-6EF4D545D21E}">
      <dgm:prSet/>
      <dgm:spPr/>
      <dgm:t>
        <a:bodyPr/>
        <a:lstStyle/>
        <a:p>
          <a:endParaRPr lang="en-GB"/>
        </a:p>
      </dgm:t>
    </dgm:pt>
    <dgm:pt modelId="{CB8CDE34-7023-44EC-A4BA-864F6DBBAB6C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/>
            <a:t>Happily ever after</a:t>
          </a:r>
          <a:endParaRPr lang="en-GB" dirty="0"/>
        </a:p>
      </dgm:t>
    </dgm:pt>
    <dgm:pt modelId="{450E9050-614B-4FEE-8FD9-A04A5E818B3A}" type="sibTrans" cxnId="{1F791F69-4658-4E4C-99C5-6AF8260B1696}">
      <dgm:prSet/>
      <dgm:spPr/>
      <dgm:t>
        <a:bodyPr/>
        <a:lstStyle/>
        <a:p>
          <a:endParaRPr lang="en-GB"/>
        </a:p>
      </dgm:t>
    </dgm:pt>
    <dgm:pt modelId="{42066384-B2B1-457C-AE50-CBF7990514A7}" type="parTrans" cxnId="{1F791F69-4658-4E4C-99C5-6AF8260B1696}">
      <dgm:prSet/>
      <dgm:spPr/>
      <dgm:t>
        <a:bodyPr/>
        <a:lstStyle/>
        <a:p>
          <a:endParaRPr lang="en-GB"/>
        </a:p>
      </dgm:t>
    </dgm:pt>
    <dgm:pt modelId="{B9D847A9-CBF9-44C7-BFE2-E1D74EE3B8FB}">
      <dgm:prSet phldrT="[Text]"/>
      <dgm:spPr/>
      <dgm:t>
        <a:bodyPr/>
        <a:lstStyle/>
        <a:p>
          <a:r>
            <a:rPr lang="en-US" dirty="0"/>
            <a:t>Right choice</a:t>
          </a:r>
          <a:endParaRPr lang="en-GB" dirty="0"/>
        </a:p>
      </dgm:t>
    </dgm:pt>
    <dgm:pt modelId="{C354EF9E-9598-46AB-8AFA-1AA892A2A42C}" type="parTrans" cxnId="{46B62FBE-3F6F-4CB5-AD99-45C3C83BBC56}">
      <dgm:prSet/>
      <dgm:spPr/>
      <dgm:t>
        <a:bodyPr/>
        <a:lstStyle/>
        <a:p>
          <a:endParaRPr lang="en-GB"/>
        </a:p>
      </dgm:t>
    </dgm:pt>
    <dgm:pt modelId="{21E5D707-FFCB-45D1-99E3-D3057E9221D3}" type="sibTrans" cxnId="{46B62FBE-3F6F-4CB5-AD99-45C3C83BBC56}">
      <dgm:prSet/>
      <dgm:spPr/>
      <dgm:t>
        <a:bodyPr/>
        <a:lstStyle/>
        <a:p>
          <a:endParaRPr lang="en-GB"/>
        </a:p>
      </dgm:t>
    </dgm:pt>
    <dgm:pt modelId="{E7E0BC8C-1860-4FB7-BCFD-24B635CD73E5}">
      <dgm:prSet phldrT="[Text]"/>
      <dgm:spPr/>
      <dgm:t>
        <a:bodyPr/>
        <a:lstStyle/>
        <a:p>
          <a:r>
            <a:rPr lang="en-US" dirty="0"/>
            <a:t>Wrong choice</a:t>
          </a:r>
          <a:endParaRPr lang="en-GB" dirty="0"/>
        </a:p>
      </dgm:t>
    </dgm:pt>
    <dgm:pt modelId="{51439B62-BB51-49AB-9144-195B3E7C4AE7}" type="parTrans" cxnId="{DF4CB7A7-B1A0-4866-808E-AF1E18F585A7}">
      <dgm:prSet/>
      <dgm:spPr/>
      <dgm:t>
        <a:bodyPr/>
        <a:lstStyle/>
        <a:p>
          <a:endParaRPr lang="en-GB"/>
        </a:p>
      </dgm:t>
    </dgm:pt>
    <dgm:pt modelId="{4BDDE139-0DBF-4DFD-B633-788E64D769E2}" type="sibTrans" cxnId="{DF4CB7A7-B1A0-4866-808E-AF1E18F585A7}">
      <dgm:prSet/>
      <dgm:spPr/>
      <dgm:t>
        <a:bodyPr/>
        <a:lstStyle/>
        <a:p>
          <a:endParaRPr lang="en-GB"/>
        </a:p>
      </dgm:t>
    </dgm:pt>
    <dgm:pt modelId="{4E50C0EE-ED58-43AD-86A0-1388004E7AE5}">
      <dgm:prSet phldrT="[Text]"/>
      <dgm:spPr/>
      <dgm:t>
        <a:bodyPr/>
        <a:lstStyle/>
        <a:p>
          <a:r>
            <a:rPr lang="en-US" dirty="0"/>
            <a:t>Right Choice</a:t>
          </a:r>
          <a:endParaRPr lang="en-GB" dirty="0"/>
        </a:p>
      </dgm:t>
    </dgm:pt>
    <dgm:pt modelId="{127F768C-3070-47CD-B297-3D40F06EBD2E}" type="parTrans" cxnId="{756FAE2E-4CCC-4724-B926-BF6F4649384E}">
      <dgm:prSet/>
      <dgm:spPr/>
      <dgm:t>
        <a:bodyPr/>
        <a:lstStyle/>
        <a:p>
          <a:endParaRPr lang="en-GB"/>
        </a:p>
      </dgm:t>
    </dgm:pt>
    <dgm:pt modelId="{0B09724A-D32A-4C16-8468-06B3153C4693}" type="sibTrans" cxnId="{756FAE2E-4CCC-4724-B926-BF6F4649384E}">
      <dgm:prSet/>
      <dgm:spPr/>
      <dgm:t>
        <a:bodyPr/>
        <a:lstStyle/>
        <a:p>
          <a:endParaRPr lang="en-GB"/>
        </a:p>
      </dgm:t>
    </dgm:pt>
    <dgm:pt modelId="{4EDEB781-26FE-434D-854D-2DBD259AC04D}" type="pres">
      <dgm:prSet presAssocID="{8ECD2350-A9D2-4623-A997-B69ACCC14550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20CA7E64-8469-4CC5-8C9A-7FDB70DD11BD}" type="pres">
      <dgm:prSet presAssocID="{8ECD2350-A9D2-4623-A997-B69ACCC14550}" presName="children" presStyleCnt="0"/>
      <dgm:spPr/>
    </dgm:pt>
    <dgm:pt modelId="{639F47FD-0381-44BC-9A25-72F19017857C}" type="pres">
      <dgm:prSet presAssocID="{8ECD2350-A9D2-4623-A997-B69ACCC14550}" presName="child1group" presStyleCnt="0"/>
      <dgm:spPr/>
    </dgm:pt>
    <dgm:pt modelId="{0F184DC2-F835-4E24-9757-8F65A8F9532D}" type="pres">
      <dgm:prSet presAssocID="{8ECD2350-A9D2-4623-A997-B69ACCC14550}" presName="child1" presStyleLbl="bgAcc1" presStyleIdx="0" presStyleCnt="4"/>
      <dgm:spPr/>
    </dgm:pt>
    <dgm:pt modelId="{1E1B6FCC-2AAF-4159-9C7E-180B18170A8F}" type="pres">
      <dgm:prSet presAssocID="{8ECD2350-A9D2-4623-A997-B69ACCC14550}" presName="child1Text" presStyleLbl="bgAcc1" presStyleIdx="0" presStyleCnt="4">
        <dgm:presLayoutVars>
          <dgm:bulletEnabled val="1"/>
        </dgm:presLayoutVars>
      </dgm:prSet>
      <dgm:spPr/>
    </dgm:pt>
    <dgm:pt modelId="{B8775BFE-8D2E-40AB-B34F-EF2AD032504A}" type="pres">
      <dgm:prSet presAssocID="{8ECD2350-A9D2-4623-A997-B69ACCC14550}" presName="child2group" presStyleCnt="0"/>
      <dgm:spPr/>
    </dgm:pt>
    <dgm:pt modelId="{A5589A50-2662-4F96-9A8D-8C88CDEA11BC}" type="pres">
      <dgm:prSet presAssocID="{8ECD2350-A9D2-4623-A997-B69ACCC14550}" presName="child2" presStyleLbl="bgAcc1" presStyleIdx="1" presStyleCnt="4"/>
      <dgm:spPr/>
    </dgm:pt>
    <dgm:pt modelId="{3F168988-149A-4179-8522-AA8BF3C2DCA7}" type="pres">
      <dgm:prSet presAssocID="{8ECD2350-A9D2-4623-A997-B69ACCC14550}" presName="child2Text" presStyleLbl="bgAcc1" presStyleIdx="1" presStyleCnt="4">
        <dgm:presLayoutVars>
          <dgm:bulletEnabled val="1"/>
        </dgm:presLayoutVars>
      </dgm:prSet>
      <dgm:spPr/>
    </dgm:pt>
    <dgm:pt modelId="{1F0A462D-F03D-4571-B423-44535C453A40}" type="pres">
      <dgm:prSet presAssocID="{8ECD2350-A9D2-4623-A997-B69ACCC14550}" presName="child3group" presStyleCnt="0"/>
      <dgm:spPr/>
    </dgm:pt>
    <dgm:pt modelId="{EF218F03-ABB8-4665-AA29-D64703ACE9FB}" type="pres">
      <dgm:prSet presAssocID="{8ECD2350-A9D2-4623-A997-B69ACCC14550}" presName="child3" presStyleLbl="bgAcc1" presStyleIdx="2" presStyleCnt="4"/>
      <dgm:spPr/>
    </dgm:pt>
    <dgm:pt modelId="{893190E8-9A70-4BCF-8C94-7D603C31753E}" type="pres">
      <dgm:prSet presAssocID="{8ECD2350-A9D2-4623-A997-B69ACCC14550}" presName="child3Text" presStyleLbl="bgAcc1" presStyleIdx="2" presStyleCnt="4">
        <dgm:presLayoutVars>
          <dgm:bulletEnabled val="1"/>
        </dgm:presLayoutVars>
      </dgm:prSet>
      <dgm:spPr/>
    </dgm:pt>
    <dgm:pt modelId="{1AC4A914-2851-4455-A3ED-8E99525245C1}" type="pres">
      <dgm:prSet presAssocID="{8ECD2350-A9D2-4623-A997-B69ACCC14550}" presName="child4group" presStyleCnt="0"/>
      <dgm:spPr/>
    </dgm:pt>
    <dgm:pt modelId="{C7DC3F28-E18A-4778-9F27-FEF7D8B4B12C}" type="pres">
      <dgm:prSet presAssocID="{8ECD2350-A9D2-4623-A997-B69ACCC14550}" presName="child4" presStyleLbl="bgAcc1" presStyleIdx="3" presStyleCnt="4"/>
      <dgm:spPr/>
    </dgm:pt>
    <dgm:pt modelId="{19CB65D0-8A42-4C1E-885B-7E965701D568}" type="pres">
      <dgm:prSet presAssocID="{8ECD2350-A9D2-4623-A997-B69ACCC14550}" presName="child4Text" presStyleLbl="bgAcc1" presStyleIdx="3" presStyleCnt="4">
        <dgm:presLayoutVars>
          <dgm:bulletEnabled val="1"/>
        </dgm:presLayoutVars>
      </dgm:prSet>
      <dgm:spPr/>
    </dgm:pt>
    <dgm:pt modelId="{A497A6AD-FD1F-4AE4-8982-F0FEE84FD376}" type="pres">
      <dgm:prSet presAssocID="{8ECD2350-A9D2-4623-A997-B69ACCC14550}" presName="childPlaceholder" presStyleCnt="0"/>
      <dgm:spPr/>
    </dgm:pt>
    <dgm:pt modelId="{1F6BCD38-E091-460F-ACA6-E5325D875EC7}" type="pres">
      <dgm:prSet presAssocID="{8ECD2350-A9D2-4623-A997-B69ACCC14550}" presName="circle" presStyleCnt="0"/>
      <dgm:spPr/>
    </dgm:pt>
    <dgm:pt modelId="{0E20C73F-D2DA-442D-B674-CAF75127FBC4}" type="pres">
      <dgm:prSet presAssocID="{8ECD2350-A9D2-4623-A997-B69ACCC14550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3C0AC62F-B510-478C-873C-605A70CC4177}" type="pres">
      <dgm:prSet presAssocID="{8ECD2350-A9D2-4623-A997-B69ACCC14550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D4B692AF-3E18-4605-9C18-B0BFDF1F2800}" type="pres">
      <dgm:prSet presAssocID="{8ECD2350-A9D2-4623-A997-B69ACCC14550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2D91CF7F-5E68-492B-B6C2-F88C03D51C91}" type="pres">
      <dgm:prSet presAssocID="{8ECD2350-A9D2-4623-A997-B69ACCC14550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0CF0B5AC-5FA6-4AC5-83BB-0F75CC084772}" type="pres">
      <dgm:prSet presAssocID="{8ECD2350-A9D2-4623-A997-B69ACCC14550}" presName="quadrantPlaceholder" presStyleCnt="0"/>
      <dgm:spPr/>
    </dgm:pt>
    <dgm:pt modelId="{1C0F5A2E-E47A-4AA8-8171-6C07D5627552}" type="pres">
      <dgm:prSet presAssocID="{8ECD2350-A9D2-4623-A997-B69ACCC14550}" presName="center1" presStyleLbl="fgShp" presStyleIdx="0" presStyleCnt="2"/>
      <dgm:spPr/>
    </dgm:pt>
    <dgm:pt modelId="{9042622C-C0EB-43C4-BD77-7F01128E2419}" type="pres">
      <dgm:prSet presAssocID="{8ECD2350-A9D2-4623-A997-B69ACCC14550}" presName="center2" presStyleLbl="fgShp" presStyleIdx="1" presStyleCnt="2"/>
      <dgm:spPr/>
    </dgm:pt>
  </dgm:ptLst>
  <dgm:cxnLst>
    <dgm:cxn modelId="{09F12401-B097-4CB3-A159-B769CB610343}" srcId="{8ECD2350-A9D2-4623-A997-B69ACCC14550}" destId="{59F86F84-B98C-4E95-9B6D-AB7E4C1E575E}" srcOrd="0" destOrd="0" parTransId="{EB73144F-9546-4A6D-BB36-2C8AAD28FB35}" sibTransId="{0AA7FB96-8106-4D70-8B2F-766532E70DDD}"/>
    <dgm:cxn modelId="{DC87A702-2F2A-4508-99CB-3740353DB1B5}" type="presOf" srcId="{4E50C0EE-ED58-43AD-86A0-1388004E7AE5}" destId="{C7DC3F28-E18A-4778-9F27-FEF7D8B4B12C}" srcOrd="0" destOrd="0" presId="urn:microsoft.com/office/officeart/2005/8/layout/cycle4"/>
    <dgm:cxn modelId="{ECBD7B06-D624-44C9-A8D7-EFDBF2556397}" type="presOf" srcId="{B8269DC1-89FC-4CA7-B724-7B23D7D64990}" destId="{0F184DC2-F835-4E24-9757-8F65A8F9532D}" srcOrd="0" destOrd="0" presId="urn:microsoft.com/office/officeart/2005/8/layout/cycle4"/>
    <dgm:cxn modelId="{4AD74B0F-A542-45AE-8649-B2E50BD2C9AA}" srcId="{8ECD2350-A9D2-4623-A997-B69ACCC14550}" destId="{26F5E867-F02B-40D0-A4B1-77935888723E}" srcOrd="2" destOrd="0" parTransId="{2C7AA56C-9CDF-4ABF-AB90-6F7113B17766}" sibTransId="{134DF42A-3D35-4CD3-8C56-493B5AB24959}"/>
    <dgm:cxn modelId="{30EBCD12-7B86-4C55-816F-452282A58352}" type="presOf" srcId="{8ECD2350-A9D2-4623-A997-B69ACCC14550}" destId="{4EDEB781-26FE-434D-854D-2DBD259AC04D}" srcOrd="0" destOrd="0" presId="urn:microsoft.com/office/officeart/2005/8/layout/cycle4"/>
    <dgm:cxn modelId="{288FDD14-7BF0-4384-99B3-7DB9CE0E040E}" type="presOf" srcId="{B8269DC1-89FC-4CA7-B724-7B23D7D64990}" destId="{1E1B6FCC-2AAF-4159-9C7E-180B18170A8F}" srcOrd="1" destOrd="0" presId="urn:microsoft.com/office/officeart/2005/8/layout/cycle4"/>
    <dgm:cxn modelId="{04A6202B-7C4A-4913-9BC3-E45F1C6FA658}" type="presOf" srcId="{CB8CDE34-7023-44EC-A4BA-864F6DBBAB6C}" destId="{3C0AC62F-B510-478C-873C-605A70CC4177}" srcOrd="0" destOrd="0" presId="urn:microsoft.com/office/officeart/2005/8/layout/cycle4"/>
    <dgm:cxn modelId="{756FAE2E-4CCC-4724-B926-BF6F4649384E}" srcId="{833E3E6A-4CAD-4044-9218-B3BB00246539}" destId="{4E50C0EE-ED58-43AD-86A0-1388004E7AE5}" srcOrd="0" destOrd="0" parTransId="{127F768C-3070-47CD-B297-3D40F06EBD2E}" sibTransId="{0B09724A-D32A-4C16-8468-06B3153C4693}"/>
    <dgm:cxn modelId="{D8232640-CF73-493F-BA72-4A9978BE02C8}" type="presOf" srcId="{B9D847A9-CBF9-44C7-BFE2-E1D74EE3B8FB}" destId="{A5589A50-2662-4F96-9A8D-8C88CDEA11BC}" srcOrd="0" destOrd="0" presId="urn:microsoft.com/office/officeart/2005/8/layout/cycle4"/>
    <dgm:cxn modelId="{1F791F69-4658-4E4C-99C5-6AF8260B1696}" srcId="{8ECD2350-A9D2-4623-A997-B69ACCC14550}" destId="{CB8CDE34-7023-44EC-A4BA-864F6DBBAB6C}" srcOrd="1" destOrd="0" parTransId="{42066384-B2B1-457C-AE50-CBF7990514A7}" sibTransId="{450E9050-614B-4FEE-8FD9-A04A5E818B3A}"/>
    <dgm:cxn modelId="{6C536D4E-1E5E-48FB-98C7-E4F700F4A3F7}" type="presOf" srcId="{26F5E867-F02B-40D0-A4B1-77935888723E}" destId="{D4B692AF-3E18-4605-9C18-B0BFDF1F2800}" srcOrd="0" destOrd="0" presId="urn:microsoft.com/office/officeart/2005/8/layout/cycle4"/>
    <dgm:cxn modelId="{745FA872-FD2A-426E-8CF4-6CEFEFDD0A64}" srcId="{8ECD2350-A9D2-4623-A997-B69ACCC14550}" destId="{833E3E6A-4CAD-4044-9218-B3BB00246539}" srcOrd="3" destOrd="0" parTransId="{BE65B342-06B7-4A62-9A70-5BF813193D1E}" sibTransId="{CA422843-8FBB-468C-8DEF-6EA36D37F142}"/>
    <dgm:cxn modelId="{FA68C1A0-A454-43DA-9AB0-6EF4D545D21E}" srcId="{59F86F84-B98C-4E95-9B6D-AB7E4C1E575E}" destId="{B8269DC1-89FC-4CA7-B724-7B23D7D64990}" srcOrd="0" destOrd="0" parTransId="{416DA15F-A323-413E-93E2-C536B5910E75}" sibTransId="{B8EEA85E-25AD-42D0-98F1-3120E4C15C7C}"/>
    <dgm:cxn modelId="{95D3B0A4-C843-4191-A2D8-087AD78D426E}" type="presOf" srcId="{4E50C0EE-ED58-43AD-86A0-1388004E7AE5}" destId="{19CB65D0-8A42-4C1E-885B-7E965701D568}" srcOrd="1" destOrd="0" presId="urn:microsoft.com/office/officeart/2005/8/layout/cycle4"/>
    <dgm:cxn modelId="{DF4CB7A7-B1A0-4866-808E-AF1E18F585A7}" srcId="{26F5E867-F02B-40D0-A4B1-77935888723E}" destId="{E7E0BC8C-1860-4FB7-BCFD-24B635CD73E5}" srcOrd="0" destOrd="0" parTransId="{51439B62-BB51-49AB-9144-195B3E7C4AE7}" sibTransId="{4BDDE139-0DBF-4DFD-B633-788E64D769E2}"/>
    <dgm:cxn modelId="{5FD850AC-F933-40A9-9F46-A5DCF5F35362}" type="presOf" srcId="{B9D847A9-CBF9-44C7-BFE2-E1D74EE3B8FB}" destId="{3F168988-149A-4179-8522-AA8BF3C2DCA7}" srcOrd="1" destOrd="0" presId="urn:microsoft.com/office/officeart/2005/8/layout/cycle4"/>
    <dgm:cxn modelId="{46B62FBE-3F6F-4CB5-AD99-45C3C83BBC56}" srcId="{CB8CDE34-7023-44EC-A4BA-864F6DBBAB6C}" destId="{B9D847A9-CBF9-44C7-BFE2-E1D74EE3B8FB}" srcOrd="0" destOrd="0" parTransId="{C354EF9E-9598-46AB-8AFA-1AA892A2A42C}" sibTransId="{21E5D707-FFCB-45D1-99E3-D3057E9221D3}"/>
    <dgm:cxn modelId="{4CD6D8E4-F5A8-44AA-B41C-C1265AD774C2}" type="presOf" srcId="{E7E0BC8C-1860-4FB7-BCFD-24B635CD73E5}" destId="{EF218F03-ABB8-4665-AA29-D64703ACE9FB}" srcOrd="0" destOrd="0" presId="urn:microsoft.com/office/officeart/2005/8/layout/cycle4"/>
    <dgm:cxn modelId="{87CA8AF6-77F9-4D86-ABC9-901AD7E68A4E}" type="presOf" srcId="{833E3E6A-4CAD-4044-9218-B3BB00246539}" destId="{2D91CF7F-5E68-492B-B6C2-F88C03D51C91}" srcOrd="0" destOrd="0" presId="urn:microsoft.com/office/officeart/2005/8/layout/cycle4"/>
    <dgm:cxn modelId="{3B7A1FFC-2B27-4EC7-94CB-1532CCD981E1}" type="presOf" srcId="{59F86F84-B98C-4E95-9B6D-AB7E4C1E575E}" destId="{0E20C73F-D2DA-442D-B674-CAF75127FBC4}" srcOrd="0" destOrd="0" presId="urn:microsoft.com/office/officeart/2005/8/layout/cycle4"/>
    <dgm:cxn modelId="{5132FCFC-4CE1-4376-9D50-A322F9CE24F8}" type="presOf" srcId="{E7E0BC8C-1860-4FB7-BCFD-24B635CD73E5}" destId="{893190E8-9A70-4BCF-8C94-7D603C31753E}" srcOrd="1" destOrd="0" presId="urn:microsoft.com/office/officeart/2005/8/layout/cycle4"/>
    <dgm:cxn modelId="{BF19A997-7DB7-4A19-A0F9-C39899D0772F}" type="presParOf" srcId="{4EDEB781-26FE-434D-854D-2DBD259AC04D}" destId="{20CA7E64-8469-4CC5-8C9A-7FDB70DD11BD}" srcOrd="0" destOrd="0" presId="urn:microsoft.com/office/officeart/2005/8/layout/cycle4"/>
    <dgm:cxn modelId="{E08E5ED6-A9B2-413E-BAC1-5819AEE1A42A}" type="presParOf" srcId="{20CA7E64-8469-4CC5-8C9A-7FDB70DD11BD}" destId="{639F47FD-0381-44BC-9A25-72F19017857C}" srcOrd="0" destOrd="0" presId="urn:microsoft.com/office/officeart/2005/8/layout/cycle4"/>
    <dgm:cxn modelId="{6D6C6CC6-D632-4569-BDEA-61D893E43561}" type="presParOf" srcId="{639F47FD-0381-44BC-9A25-72F19017857C}" destId="{0F184DC2-F835-4E24-9757-8F65A8F9532D}" srcOrd="0" destOrd="0" presId="urn:microsoft.com/office/officeart/2005/8/layout/cycle4"/>
    <dgm:cxn modelId="{1C4C4049-4821-4C43-8453-9D969F44E835}" type="presParOf" srcId="{639F47FD-0381-44BC-9A25-72F19017857C}" destId="{1E1B6FCC-2AAF-4159-9C7E-180B18170A8F}" srcOrd="1" destOrd="0" presId="urn:microsoft.com/office/officeart/2005/8/layout/cycle4"/>
    <dgm:cxn modelId="{8FEDA23A-FE9C-4D0A-811C-E4E5BB1C8375}" type="presParOf" srcId="{20CA7E64-8469-4CC5-8C9A-7FDB70DD11BD}" destId="{B8775BFE-8D2E-40AB-B34F-EF2AD032504A}" srcOrd="1" destOrd="0" presId="urn:microsoft.com/office/officeart/2005/8/layout/cycle4"/>
    <dgm:cxn modelId="{0B601BD5-F139-4F0A-86B6-B86FD61E696F}" type="presParOf" srcId="{B8775BFE-8D2E-40AB-B34F-EF2AD032504A}" destId="{A5589A50-2662-4F96-9A8D-8C88CDEA11BC}" srcOrd="0" destOrd="0" presId="urn:microsoft.com/office/officeart/2005/8/layout/cycle4"/>
    <dgm:cxn modelId="{264D6E6A-C6FE-4FB4-AFE0-5F77C77FC2DE}" type="presParOf" srcId="{B8775BFE-8D2E-40AB-B34F-EF2AD032504A}" destId="{3F168988-149A-4179-8522-AA8BF3C2DCA7}" srcOrd="1" destOrd="0" presId="urn:microsoft.com/office/officeart/2005/8/layout/cycle4"/>
    <dgm:cxn modelId="{B1343CB6-F54D-4B6F-B21A-7601DF7D172D}" type="presParOf" srcId="{20CA7E64-8469-4CC5-8C9A-7FDB70DD11BD}" destId="{1F0A462D-F03D-4571-B423-44535C453A40}" srcOrd="2" destOrd="0" presId="urn:microsoft.com/office/officeart/2005/8/layout/cycle4"/>
    <dgm:cxn modelId="{E94AD961-481E-4C4B-BD3E-2634C0E7AAC4}" type="presParOf" srcId="{1F0A462D-F03D-4571-B423-44535C453A40}" destId="{EF218F03-ABB8-4665-AA29-D64703ACE9FB}" srcOrd="0" destOrd="0" presId="urn:microsoft.com/office/officeart/2005/8/layout/cycle4"/>
    <dgm:cxn modelId="{B9B987EB-07BE-41CC-B92E-122D43066639}" type="presParOf" srcId="{1F0A462D-F03D-4571-B423-44535C453A40}" destId="{893190E8-9A70-4BCF-8C94-7D603C31753E}" srcOrd="1" destOrd="0" presId="urn:microsoft.com/office/officeart/2005/8/layout/cycle4"/>
    <dgm:cxn modelId="{203B3A69-1D19-420E-9736-CB23587AA5D8}" type="presParOf" srcId="{20CA7E64-8469-4CC5-8C9A-7FDB70DD11BD}" destId="{1AC4A914-2851-4455-A3ED-8E99525245C1}" srcOrd="3" destOrd="0" presId="urn:microsoft.com/office/officeart/2005/8/layout/cycle4"/>
    <dgm:cxn modelId="{77360447-F1E6-4246-A3DC-61411A0A61F7}" type="presParOf" srcId="{1AC4A914-2851-4455-A3ED-8E99525245C1}" destId="{C7DC3F28-E18A-4778-9F27-FEF7D8B4B12C}" srcOrd="0" destOrd="0" presId="urn:microsoft.com/office/officeart/2005/8/layout/cycle4"/>
    <dgm:cxn modelId="{B66415D2-6491-477F-9CB5-32C0126621BD}" type="presParOf" srcId="{1AC4A914-2851-4455-A3ED-8E99525245C1}" destId="{19CB65D0-8A42-4C1E-885B-7E965701D568}" srcOrd="1" destOrd="0" presId="urn:microsoft.com/office/officeart/2005/8/layout/cycle4"/>
    <dgm:cxn modelId="{3BA25706-EFF6-4758-A50A-DB7B29D9A71A}" type="presParOf" srcId="{20CA7E64-8469-4CC5-8C9A-7FDB70DD11BD}" destId="{A497A6AD-FD1F-4AE4-8982-F0FEE84FD376}" srcOrd="4" destOrd="0" presId="urn:microsoft.com/office/officeart/2005/8/layout/cycle4"/>
    <dgm:cxn modelId="{91B3E8E9-0067-4610-8BCD-A49104DBE7B0}" type="presParOf" srcId="{4EDEB781-26FE-434D-854D-2DBD259AC04D}" destId="{1F6BCD38-E091-460F-ACA6-E5325D875EC7}" srcOrd="1" destOrd="0" presId="urn:microsoft.com/office/officeart/2005/8/layout/cycle4"/>
    <dgm:cxn modelId="{61D22DCA-5BEB-48A4-AA99-9F6E42EA6787}" type="presParOf" srcId="{1F6BCD38-E091-460F-ACA6-E5325D875EC7}" destId="{0E20C73F-D2DA-442D-B674-CAF75127FBC4}" srcOrd="0" destOrd="0" presId="urn:microsoft.com/office/officeart/2005/8/layout/cycle4"/>
    <dgm:cxn modelId="{3D236AC5-F983-4A59-A64C-F71CCA055987}" type="presParOf" srcId="{1F6BCD38-E091-460F-ACA6-E5325D875EC7}" destId="{3C0AC62F-B510-478C-873C-605A70CC4177}" srcOrd="1" destOrd="0" presId="urn:microsoft.com/office/officeart/2005/8/layout/cycle4"/>
    <dgm:cxn modelId="{82124266-EB05-4BCB-A9A9-41D51DB7AD52}" type="presParOf" srcId="{1F6BCD38-E091-460F-ACA6-E5325D875EC7}" destId="{D4B692AF-3E18-4605-9C18-B0BFDF1F2800}" srcOrd="2" destOrd="0" presId="urn:microsoft.com/office/officeart/2005/8/layout/cycle4"/>
    <dgm:cxn modelId="{5130BE3E-A7B8-4964-A668-FE1E7C8E188C}" type="presParOf" srcId="{1F6BCD38-E091-460F-ACA6-E5325D875EC7}" destId="{2D91CF7F-5E68-492B-B6C2-F88C03D51C91}" srcOrd="3" destOrd="0" presId="urn:microsoft.com/office/officeart/2005/8/layout/cycle4"/>
    <dgm:cxn modelId="{3A9CADB2-F33A-40D4-AAF8-A53A6639388E}" type="presParOf" srcId="{1F6BCD38-E091-460F-ACA6-E5325D875EC7}" destId="{0CF0B5AC-5FA6-4AC5-83BB-0F75CC084772}" srcOrd="4" destOrd="0" presId="urn:microsoft.com/office/officeart/2005/8/layout/cycle4"/>
    <dgm:cxn modelId="{8CA68214-2BB2-4F40-8577-355E0DF8B424}" type="presParOf" srcId="{4EDEB781-26FE-434D-854D-2DBD259AC04D}" destId="{1C0F5A2E-E47A-4AA8-8171-6C07D5627552}" srcOrd="2" destOrd="0" presId="urn:microsoft.com/office/officeart/2005/8/layout/cycle4"/>
    <dgm:cxn modelId="{A6A96296-0254-4751-BE21-B573188A65C9}" type="presParOf" srcId="{4EDEB781-26FE-434D-854D-2DBD259AC04D}" destId="{9042622C-C0EB-43C4-BD77-7F01128E2419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2AFDC-EF7D-44F0-8866-025045B842C3}">
      <dsp:nvSpPr>
        <dsp:cNvPr id="0" name=""/>
        <dsp:cNvSpPr/>
      </dsp:nvSpPr>
      <dsp:spPr>
        <a:xfrm>
          <a:off x="992" y="2322380"/>
          <a:ext cx="1934765" cy="77390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Observed </a:t>
          </a:r>
          <a:r>
            <a:rPr lang="en-US" sz="1400" kern="1200" dirty="0" err="1"/>
            <a:t>behaviour</a:t>
          </a:r>
          <a:endParaRPr lang="en-GB" sz="1400" kern="1200" dirty="0"/>
        </a:p>
      </dsp:txBody>
      <dsp:txXfrm>
        <a:off x="992" y="2322380"/>
        <a:ext cx="1741289" cy="773906"/>
      </dsp:txXfrm>
    </dsp:sp>
    <dsp:sp modelId="{2074870B-852B-4120-A479-5FCCA3E15C86}">
      <dsp:nvSpPr>
        <dsp:cNvPr id="0" name=""/>
        <dsp:cNvSpPr/>
      </dsp:nvSpPr>
      <dsp:spPr>
        <a:xfrm>
          <a:off x="1548804" y="2322380"/>
          <a:ext cx="1934765" cy="7739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Comparison</a:t>
          </a:r>
          <a:endParaRPr lang="en-GB" sz="1400" kern="1200" dirty="0"/>
        </a:p>
      </dsp:txBody>
      <dsp:txXfrm>
        <a:off x="1935757" y="2322380"/>
        <a:ext cx="1160859" cy="773906"/>
      </dsp:txXfrm>
    </dsp:sp>
    <dsp:sp modelId="{5F4D9E06-F641-4FCA-8EE4-521547500EE6}">
      <dsp:nvSpPr>
        <dsp:cNvPr id="0" name=""/>
        <dsp:cNvSpPr/>
      </dsp:nvSpPr>
      <dsp:spPr>
        <a:xfrm>
          <a:off x="3096617" y="2322380"/>
          <a:ext cx="1934765" cy="7739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Judgement</a:t>
          </a:r>
          <a:endParaRPr lang="en-GB" sz="1400" kern="1200" dirty="0"/>
        </a:p>
      </dsp:txBody>
      <dsp:txXfrm>
        <a:off x="3483570" y="2322380"/>
        <a:ext cx="1160859" cy="773906"/>
      </dsp:txXfrm>
    </dsp:sp>
    <dsp:sp modelId="{D6242C82-C2C0-44B2-92EC-87E57F9D6650}">
      <dsp:nvSpPr>
        <dsp:cNvPr id="0" name=""/>
        <dsp:cNvSpPr/>
      </dsp:nvSpPr>
      <dsp:spPr>
        <a:xfrm>
          <a:off x="4644429" y="2322380"/>
          <a:ext cx="1934765" cy="7739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Decision</a:t>
          </a:r>
          <a:endParaRPr lang="en-GB" sz="1400" kern="1200" dirty="0"/>
        </a:p>
      </dsp:txBody>
      <dsp:txXfrm>
        <a:off x="5031382" y="2322380"/>
        <a:ext cx="1160859" cy="773906"/>
      </dsp:txXfrm>
    </dsp:sp>
    <dsp:sp modelId="{36811478-6A6D-415D-867B-220634000DF9}">
      <dsp:nvSpPr>
        <dsp:cNvPr id="0" name=""/>
        <dsp:cNvSpPr/>
      </dsp:nvSpPr>
      <dsp:spPr>
        <a:xfrm>
          <a:off x="6192242" y="2322380"/>
          <a:ext cx="1934765" cy="7739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(Consequence)</a:t>
          </a:r>
          <a:endParaRPr lang="en-GB" sz="1400" kern="1200" dirty="0"/>
        </a:p>
      </dsp:txBody>
      <dsp:txXfrm>
        <a:off x="6579195" y="2322380"/>
        <a:ext cx="1160859" cy="7739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218F03-ABB8-4665-AA29-D64703ACE9FB}">
      <dsp:nvSpPr>
        <dsp:cNvPr id="0" name=""/>
        <dsp:cNvSpPr/>
      </dsp:nvSpPr>
      <dsp:spPr>
        <a:xfrm>
          <a:off x="5936608" y="2958909"/>
          <a:ext cx="2149560" cy="13924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Wrong choice</a:t>
          </a:r>
          <a:endParaRPr lang="en-GB" sz="2600" kern="1200" dirty="0"/>
        </a:p>
      </dsp:txBody>
      <dsp:txXfrm>
        <a:off x="6612064" y="3337603"/>
        <a:ext cx="1443518" cy="983147"/>
      </dsp:txXfrm>
    </dsp:sp>
    <dsp:sp modelId="{C7DC3F28-E18A-4778-9F27-FEF7D8B4B12C}">
      <dsp:nvSpPr>
        <dsp:cNvPr id="0" name=""/>
        <dsp:cNvSpPr/>
      </dsp:nvSpPr>
      <dsp:spPr>
        <a:xfrm>
          <a:off x="2429430" y="2958909"/>
          <a:ext cx="2149560" cy="13924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Right Choice</a:t>
          </a:r>
          <a:endParaRPr lang="en-GB" sz="2600" kern="1200" dirty="0"/>
        </a:p>
      </dsp:txBody>
      <dsp:txXfrm>
        <a:off x="2460017" y="3337603"/>
        <a:ext cx="1443518" cy="983147"/>
      </dsp:txXfrm>
    </dsp:sp>
    <dsp:sp modelId="{A5589A50-2662-4F96-9A8D-8C88CDEA11BC}">
      <dsp:nvSpPr>
        <dsp:cNvPr id="0" name=""/>
        <dsp:cNvSpPr/>
      </dsp:nvSpPr>
      <dsp:spPr>
        <a:xfrm>
          <a:off x="5936608" y="0"/>
          <a:ext cx="2149560" cy="13924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Right choice</a:t>
          </a:r>
          <a:endParaRPr lang="en-GB" sz="2600" kern="1200" dirty="0"/>
        </a:p>
      </dsp:txBody>
      <dsp:txXfrm>
        <a:off x="6612064" y="30587"/>
        <a:ext cx="1443518" cy="983147"/>
      </dsp:txXfrm>
    </dsp:sp>
    <dsp:sp modelId="{0F184DC2-F835-4E24-9757-8F65A8F9532D}">
      <dsp:nvSpPr>
        <dsp:cNvPr id="0" name=""/>
        <dsp:cNvSpPr/>
      </dsp:nvSpPr>
      <dsp:spPr>
        <a:xfrm>
          <a:off x="2429430" y="0"/>
          <a:ext cx="2149560" cy="13924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Wrong Choice</a:t>
          </a:r>
          <a:endParaRPr lang="en-GB" sz="2600" kern="1200" dirty="0"/>
        </a:p>
      </dsp:txBody>
      <dsp:txXfrm>
        <a:off x="2460017" y="30587"/>
        <a:ext cx="1443518" cy="983147"/>
      </dsp:txXfrm>
    </dsp:sp>
    <dsp:sp modelId="{0E20C73F-D2DA-442D-B674-CAF75127FBC4}">
      <dsp:nvSpPr>
        <dsp:cNvPr id="0" name=""/>
        <dsp:cNvSpPr/>
      </dsp:nvSpPr>
      <dsp:spPr>
        <a:xfrm>
          <a:off x="3330157" y="248026"/>
          <a:ext cx="1884129" cy="1884129"/>
        </a:xfrm>
        <a:prstGeom prst="pieWedg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Disasterous</a:t>
          </a:r>
          <a:r>
            <a:rPr lang="en-US" sz="1500" kern="1200" dirty="0"/>
            <a:t> mismatch</a:t>
          </a:r>
          <a:endParaRPr lang="en-GB" sz="1500" kern="1200" dirty="0"/>
        </a:p>
      </dsp:txBody>
      <dsp:txXfrm>
        <a:off x="3882006" y="799875"/>
        <a:ext cx="1332280" cy="1332280"/>
      </dsp:txXfrm>
    </dsp:sp>
    <dsp:sp modelId="{3C0AC62F-B510-478C-873C-605A70CC4177}">
      <dsp:nvSpPr>
        <dsp:cNvPr id="0" name=""/>
        <dsp:cNvSpPr/>
      </dsp:nvSpPr>
      <dsp:spPr>
        <a:xfrm rot="5400000">
          <a:off x="5301313" y="248026"/>
          <a:ext cx="1884129" cy="1884129"/>
        </a:xfrm>
        <a:prstGeom prst="pieWedge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Happily ever after</a:t>
          </a:r>
          <a:endParaRPr lang="en-GB" sz="1500" kern="1200" dirty="0"/>
        </a:p>
      </dsp:txBody>
      <dsp:txXfrm rot="-5400000">
        <a:off x="5301313" y="799875"/>
        <a:ext cx="1332280" cy="1332280"/>
      </dsp:txXfrm>
    </dsp:sp>
    <dsp:sp modelId="{D4B692AF-3E18-4605-9C18-B0BFDF1F2800}">
      <dsp:nvSpPr>
        <dsp:cNvPr id="0" name=""/>
        <dsp:cNvSpPr/>
      </dsp:nvSpPr>
      <dsp:spPr>
        <a:xfrm rot="10800000">
          <a:off x="5301313" y="2219182"/>
          <a:ext cx="1884129" cy="1884129"/>
        </a:xfrm>
        <a:prstGeom prst="pieWedg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The one that got away – and you never realized!</a:t>
          </a:r>
          <a:endParaRPr lang="en-GB" sz="1500" kern="1200" dirty="0"/>
        </a:p>
      </dsp:txBody>
      <dsp:txXfrm rot="10800000">
        <a:off x="5301313" y="2219182"/>
        <a:ext cx="1332280" cy="1332280"/>
      </dsp:txXfrm>
    </dsp:sp>
    <dsp:sp modelId="{2D91CF7F-5E68-492B-B6C2-F88C03D51C91}">
      <dsp:nvSpPr>
        <dsp:cNvPr id="0" name=""/>
        <dsp:cNvSpPr/>
      </dsp:nvSpPr>
      <dsp:spPr>
        <a:xfrm rot="16200000">
          <a:off x="3330157" y="2219182"/>
          <a:ext cx="1884129" cy="1884129"/>
        </a:xfrm>
        <a:prstGeom prst="pieWedge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Phew!</a:t>
          </a:r>
          <a:endParaRPr lang="en-GB" sz="1500" kern="1200" dirty="0"/>
        </a:p>
      </dsp:txBody>
      <dsp:txXfrm rot="5400000">
        <a:off x="3882006" y="2219182"/>
        <a:ext cx="1332280" cy="1332280"/>
      </dsp:txXfrm>
    </dsp:sp>
    <dsp:sp modelId="{1C0F5A2E-E47A-4AA8-8171-6C07D5627552}">
      <dsp:nvSpPr>
        <dsp:cNvPr id="0" name=""/>
        <dsp:cNvSpPr/>
      </dsp:nvSpPr>
      <dsp:spPr>
        <a:xfrm>
          <a:off x="4932537" y="1784048"/>
          <a:ext cx="650525" cy="565673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42622C-C0EB-43C4-BD77-7F01128E2419}">
      <dsp:nvSpPr>
        <dsp:cNvPr id="0" name=""/>
        <dsp:cNvSpPr/>
      </dsp:nvSpPr>
      <dsp:spPr>
        <a:xfrm rot="10800000">
          <a:off x="4932537" y="2001615"/>
          <a:ext cx="650525" cy="565673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089F-5313-5B91-B737-9280ECFA9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317B7-BD7C-73AD-C760-7FA631A18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3DB19-C1C1-D582-5036-ADE609C34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CFBA-4B84-42B8-834C-7DB45512554A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3A18E-09EC-9B2D-EE20-740B18CA2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7B8D7-9CE5-7FD2-27D4-B7537CA7A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27B5-17E0-4918-877B-5D5114716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080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08D36-B325-C2A8-2444-5D38BA8C5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93660-A38A-AE48-C1F0-4362A75E4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9673B-9794-08E0-C45D-B7501DB44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CFBA-4B84-42B8-834C-7DB45512554A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592B1-5AA3-D9A0-273E-40F929109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B9813-B1D4-3D21-8AC8-98DB6DC50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27B5-17E0-4918-877B-5D5114716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130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31C2DB-8F9D-DFFF-0805-6A4B72F4FF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064B7D-80B5-D1D2-B7FA-AC1C4A143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D19FC-10FA-4439-8026-6E8ED945D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CFBA-4B84-42B8-834C-7DB45512554A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63CBB-27ED-B754-2717-7AF75BC6A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AC723-204E-8A1A-A88E-AAD9D05E3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27B5-17E0-4918-877B-5D5114716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152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2FE37-E583-7053-71A0-5C28BEF2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87CFD-4E74-2391-E817-9C40A86A8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5A11F-4D12-64E6-4084-46BC8FB6A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CFBA-4B84-42B8-834C-7DB45512554A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3EB80-1285-0B22-A6F3-D1F65ECF6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4A062-27FF-49C6-7162-D0E71D4B4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27B5-17E0-4918-877B-5D5114716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979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AEF9C-F7FE-FEDC-2B2B-954DA29BC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EB0DC-DF07-5853-6392-B0CD73A8E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284E3-5865-67CC-3C0B-B1D0985D1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CFBA-4B84-42B8-834C-7DB45512554A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F840B-0C17-7169-7F86-8D5A89EC0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1CCAA-371E-2707-9D2F-D844FEEA4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27B5-17E0-4918-877B-5D5114716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80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79032-8E97-C323-2ECD-315A77B07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0E040-8DB6-D94B-37DC-C3CFC74AB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62F5D-318A-11CB-E8EE-101A19CFC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FFDA-0AF0-22C7-C270-28CD3D0F7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CFBA-4B84-42B8-834C-7DB45512554A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549D-35C7-FCDE-C7BC-0CE2D4F2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1FA61-D616-569A-6EAD-A7D271EB8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27B5-17E0-4918-877B-5D5114716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790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33B95-6E87-4A51-5636-E18B631AA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29130-C6D4-A16E-12A0-FEF1A2122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5DCD9-D5F3-3525-674D-43C2BE5C0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0DC913-45A4-8E56-D922-36003D1C2E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9A506F-DF70-8C00-5314-B53C57A087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B01507-5ADA-0022-074F-643F7D3CA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CFBA-4B84-42B8-834C-7DB45512554A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0EAE8B-4E1D-05D9-CAB6-FBB52B929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120580-0FE3-28CE-1EB8-FE0A423FE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27B5-17E0-4918-877B-5D5114716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866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B4E51-4DC5-DD68-374F-E09F63A11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D1CE04-4F02-086A-1CAB-B09E963FF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CFBA-4B84-42B8-834C-7DB45512554A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08E929-C93F-E46D-E95C-23FFB027F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140DB-D317-7CE4-3023-1793AD0B8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27B5-17E0-4918-877B-5D5114716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26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23E1FF-ECB0-D047-3C61-BA4F21995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CFBA-4B84-42B8-834C-7DB45512554A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700E4D-372B-C312-6E28-31AB20C20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1BBE5-033C-00A5-0F96-F50C6B927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27B5-17E0-4918-877B-5D5114716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072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DAA35-9AAB-ADFD-7172-CD2BB1C80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B4387-FB76-0198-8A6F-FC015548A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E24FC1-CCD0-AB87-9D1E-870D9DB5B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C19AA-8B07-5DF5-9ACF-2319BE961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CFBA-4B84-42B8-834C-7DB45512554A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17707-FEA9-A1C4-8683-254F5CF5E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CCF33-0C93-27C6-EE24-D6D51730E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27B5-17E0-4918-877B-5D5114716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656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DC947-38AB-2979-C93D-EC6BCEF4E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F4832B-E81C-478C-701D-55EF7C5F8C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E9693-4EBE-C8F0-3961-25D8DEB5B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E00C6-8F88-A79E-7055-04E6D0598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CFBA-4B84-42B8-834C-7DB45512554A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64AE1-4340-F5BE-37F2-620B75F52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FD861-A9E9-F526-D626-8159C5C3A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27B5-17E0-4918-877B-5D5114716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743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4A6823-7F47-9FB1-91B3-E8F12C160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65A04-FFF3-F26C-501C-061E67E88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F8C2A-273A-8C0D-0B80-FDA758130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ECFBA-4B84-42B8-834C-7DB45512554A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231CE-0C8E-F337-5EF9-9B1D342ADA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B69F0-FB71-DE20-B336-D1B8570E08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627B5-17E0-4918-877B-5D5114716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716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A398D-8CDB-1535-6555-8A223CA42E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Psychological Measurement Week 2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426D35-970D-0AB2-AFD1-3B5CB2E489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393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F99859-AF28-FE25-8833-57D1B552EE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39" r="-1" b="20315"/>
          <a:stretch/>
        </p:blipFill>
        <p:spPr bwMode="auto">
          <a:xfrm>
            <a:off x="320040" y="320040"/>
            <a:ext cx="11548872" cy="430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C35ED-2407-F398-A5CF-6DAD0FB13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09083"/>
            <a:ext cx="2889504" cy="1345997"/>
          </a:xfrm>
        </p:spPr>
        <p:txBody>
          <a:bodyPr anchor="ctr">
            <a:norm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Imaginary Scenario</a:t>
            </a:r>
            <a:endParaRPr lang="en-GB" sz="2600" dirty="0">
              <a:solidFill>
                <a:schemeClr val="bg1"/>
              </a:solidFill>
            </a:endParaRPr>
          </a:p>
        </p:txBody>
      </p: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6023F1FD-30B6-FAB2-3E2C-E528E1D3D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976" y="5009083"/>
            <a:ext cx="6976872" cy="1345997"/>
          </a:xfrm>
        </p:spPr>
        <p:txBody>
          <a:bodyPr anchor="ctr">
            <a:norm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You’re on the show blind date (or the Guardian column, or a friend has set you up…)</a:t>
            </a:r>
          </a:p>
          <a:p>
            <a:r>
              <a:rPr lang="en-US" sz="1400" dirty="0">
                <a:solidFill>
                  <a:schemeClr val="bg1"/>
                </a:solidFill>
              </a:rPr>
              <a:t>You go for a meal with someone you know little about</a:t>
            </a:r>
          </a:p>
          <a:p>
            <a:r>
              <a:rPr lang="en-US" sz="1400" dirty="0">
                <a:solidFill>
                  <a:schemeClr val="bg1"/>
                </a:solidFill>
              </a:rPr>
              <a:t>After the date you tell Cilla/ the reporter/ your friend “They were nice, but not my type”</a:t>
            </a:r>
          </a:p>
        </p:txBody>
      </p:sp>
    </p:spTree>
    <p:extLst>
      <p:ext uri="{BB962C8B-B14F-4D97-AF65-F5344CB8AC3E}">
        <p14:creationId xmlns:p14="http://schemas.microsoft.com/office/powerpoint/2010/main" val="1095068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DB33C-497F-866B-ECD8-C1EAEB3B2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3B39-8DB7-DCB0-CDE9-4A0A5AB7F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Reflect on the statement ‘nice but not my type’</a:t>
            </a:r>
          </a:p>
          <a:p>
            <a:r>
              <a:rPr lang="en-US" dirty="0"/>
              <a:t>What has happened here?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166D94F-841A-D286-877E-C229C52578FB}"/>
              </a:ext>
            </a:extLst>
          </p:cNvPr>
          <p:cNvGraphicFramePr/>
          <p:nvPr/>
        </p:nvGraphicFramePr>
        <p:xfrm>
          <a:off x="1688051" y="178520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787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F0094-17CE-01AE-1896-7E9AF9E4C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84508" cy="871237"/>
          </a:xfrm>
        </p:spPr>
        <p:txBody>
          <a:bodyPr/>
          <a:lstStyle/>
          <a:p>
            <a:r>
              <a:rPr lang="en-US" dirty="0"/>
              <a:t>Outcomes</a:t>
            </a:r>
            <a:endParaRPr lang="en-GB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FB92F3E-96D3-CFA5-3648-7C254E7785C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D716FA-6D4F-8E46-2674-A2339C71BDDB}"/>
              </a:ext>
            </a:extLst>
          </p:cNvPr>
          <p:cNvSpPr txBox="1"/>
          <p:nvPr/>
        </p:nvSpPr>
        <p:spPr>
          <a:xfrm>
            <a:off x="1307983" y="3125246"/>
            <a:ext cx="2701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Pursue</a:t>
            </a:r>
            <a:endParaRPr lang="en-GB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06DD8C-F858-B54E-079B-E6C9402B0109}"/>
              </a:ext>
            </a:extLst>
          </p:cNvPr>
          <p:cNvSpPr txBox="1"/>
          <p:nvPr/>
        </p:nvSpPr>
        <p:spPr>
          <a:xfrm>
            <a:off x="721453" y="4358716"/>
            <a:ext cx="2701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Don’t Pursue</a:t>
            </a:r>
            <a:endParaRPr lang="en-GB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C0172F-D3C4-BB25-91BD-3CFA40C022D5}"/>
              </a:ext>
            </a:extLst>
          </p:cNvPr>
          <p:cNvSpPr txBox="1"/>
          <p:nvPr/>
        </p:nvSpPr>
        <p:spPr>
          <a:xfrm>
            <a:off x="2892803" y="1117739"/>
            <a:ext cx="3171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Not your type</a:t>
            </a:r>
            <a:endParaRPr lang="en-GB" sz="4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5520F7-0477-6E1D-70AC-D7BB9891D9E2}"/>
              </a:ext>
            </a:extLst>
          </p:cNvPr>
          <p:cNvSpPr txBox="1"/>
          <p:nvPr/>
        </p:nvSpPr>
        <p:spPr>
          <a:xfrm>
            <a:off x="6779005" y="1117739"/>
            <a:ext cx="3171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Your type</a:t>
            </a:r>
            <a:endParaRPr lang="en-GB" sz="4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03BC3F-EA5C-ABD4-BAAA-E928E08217DF}"/>
              </a:ext>
            </a:extLst>
          </p:cNvPr>
          <p:cNvSpPr/>
          <p:nvPr/>
        </p:nvSpPr>
        <p:spPr>
          <a:xfrm>
            <a:off x="2976465" y="1236362"/>
            <a:ext cx="3087376" cy="5127116"/>
          </a:xfrm>
          <a:prstGeom prst="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8A633F-D0AE-541D-7114-CE21BCD72D1A}"/>
              </a:ext>
            </a:extLst>
          </p:cNvPr>
          <p:cNvSpPr/>
          <p:nvPr/>
        </p:nvSpPr>
        <p:spPr>
          <a:xfrm>
            <a:off x="6127461" y="1236362"/>
            <a:ext cx="3087376" cy="5127116"/>
          </a:xfrm>
          <a:prstGeom prst="rect">
            <a:avLst/>
          </a:prstGeom>
          <a:solidFill>
            <a:schemeClr val="accent4">
              <a:lumMod val="60000"/>
              <a:lumOff val="40000"/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676818-5B98-A9DD-2B37-7CC414E7532E}"/>
              </a:ext>
            </a:extLst>
          </p:cNvPr>
          <p:cNvSpPr/>
          <p:nvPr/>
        </p:nvSpPr>
        <p:spPr>
          <a:xfrm rot="16200000">
            <a:off x="3856214" y="-1309137"/>
            <a:ext cx="2223862" cy="8493384"/>
          </a:xfrm>
          <a:prstGeom prst="rect">
            <a:avLst/>
          </a:prstGeom>
          <a:solidFill>
            <a:srgbClr val="002060">
              <a:alpha val="1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B3AB30-3D78-49E0-E051-EF5C4E0D0B5C}"/>
              </a:ext>
            </a:extLst>
          </p:cNvPr>
          <p:cNvSpPr/>
          <p:nvPr/>
        </p:nvSpPr>
        <p:spPr>
          <a:xfrm rot="16200000">
            <a:off x="3800010" y="970931"/>
            <a:ext cx="2313989" cy="8471101"/>
          </a:xfrm>
          <a:prstGeom prst="rect">
            <a:avLst/>
          </a:prstGeom>
          <a:solidFill>
            <a:schemeClr val="accent2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253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119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Psychological Measurement Week 2</vt:lpstr>
      <vt:lpstr>Imaginary Scenario</vt:lpstr>
      <vt:lpstr>Discuss</vt:lpstr>
      <vt:lpstr>Outcomes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Psychological Measurement Week 2</dc:title>
  <dc:creator>Oliver Clark</dc:creator>
  <cp:lastModifiedBy>Oliver Clark</cp:lastModifiedBy>
  <cp:revision>2</cp:revision>
  <dcterms:created xsi:type="dcterms:W3CDTF">2023-01-06T13:21:24Z</dcterms:created>
  <dcterms:modified xsi:type="dcterms:W3CDTF">2023-01-18T16:25:25Z</dcterms:modified>
</cp:coreProperties>
</file>