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741" autoAdjust="0"/>
  </p:normalViewPr>
  <p:slideViewPr>
    <p:cSldViewPr snapToGrid="0">
      <p:cViewPr varScale="1">
        <p:scale>
          <a:sx n="56" d="100"/>
          <a:sy n="56" d="100"/>
        </p:scale>
        <p:origin x="21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Extraversion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I like to party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I enjoy socialising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I can’t get a word in edgeways ®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Rape Myth Acceptance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‘She asked for it’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‘He didn’t mean to’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‘She lied’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EC862650-28BC-417C-811D-F5537EF8378D}">
      <dgm:prSet phldrT="[Text]"/>
      <dgm:spPr/>
      <dgm:t>
        <a:bodyPr/>
        <a:lstStyle/>
        <a:p>
          <a:r>
            <a:rPr lang="en-GB"/>
            <a:t>If a woman is raped while she is drunk, she is at least somewhatresponsible for letting things get out of control</a:t>
          </a:r>
          <a:endParaRPr lang="en-GB" dirty="0"/>
        </a:p>
      </dgm:t>
    </dgm:pt>
    <dgm:pt modelId="{EE31BC05-87E7-4A2A-BC90-BE5C2FA252D0}" type="parTrans" cxnId="{AEC2ED27-1FB8-4B08-9071-3DE38CE759A3}">
      <dgm:prSet/>
      <dgm:spPr/>
      <dgm:t>
        <a:bodyPr/>
        <a:lstStyle/>
        <a:p>
          <a:endParaRPr lang="en-GB"/>
        </a:p>
      </dgm:t>
    </dgm:pt>
    <dgm:pt modelId="{46BDA44E-1B62-4880-A1B4-5D7585D66B2C}" type="sibTrans" cxnId="{AEC2ED27-1FB8-4B08-9071-3DE38CE759A3}">
      <dgm:prSet/>
      <dgm:spPr/>
      <dgm:t>
        <a:bodyPr/>
        <a:lstStyle/>
        <a:p>
          <a:endParaRPr lang="en-GB"/>
        </a:p>
      </dgm:t>
    </dgm:pt>
    <dgm:pt modelId="{DA7FCB9A-5E94-41F7-B0B5-05E37244E4C0}">
      <dgm:prSet phldrT="[Text]"/>
      <dgm:spPr/>
      <dgm:t>
        <a:bodyPr/>
        <a:lstStyle/>
        <a:p>
          <a:r>
            <a:rPr lang="en-GB"/>
            <a:t>When men rape, it is because of their strong desire for sex</a:t>
          </a:r>
          <a:endParaRPr lang="en-GB" dirty="0"/>
        </a:p>
      </dgm:t>
    </dgm:pt>
    <dgm:pt modelId="{CBAA92AA-A821-4A8B-8994-4CAF5B3AB2B2}" type="parTrans" cxnId="{5E5D4A3A-2AE3-4B2F-A88B-FE941E2E80CA}">
      <dgm:prSet/>
      <dgm:spPr/>
      <dgm:t>
        <a:bodyPr/>
        <a:lstStyle/>
        <a:p>
          <a:endParaRPr lang="en-GB"/>
        </a:p>
      </dgm:t>
    </dgm:pt>
    <dgm:pt modelId="{F26BC437-337D-4A52-9CA1-F4D542CB4D98}" type="sibTrans" cxnId="{5E5D4A3A-2AE3-4B2F-A88B-FE941E2E80CA}">
      <dgm:prSet/>
      <dgm:spPr/>
      <dgm:t>
        <a:bodyPr/>
        <a:lstStyle/>
        <a:p>
          <a:endParaRPr lang="en-GB"/>
        </a:p>
      </dgm:t>
    </dgm:pt>
    <dgm:pt modelId="{C109DBFC-4310-4500-A89E-E4F8C7D78F21}">
      <dgm:prSet phldrT="[Text]"/>
      <dgm:spPr/>
      <dgm:t>
        <a:bodyPr/>
        <a:lstStyle/>
        <a:p>
          <a:r>
            <a:rPr lang="en-GB"/>
            <a:t>Rape accusations are often used as a way of getting back at men.</a:t>
          </a:r>
          <a:endParaRPr lang="en-GB" dirty="0"/>
        </a:p>
      </dgm:t>
    </dgm:pt>
    <dgm:pt modelId="{676B93B0-51EB-4AFE-B48E-32315AE79B3B}" type="parTrans" cxnId="{1360934E-5C8A-4431-952A-83464A40D37C}">
      <dgm:prSet/>
      <dgm:spPr/>
      <dgm:t>
        <a:bodyPr/>
        <a:lstStyle/>
        <a:p>
          <a:endParaRPr lang="en-GB"/>
        </a:p>
      </dgm:t>
    </dgm:pt>
    <dgm:pt modelId="{4E8227D0-8549-4C57-9015-17555D07ED33}" type="sibTrans" cxnId="{1360934E-5C8A-4431-952A-83464A40D37C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A183A211-34A3-4100-9894-64F329879E82}" type="pres">
      <dgm:prSet presAssocID="{EE31BC05-87E7-4A2A-BC90-BE5C2FA252D0}" presName="Name37" presStyleLbl="parChTrans1D3" presStyleIdx="0" presStyleCnt="3"/>
      <dgm:spPr/>
    </dgm:pt>
    <dgm:pt modelId="{F4A61633-620B-46D4-9853-75A4E132C552}" type="pres">
      <dgm:prSet presAssocID="{EC862650-28BC-417C-811D-F5537EF8378D}" presName="hierRoot2" presStyleCnt="0">
        <dgm:presLayoutVars>
          <dgm:hierBranch val="init"/>
        </dgm:presLayoutVars>
      </dgm:prSet>
      <dgm:spPr/>
    </dgm:pt>
    <dgm:pt modelId="{F1759FDD-99BC-4195-9C74-6BEC0D08097E}" type="pres">
      <dgm:prSet presAssocID="{EC862650-28BC-417C-811D-F5537EF8378D}" presName="rootComposite" presStyleCnt="0"/>
      <dgm:spPr/>
    </dgm:pt>
    <dgm:pt modelId="{BA265BC7-E631-402A-8F5C-6CD9FFCF8F69}" type="pres">
      <dgm:prSet presAssocID="{EC862650-28BC-417C-811D-F5537EF8378D}" presName="rootText" presStyleLbl="node3" presStyleIdx="0" presStyleCnt="3">
        <dgm:presLayoutVars>
          <dgm:chPref val="3"/>
        </dgm:presLayoutVars>
      </dgm:prSet>
      <dgm:spPr/>
    </dgm:pt>
    <dgm:pt modelId="{5F0563FB-898B-40C1-BEC3-B219F756B477}" type="pres">
      <dgm:prSet presAssocID="{EC862650-28BC-417C-811D-F5537EF8378D}" presName="rootConnector" presStyleLbl="node3" presStyleIdx="0" presStyleCnt="3"/>
      <dgm:spPr/>
    </dgm:pt>
    <dgm:pt modelId="{5E690116-A3BE-4BEE-809E-34769624726D}" type="pres">
      <dgm:prSet presAssocID="{EC862650-28BC-417C-811D-F5537EF8378D}" presName="hierChild4" presStyleCnt="0"/>
      <dgm:spPr/>
    </dgm:pt>
    <dgm:pt modelId="{51CC4FFD-749B-46AA-A438-9BA3EC9D5BEB}" type="pres">
      <dgm:prSet presAssocID="{EC862650-28BC-417C-811D-F5537EF8378D}" presName="hierChild5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E14B25CC-0609-44FC-A1F9-521DBA7CE597}" type="pres">
      <dgm:prSet presAssocID="{CBAA92AA-A821-4A8B-8994-4CAF5B3AB2B2}" presName="Name37" presStyleLbl="parChTrans1D3" presStyleIdx="1" presStyleCnt="3"/>
      <dgm:spPr/>
    </dgm:pt>
    <dgm:pt modelId="{C3BD365D-B801-4AEB-9840-070268354D1F}" type="pres">
      <dgm:prSet presAssocID="{DA7FCB9A-5E94-41F7-B0B5-05E37244E4C0}" presName="hierRoot2" presStyleCnt="0">
        <dgm:presLayoutVars>
          <dgm:hierBranch val="init"/>
        </dgm:presLayoutVars>
      </dgm:prSet>
      <dgm:spPr/>
    </dgm:pt>
    <dgm:pt modelId="{F5B14E27-848D-46AE-80E0-92B6385BFE61}" type="pres">
      <dgm:prSet presAssocID="{DA7FCB9A-5E94-41F7-B0B5-05E37244E4C0}" presName="rootComposite" presStyleCnt="0"/>
      <dgm:spPr/>
    </dgm:pt>
    <dgm:pt modelId="{D83A20FD-6DBD-4D38-AD6A-7A6F8BD5D67B}" type="pres">
      <dgm:prSet presAssocID="{DA7FCB9A-5E94-41F7-B0B5-05E37244E4C0}" presName="rootText" presStyleLbl="node3" presStyleIdx="1" presStyleCnt="3">
        <dgm:presLayoutVars>
          <dgm:chPref val="3"/>
        </dgm:presLayoutVars>
      </dgm:prSet>
      <dgm:spPr/>
    </dgm:pt>
    <dgm:pt modelId="{3F95EE8A-BE4A-40E9-B6D8-B908062A73A3}" type="pres">
      <dgm:prSet presAssocID="{DA7FCB9A-5E94-41F7-B0B5-05E37244E4C0}" presName="rootConnector" presStyleLbl="node3" presStyleIdx="1" presStyleCnt="3"/>
      <dgm:spPr/>
    </dgm:pt>
    <dgm:pt modelId="{B26A6FE4-C23B-47B8-98B9-8571DDD23234}" type="pres">
      <dgm:prSet presAssocID="{DA7FCB9A-5E94-41F7-B0B5-05E37244E4C0}" presName="hierChild4" presStyleCnt="0"/>
      <dgm:spPr/>
    </dgm:pt>
    <dgm:pt modelId="{5E0363A6-4870-4BB0-91F6-EA76A9F65B97}" type="pres">
      <dgm:prSet presAssocID="{DA7FCB9A-5E94-41F7-B0B5-05E37244E4C0}" presName="hierChild5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7ABD3414-2A86-4F50-9A17-AFEA79028E1C}" type="pres">
      <dgm:prSet presAssocID="{676B93B0-51EB-4AFE-B48E-32315AE79B3B}" presName="Name37" presStyleLbl="parChTrans1D3" presStyleIdx="2" presStyleCnt="3"/>
      <dgm:spPr/>
    </dgm:pt>
    <dgm:pt modelId="{6561BA7F-2416-4327-8C92-3748FF9C6351}" type="pres">
      <dgm:prSet presAssocID="{C109DBFC-4310-4500-A89E-E4F8C7D78F21}" presName="hierRoot2" presStyleCnt="0">
        <dgm:presLayoutVars>
          <dgm:hierBranch val="init"/>
        </dgm:presLayoutVars>
      </dgm:prSet>
      <dgm:spPr/>
    </dgm:pt>
    <dgm:pt modelId="{F3C86D68-F8BF-42C8-8DDE-6BBB23149E04}" type="pres">
      <dgm:prSet presAssocID="{C109DBFC-4310-4500-A89E-E4F8C7D78F21}" presName="rootComposite" presStyleCnt="0"/>
      <dgm:spPr/>
    </dgm:pt>
    <dgm:pt modelId="{7A525415-908B-4E81-8456-4FC8BA374343}" type="pres">
      <dgm:prSet presAssocID="{C109DBFC-4310-4500-A89E-E4F8C7D78F21}" presName="rootText" presStyleLbl="node3" presStyleIdx="2" presStyleCnt="3">
        <dgm:presLayoutVars>
          <dgm:chPref val="3"/>
        </dgm:presLayoutVars>
      </dgm:prSet>
      <dgm:spPr/>
    </dgm:pt>
    <dgm:pt modelId="{EAB30A15-CEE1-4992-BFD7-665FEDFA422D}" type="pres">
      <dgm:prSet presAssocID="{C109DBFC-4310-4500-A89E-E4F8C7D78F21}" presName="rootConnector" presStyleLbl="node3" presStyleIdx="2" presStyleCnt="3"/>
      <dgm:spPr/>
    </dgm:pt>
    <dgm:pt modelId="{23FF4C0F-7747-42D8-B7FF-E7873364B974}" type="pres">
      <dgm:prSet presAssocID="{C109DBFC-4310-4500-A89E-E4F8C7D78F21}" presName="hierChild4" presStyleCnt="0"/>
      <dgm:spPr/>
    </dgm:pt>
    <dgm:pt modelId="{0942D582-F82B-4FA9-8A2A-1A0F89D2D34C}" type="pres">
      <dgm:prSet presAssocID="{C109DBFC-4310-4500-A89E-E4F8C7D78F21}" presName="hierChild5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11DDFA0D-C2D2-4EAA-8E08-973CE1446655}" type="presOf" srcId="{DA7FCB9A-5E94-41F7-B0B5-05E37244E4C0}" destId="{3F95EE8A-BE4A-40E9-B6D8-B908062A73A3}" srcOrd="1" destOrd="0" presId="urn:microsoft.com/office/officeart/2005/8/layout/orgChart1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AEC2ED27-1FB8-4B08-9071-3DE38CE759A3}" srcId="{EB03AC19-A843-4E33-9A1D-A2B95982935F}" destId="{EC862650-28BC-417C-811D-F5537EF8378D}" srcOrd="0" destOrd="0" parTransId="{EE31BC05-87E7-4A2A-BC90-BE5C2FA252D0}" sibTransId="{46BDA44E-1B62-4880-A1B4-5D7585D66B2C}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3BBA532-C61B-450C-BD5F-9D2D83525405}" type="presOf" srcId="{DA7FCB9A-5E94-41F7-B0B5-05E37244E4C0}" destId="{D83A20FD-6DBD-4D38-AD6A-7A6F8BD5D67B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5E5D4A3A-2AE3-4B2F-A88B-FE941E2E80CA}" srcId="{24960055-F824-4E44-8208-5A4D295E2A50}" destId="{DA7FCB9A-5E94-41F7-B0B5-05E37244E4C0}" srcOrd="0" destOrd="0" parTransId="{CBAA92AA-A821-4A8B-8994-4CAF5B3AB2B2}" sibTransId="{F26BC437-337D-4A52-9CA1-F4D542CB4D98}"/>
    <dgm:cxn modelId="{D544E73B-3192-41B2-B852-D0D1C7EDB438}" type="presOf" srcId="{EE31BC05-87E7-4A2A-BC90-BE5C2FA252D0}" destId="{A183A211-34A3-4100-9894-64F329879E82}" srcOrd="0" destOrd="0" presId="urn:microsoft.com/office/officeart/2005/8/layout/orgChart1"/>
    <dgm:cxn modelId="{D41CDE3C-D974-4945-931F-432567EA1ABF}" type="presOf" srcId="{C109DBFC-4310-4500-A89E-E4F8C7D78F21}" destId="{7A525415-908B-4E81-8456-4FC8BA374343}" srcOrd="0" destOrd="0" presId="urn:microsoft.com/office/officeart/2005/8/layout/orgChart1"/>
    <dgm:cxn modelId="{86FE3D63-FC20-4126-998A-28633991541D}" type="presOf" srcId="{EC862650-28BC-417C-811D-F5537EF8378D}" destId="{5F0563FB-898B-40C1-BEC3-B219F756B477}" srcOrd="1" destOrd="0" presId="urn:microsoft.com/office/officeart/2005/8/layout/orgChart1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1360934E-5C8A-4431-952A-83464A40D37C}" srcId="{480C0758-1EE2-4111-91A2-F84381B1A4D8}" destId="{C109DBFC-4310-4500-A89E-E4F8C7D78F21}" srcOrd="0" destOrd="0" parTransId="{676B93B0-51EB-4AFE-B48E-32315AE79B3B}" sibTransId="{4E8227D0-8549-4C57-9015-17555D07ED33}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11984753-3A24-4BD4-931E-8AE028EC1C02}" type="presOf" srcId="{676B93B0-51EB-4AFE-B48E-32315AE79B3B}" destId="{7ABD3414-2A86-4F50-9A17-AFEA79028E1C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60656AC-CC52-4B16-87CC-36858C76B7C0}" type="presOf" srcId="{C109DBFC-4310-4500-A89E-E4F8C7D78F21}" destId="{EAB30A15-CEE1-4992-BFD7-665FEDFA422D}" srcOrd="1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0647B2CC-C1C8-40C9-946E-76178579265B}" type="presOf" srcId="{CBAA92AA-A821-4A8B-8994-4CAF5B3AB2B2}" destId="{E14B25CC-0609-44FC-A1F9-521DBA7CE597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A0E28D8-D746-4D13-A80A-5D539319CDB9}" type="presOf" srcId="{EC862650-28BC-417C-811D-F5537EF8378D}" destId="{BA265BC7-E631-402A-8F5C-6CD9FFCF8F69}" srcOrd="0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595EB8F1-A1F2-49E3-818A-1F19377DE475}" type="presParOf" srcId="{709A4AC3-FF4F-4DFF-B787-79E71B492588}" destId="{A183A211-34A3-4100-9894-64F329879E82}" srcOrd="0" destOrd="0" presId="urn:microsoft.com/office/officeart/2005/8/layout/orgChart1"/>
    <dgm:cxn modelId="{3686F9C8-6692-4ADD-A7A3-9F00E62C852A}" type="presParOf" srcId="{709A4AC3-FF4F-4DFF-B787-79E71B492588}" destId="{F4A61633-620B-46D4-9853-75A4E132C552}" srcOrd="1" destOrd="0" presId="urn:microsoft.com/office/officeart/2005/8/layout/orgChart1"/>
    <dgm:cxn modelId="{37CAE82D-03F7-4D15-96E3-27F14A44A5CC}" type="presParOf" srcId="{F4A61633-620B-46D4-9853-75A4E132C552}" destId="{F1759FDD-99BC-4195-9C74-6BEC0D08097E}" srcOrd="0" destOrd="0" presId="urn:microsoft.com/office/officeart/2005/8/layout/orgChart1"/>
    <dgm:cxn modelId="{4F44CD10-919F-40B9-A07A-5DEF2C8586E3}" type="presParOf" srcId="{F1759FDD-99BC-4195-9C74-6BEC0D08097E}" destId="{BA265BC7-E631-402A-8F5C-6CD9FFCF8F69}" srcOrd="0" destOrd="0" presId="urn:microsoft.com/office/officeart/2005/8/layout/orgChart1"/>
    <dgm:cxn modelId="{6BA17189-2E17-4CCA-AB29-9CB7EDC36CFD}" type="presParOf" srcId="{F1759FDD-99BC-4195-9C74-6BEC0D08097E}" destId="{5F0563FB-898B-40C1-BEC3-B219F756B477}" srcOrd="1" destOrd="0" presId="urn:microsoft.com/office/officeart/2005/8/layout/orgChart1"/>
    <dgm:cxn modelId="{D557C82C-B4C6-4656-A1D6-7DFF391C1894}" type="presParOf" srcId="{F4A61633-620B-46D4-9853-75A4E132C552}" destId="{5E690116-A3BE-4BEE-809E-34769624726D}" srcOrd="1" destOrd="0" presId="urn:microsoft.com/office/officeart/2005/8/layout/orgChart1"/>
    <dgm:cxn modelId="{3A8D7124-1CA4-4720-900A-115536B0CEA0}" type="presParOf" srcId="{F4A61633-620B-46D4-9853-75A4E132C552}" destId="{51CC4FFD-749B-46AA-A438-9BA3EC9D5BEB}" srcOrd="2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81782F73-0820-4D39-A229-C282B1290687}" type="presParOf" srcId="{D308EA7C-0765-40E8-90E0-8B8F4F547FDF}" destId="{E14B25CC-0609-44FC-A1F9-521DBA7CE597}" srcOrd="0" destOrd="0" presId="urn:microsoft.com/office/officeart/2005/8/layout/orgChart1"/>
    <dgm:cxn modelId="{2601681D-B7F4-4DF7-915D-EA2F7E25EE3B}" type="presParOf" srcId="{D308EA7C-0765-40E8-90E0-8B8F4F547FDF}" destId="{C3BD365D-B801-4AEB-9840-070268354D1F}" srcOrd="1" destOrd="0" presId="urn:microsoft.com/office/officeart/2005/8/layout/orgChart1"/>
    <dgm:cxn modelId="{33AFDD58-94E0-447D-BEAF-9A3A74BEEB3A}" type="presParOf" srcId="{C3BD365D-B801-4AEB-9840-070268354D1F}" destId="{F5B14E27-848D-46AE-80E0-92B6385BFE61}" srcOrd="0" destOrd="0" presId="urn:microsoft.com/office/officeart/2005/8/layout/orgChart1"/>
    <dgm:cxn modelId="{53054411-47FF-4B55-8061-EC69D2F378F1}" type="presParOf" srcId="{F5B14E27-848D-46AE-80E0-92B6385BFE61}" destId="{D83A20FD-6DBD-4D38-AD6A-7A6F8BD5D67B}" srcOrd="0" destOrd="0" presId="urn:microsoft.com/office/officeart/2005/8/layout/orgChart1"/>
    <dgm:cxn modelId="{B950ADB4-5357-42C5-8F49-06D4D0E467A3}" type="presParOf" srcId="{F5B14E27-848D-46AE-80E0-92B6385BFE61}" destId="{3F95EE8A-BE4A-40E9-B6D8-B908062A73A3}" srcOrd="1" destOrd="0" presId="urn:microsoft.com/office/officeart/2005/8/layout/orgChart1"/>
    <dgm:cxn modelId="{70ACA7B1-9C2A-493C-AFE9-D8D5109584A0}" type="presParOf" srcId="{C3BD365D-B801-4AEB-9840-070268354D1F}" destId="{B26A6FE4-C23B-47B8-98B9-8571DDD23234}" srcOrd="1" destOrd="0" presId="urn:microsoft.com/office/officeart/2005/8/layout/orgChart1"/>
    <dgm:cxn modelId="{D17D83CD-AB29-47F6-B2C9-93F06BE1F655}" type="presParOf" srcId="{C3BD365D-B801-4AEB-9840-070268354D1F}" destId="{5E0363A6-4870-4BB0-91F6-EA76A9F65B97}" srcOrd="2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44DD74AC-04A4-41F2-B8D1-0C5C816EE6A4}" type="presParOf" srcId="{FB150008-FBC7-4915-9137-8C2D2AC79F6D}" destId="{7ABD3414-2A86-4F50-9A17-AFEA79028E1C}" srcOrd="0" destOrd="0" presId="urn:microsoft.com/office/officeart/2005/8/layout/orgChart1"/>
    <dgm:cxn modelId="{BE814C77-24EE-412E-8D52-A1C59BF2C035}" type="presParOf" srcId="{FB150008-FBC7-4915-9137-8C2D2AC79F6D}" destId="{6561BA7F-2416-4327-8C92-3748FF9C6351}" srcOrd="1" destOrd="0" presId="urn:microsoft.com/office/officeart/2005/8/layout/orgChart1"/>
    <dgm:cxn modelId="{43B107E0-EAE9-4397-B8C7-F3435D7F05B4}" type="presParOf" srcId="{6561BA7F-2416-4327-8C92-3748FF9C6351}" destId="{F3C86D68-F8BF-42C8-8DDE-6BBB23149E04}" srcOrd="0" destOrd="0" presId="urn:microsoft.com/office/officeart/2005/8/layout/orgChart1"/>
    <dgm:cxn modelId="{90A03E3C-23AD-4145-B509-758483B11882}" type="presParOf" srcId="{F3C86D68-F8BF-42C8-8DDE-6BBB23149E04}" destId="{7A525415-908B-4E81-8456-4FC8BA374343}" srcOrd="0" destOrd="0" presId="urn:microsoft.com/office/officeart/2005/8/layout/orgChart1"/>
    <dgm:cxn modelId="{16DC6358-E84A-4FE4-89B0-960DF71F5A66}" type="presParOf" srcId="{F3C86D68-F8BF-42C8-8DDE-6BBB23149E04}" destId="{EAB30A15-CEE1-4992-BFD7-665FEDFA422D}" srcOrd="1" destOrd="0" presId="urn:microsoft.com/office/officeart/2005/8/layout/orgChart1"/>
    <dgm:cxn modelId="{010853C9-DC74-4518-8054-A9854F6C2D83}" type="presParOf" srcId="{6561BA7F-2416-4327-8C92-3748FF9C6351}" destId="{23FF4C0F-7747-42D8-B7FF-E7873364B974}" srcOrd="1" destOrd="0" presId="urn:microsoft.com/office/officeart/2005/8/layout/orgChart1"/>
    <dgm:cxn modelId="{D819C96E-0F13-4C62-A210-5083950DA58D}" type="presParOf" srcId="{6561BA7F-2416-4327-8C92-3748FF9C6351}" destId="{0942D582-F82B-4FA9-8A2A-1A0F89D2D34C}" srcOrd="2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9051A-9A46-4CD4-B2F3-EC8B23F40B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CF43FA-AC07-4792-80D8-1A1AD841628F}">
      <dgm:prSet phldrT="[Text]"/>
      <dgm:spPr/>
      <dgm:t>
        <a:bodyPr/>
        <a:lstStyle/>
        <a:p>
          <a:r>
            <a:rPr lang="en-GB" dirty="0"/>
            <a:t>General Intelligence (g)</a:t>
          </a:r>
        </a:p>
      </dgm:t>
    </dgm:pt>
    <dgm:pt modelId="{4D770BAD-BB81-4972-933A-18F9F939D3AE}" type="parTrans" cxnId="{E8D942AD-A775-4736-A334-192DA1296512}">
      <dgm:prSet/>
      <dgm:spPr/>
      <dgm:t>
        <a:bodyPr/>
        <a:lstStyle/>
        <a:p>
          <a:endParaRPr lang="en-GB"/>
        </a:p>
      </dgm:t>
    </dgm:pt>
    <dgm:pt modelId="{DDC2099B-3B5F-46AB-A8B6-83D29EE9070D}" type="sibTrans" cxnId="{E8D942AD-A775-4736-A334-192DA1296512}">
      <dgm:prSet/>
      <dgm:spPr/>
      <dgm:t>
        <a:bodyPr/>
        <a:lstStyle/>
        <a:p>
          <a:endParaRPr lang="en-GB"/>
        </a:p>
      </dgm:t>
    </dgm:pt>
    <dgm:pt modelId="{5C4FCB1F-D3D3-4AFF-BAAB-7D99579A8959}">
      <dgm:prSet phldrT="[Text]"/>
      <dgm:spPr/>
      <dgm:t>
        <a:bodyPr/>
        <a:lstStyle/>
        <a:p>
          <a:r>
            <a:rPr lang="en-GB" dirty="0"/>
            <a:t>Verbal</a:t>
          </a:r>
        </a:p>
      </dgm:t>
    </dgm:pt>
    <dgm:pt modelId="{8230E835-04F5-46F1-963E-6A8D9429D690}" type="parTrans" cxnId="{804B6271-7B6B-4B8D-9930-7C6BB1613ADD}">
      <dgm:prSet/>
      <dgm:spPr/>
      <dgm:t>
        <a:bodyPr/>
        <a:lstStyle/>
        <a:p>
          <a:endParaRPr lang="en-GB"/>
        </a:p>
      </dgm:t>
    </dgm:pt>
    <dgm:pt modelId="{BE92BCEA-F339-4DE9-AD78-B0BB727DDDFC}" type="sibTrans" cxnId="{804B6271-7B6B-4B8D-9930-7C6BB1613ADD}">
      <dgm:prSet/>
      <dgm:spPr/>
      <dgm:t>
        <a:bodyPr/>
        <a:lstStyle/>
        <a:p>
          <a:endParaRPr lang="en-GB"/>
        </a:p>
      </dgm:t>
    </dgm:pt>
    <dgm:pt modelId="{DFB60809-815F-4968-A21C-1403352C085C}">
      <dgm:prSet phldrT="[Text]"/>
      <dgm:spPr/>
      <dgm:t>
        <a:bodyPr/>
        <a:lstStyle/>
        <a:p>
          <a:r>
            <a:rPr lang="en-GB" dirty="0"/>
            <a:t>Non-verbal</a:t>
          </a:r>
        </a:p>
      </dgm:t>
    </dgm:pt>
    <dgm:pt modelId="{604A2E10-90E6-45BA-9794-7A45150AF5A1}" type="parTrans" cxnId="{F4342785-2FD2-4D16-BA97-87E7587B92CA}">
      <dgm:prSet/>
      <dgm:spPr/>
      <dgm:t>
        <a:bodyPr/>
        <a:lstStyle/>
        <a:p>
          <a:endParaRPr lang="en-GB"/>
        </a:p>
      </dgm:t>
    </dgm:pt>
    <dgm:pt modelId="{0E233BC7-DA24-4293-9B6C-9A4E98BE4E32}" type="sibTrans" cxnId="{F4342785-2FD2-4D16-BA97-87E7587B92CA}">
      <dgm:prSet/>
      <dgm:spPr/>
      <dgm:t>
        <a:bodyPr/>
        <a:lstStyle/>
        <a:p>
          <a:endParaRPr lang="en-GB"/>
        </a:p>
      </dgm:t>
    </dgm:pt>
    <dgm:pt modelId="{89EB606A-A4F1-4133-861A-FBE10AE96C83}">
      <dgm:prSet phldrT="[Text]"/>
      <dgm:spPr/>
      <dgm:t>
        <a:bodyPr/>
        <a:lstStyle/>
        <a:p>
          <a:r>
            <a:rPr lang="en-GB" dirty="0"/>
            <a:t>Numerical</a:t>
          </a:r>
        </a:p>
      </dgm:t>
    </dgm:pt>
    <dgm:pt modelId="{9F65DCA2-106F-4FD2-AEC3-1C3E7149A951}" type="parTrans" cxnId="{30A27AFB-5344-4AC7-931A-2456DAE86C45}">
      <dgm:prSet/>
      <dgm:spPr/>
      <dgm:t>
        <a:bodyPr/>
        <a:lstStyle/>
        <a:p>
          <a:endParaRPr lang="en-GB"/>
        </a:p>
      </dgm:t>
    </dgm:pt>
    <dgm:pt modelId="{25FFA303-3F7D-4DBF-8FF0-634BF60350CB}" type="sibTrans" cxnId="{30A27AFB-5344-4AC7-931A-2456DAE86C45}">
      <dgm:prSet/>
      <dgm:spPr/>
      <dgm:t>
        <a:bodyPr/>
        <a:lstStyle/>
        <a:p>
          <a:endParaRPr lang="en-GB"/>
        </a:p>
      </dgm:t>
    </dgm:pt>
    <dgm:pt modelId="{3679DC43-397D-4FE3-AB9B-CE907761E10B}" type="pres">
      <dgm:prSet presAssocID="{DC09051A-9A46-4CD4-B2F3-EC8B23F40B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33C77B-09AD-4A14-BB74-97DCCDFAE9A2}" type="pres">
      <dgm:prSet presAssocID="{A8CF43FA-AC07-4792-80D8-1A1AD841628F}" presName="hierRoot1" presStyleCnt="0">
        <dgm:presLayoutVars>
          <dgm:hierBranch val="init"/>
        </dgm:presLayoutVars>
      </dgm:prSet>
      <dgm:spPr/>
    </dgm:pt>
    <dgm:pt modelId="{734326A5-177A-4DD3-9A16-0A80351B8BAD}" type="pres">
      <dgm:prSet presAssocID="{A8CF43FA-AC07-4792-80D8-1A1AD841628F}" presName="rootComposite1" presStyleCnt="0"/>
      <dgm:spPr/>
    </dgm:pt>
    <dgm:pt modelId="{C8AEF8BD-9E3A-4E96-B752-E152A69587C9}" type="pres">
      <dgm:prSet presAssocID="{A8CF43FA-AC07-4792-80D8-1A1AD841628F}" presName="rootText1" presStyleLbl="node0" presStyleIdx="0" presStyleCnt="1">
        <dgm:presLayoutVars>
          <dgm:chPref val="3"/>
        </dgm:presLayoutVars>
      </dgm:prSet>
      <dgm:spPr/>
    </dgm:pt>
    <dgm:pt modelId="{C085EFE5-37D6-474F-9F32-D1B49E1CDEAC}" type="pres">
      <dgm:prSet presAssocID="{A8CF43FA-AC07-4792-80D8-1A1AD841628F}" presName="rootConnector1" presStyleLbl="node1" presStyleIdx="0" presStyleCnt="0"/>
      <dgm:spPr/>
    </dgm:pt>
    <dgm:pt modelId="{C2F9E379-8C90-493E-8DCD-E2D88FE514D0}" type="pres">
      <dgm:prSet presAssocID="{A8CF43FA-AC07-4792-80D8-1A1AD841628F}" presName="hierChild2" presStyleCnt="0"/>
      <dgm:spPr/>
    </dgm:pt>
    <dgm:pt modelId="{8F749AF8-D44C-4D28-8BB4-E1EABA13F024}" type="pres">
      <dgm:prSet presAssocID="{8230E835-04F5-46F1-963E-6A8D9429D690}" presName="Name37" presStyleLbl="parChTrans1D2" presStyleIdx="0" presStyleCnt="3"/>
      <dgm:spPr/>
    </dgm:pt>
    <dgm:pt modelId="{52A901BB-63D5-4577-A8B4-A0838B798679}" type="pres">
      <dgm:prSet presAssocID="{5C4FCB1F-D3D3-4AFF-BAAB-7D99579A8959}" presName="hierRoot2" presStyleCnt="0">
        <dgm:presLayoutVars>
          <dgm:hierBranch val="init"/>
        </dgm:presLayoutVars>
      </dgm:prSet>
      <dgm:spPr/>
    </dgm:pt>
    <dgm:pt modelId="{FE0F30E2-6CCF-404A-B367-486E02D8D685}" type="pres">
      <dgm:prSet presAssocID="{5C4FCB1F-D3D3-4AFF-BAAB-7D99579A8959}" presName="rootComposite" presStyleCnt="0"/>
      <dgm:spPr/>
    </dgm:pt>
    <dgm:pt modelId="{AF4A7846-3EFD-48CE-AE4D-A8B8A82D4BA9}" type="pres">
      <dgm:prSet presAssocID="{5C4FCB1F-D3D3-4AFF-BAAB-7D99579A8959}" presName="rootText" presStyleLbl="node2" presStyleIdx="0" presStyleCnt="3">
        <dgm:presLayoutVars>
          <dgm:chPref val="3"/>
        </dgm:presLayoutVars>
      </dgm:prSet>
      <dgm:spPr/>
    </dgm:pt>
    <dgm:pt modelId="{D6B0CD5E-7C12-4AE3-923A-1690A131AB62}" type="pres">
      <dgm:prSet presAssocID="{5C4FCB1F-D3D3-4AFF-BAAB-7D99579A8959}" presName="rootConnector" presStyleLbl="node2" presStyleIdx="0" presStyleCnt="3"/>
      <dgm:spPr/>
    </dgm:pt>
    <dgm:pt modelId="{77E36FEC-6C32-40DA-8E97-3F9223192A98}" type="pres">
      <dgm:prSet presAssocID="{5C4FCB1F-D3D3-4AFF-BAAB-7D99579A8959}" presName="hierChild4" presStyleCnt="0"/>
      <dgm:spPr/>
    </dgm:pt>
    <dgm:pt modelId="{F1D27A6C-7B41-4A6A-B265-F2AFCEA42BBE}" type="pres">
      <dgm:prSet presAssocID="{5C4FCB1F-D3D3-4AFF-BAAB-7D99579A8959}" presName="hierChild5" presStyleCnt="0"/>
      <dgm:spPr/>
    </dgm:pt>
    <dgm:pt modelId="{804FAE82-212E-448C-B80F-CE0A16633342}" type="pres">
      <dgm:prSet presAssocID="{604A2E10-90E6-45BA-9794-7A45150AF5A1}" presName="Name37" presStyleLbl="parChTrans1D2" presStyleIdx="1" presStyleCnt="3"/>
      <dgm:spPr/>
    </dgm:pt>
    <dgm:pt modelId="{21662C37-DBD3-4847-A022-F93BD1DA0272}" type="pres">
      <dgm:prSet presAssocID="{DFB60809-815F-4968-A21C-1403352C085C}" presName="hierRoot2" presStyleCnt="0">
        <dgm:presLayoutVars>
          <dgm:hierBranch val="init"/>
        </dgm:presLayoutVars>
      </dgm:prSet>
      <dgm:spPr/>
    </dgm:pt>
    <dgm:pt modelId="{838235DF-28D6-4F2C-840F-162FB38347F3}" type="pres">
      <dgm:prSet presAssocID="{DFB60809-815F-4968-A21C-1403352C085C}" presName="rootComposite" presStyleCnt="0"/>
      <dgm:spPr/>
    </dgm:pt>
    <dgm:pt modelId="{4C521D4F-DDC8-47D6-AD95-52F1B05AD6A0}" type="pres">
      <dgm:prSet presAssocID="{DFB60809-815F-4968-A21C-1403352C085C}" presName="rootText" presStyleLbl="node2" presStyleIdx="1" presStyleCnt="3">
        <dgm:presLayoutVars>
          <dgm:chPref val="3"/>
        </dgm:presLayoutVars>
      </dgm:prSet>
      <dgm:spPr/>
    </dgm:pt>
    <dgm:pt modelId="{68322706-9824-4D33-86DF-6297E88671FA}" type="pres">
      <dgm:prSet presAssocID="{DFB60809-815F-4968-A21C-1403352C085C}" presName="rootConnector" presStyleLbl="node2" presStyleIdx="1" presStyleCnt="3"/>
      <dgm:spPr/>
    </dgm:pt>
    <dgm:pt modelId="{C8E71C8A-B99E-4F97-8507-14899EFDE0A4}" type="pres">
      <dgm:prSet presAssocID="{DFB60809-815F-4968-A21C-1403352C085C}" presName="hierChild4" presStyleCnt="0"/>
      <dgm:spPr/>
    </dgm:pt>
    <dgm:pt modelId="{B691C2A0-5F1B-4CCF-9CA1-F17FDED314A7}" type="pres">
      <dgm:prSet presAssocID="{DFB60809-815F-4968-A21C-1403352C085C}" presName="hierChild5" presStyleCnt="0"/>
      <dgm:spPr/>
    </dgm:pt>
    <dgm:pt modelId="{DC67215A-5395-4626-B408-F5DC7646F5BC}" type="pres">
      <dgm:prSet presAssocID="{9F65DCA2-106F-4FD2-AEC3-1C3E7149A951}" presName="Name37" presStyleLbl="parChTrans1D2" presStyleIdx="2" presStyleCnt="3"/>
      <dgm:spPr/>
    </dgm:pt>
    <dgm:pt modelId="{E1299904-419A-4987-B284-AD167C7CA001}" type="pres">
      <dgm:prSet presAssocID="{89EB606A-A4F1-4133-861A-FBE10AE96C83}" presName="hierRoot2" presStyleCnt="0">
        <dgm:presLayoutVars>
          <dgm:hierBranch val="init"/>
        </dgm:presLayoutVars>
      </dgm:prSet>
      <dgm:spPr/>
    </dgm:pt>
    <dgm:pt modelId="{BD2B59B7-53C7-43E1-905F-5A3F90E7D4B4}" type="pres">
      <dgm:prSet presAssocID="{89EB606A-A4F1-4133-861A-FBE10AE96C83}" presName="rootComposite" presStyleCnt="0"/>
      <dgm:spPr/>
    </dgm:pt>
    <dgm:pt modelId="{2E774DA7-A1D1-40C4-98B8-B6F25A7F44B3}" type="pres">
      <dgm:prSet presAssocID="{89EB606A-A4F1-4133-861A-FBE10AE96C83}" presName="rootText" presStyleLbl="node2" presStyleIdx="2" presStyleCnt="3">
        <dgm:presLayoutVars>
          <dgm:chPref val="3"/>
        </dgm:presLayoutVars>
      </dgm:prSet>
      <dgm:spPr/>
    </dgm:pt>
    <dgm:pt modelId="{D036FF92-C56F-48FE-91FD-3F82AB11DD62}" type="pres">
      <dgm:prSet presAssocID="{89EB606A-A4F1-4133-861A-FBE10AE96C83}" presName="rootConnector" presStyleLbl="node2" presStyleIdx="2" presStyleCnt="3"/>
      <dgm:spPr/>
    </dgm:pt>
    <dgm:pt modelId="{289B53E6-BCDE-4908-A323-022B6798D33E}" type="pres">
      <dgm:prSet presAssocID="{89EB606A-A4F1-4133-861A-FBE10AE96C83}" presName="hierChild4" presStyleCnt="0"/>
      <dgm:spPr/>
    </dgm:pt>
    <dgm:pt modelId="{1B607F95-A999-46F0-89B8-986C7A97E116}" type="pres">
      <dgm:prSet presAssocID="{89EB606A-A4F1-4133-861A-FBE10AE96C83}" presName="hierChild5" presStyleCnt="0"/>
      <dgm:spPr/>
    </dgm:pt>
    <dgm:pt modelId="{53E6F713-A5C4-4A79-BF99-5934F159E089}" type="pres">
      <dgm:prSet presAssocID="{A8CF43FA-AC07-4792-80D8-1A1AD841628F}" presName="hierChild3" presStyleCnt="0"/>
      <dgm:spPr/>
    </dgm:pt>
  </dgm:ptLst>
  <dgm:cxnLst>
    <dgm:cxn modelId="{AB7E8810-E712-450F-B55E-C5CCA0DAE6C5}" type="presOf" srcId="{604A2E10-90E6-45BA-9794-7A45150AF5A1}" destId="{804FAE82-212E-448C-B80F-CE0A16633342}" srcOrd="0" destOrd="0" presId="urn:microsoft.com/office/officeart/2005/8/layout/orgChart1"/>
    <dgm:cxn modelId="{A9509A10-6D46-44B1-BEE1-720BC4B1C7B7}" type="presOf" srcId="{8230E835-04F5-46F1-963E-6A8D9429D690}" destId="{8F749AF8-D44C-4D28-8BB4-E1EABA13F024}" srcOrd="0" destOrd="0" presId="urn:microsoft.com/office/officeart/2005/8/layout/orgChart1"/>
    <dgm:cxn modelId="{39D2AA20-DEC9-41C6-B1E6-0E49ECD02A7A}" type="presOf" srcId="{DFB60809-815F-4968-A21C-1403352C085C}" destId="{4C521D4F-DDC8-47D6-AD95-52F1B05AD6A0}" srcOrd="0" destOrd="0" presId="urn:microsoft.com/office/officeart/2005/8/layout/orgChart1"/>
    <dgm:cxn modelId="{699B7724-9C5D-4846-9410-CF802E91228F}" type="presOf" srcId="{DFB60809-815F-4968-A21C-1403352C085C}" destId="{68322706-9824-4D33-86DF-6297E88671FA}" srcOrd="1" destOrd="0" presId="urn:microsoft.com/office/officeart/2005/8/layout/orgChart1"/>
    <dgm:cxn modelId="{76EDC632-D97E-407C-ACCD-8EDFF31C84F6}" type="presOf" srcId="{5C4FCB1F-D3D3-4AFF-BAAB-7D99579A8959}" destId="{D6B0CD5E-7C12-4AE3-923A-1690A131AB62}" srcOrd="1" destOrd="0" presId="urn:microsoft.com/office/officeart/2005/8/layout/orgChart1"/>
    <dgm:cxn modelId="{7455D735-DE06-43D4-B2BE-225B9AF7918E}" type="presOf" srcId="{5C4FCB1F-D3D3-4AFF-BAAB-7D99579A8959}" destId="{AF4A7846-3EFD-48CE-AE4D-A8B8A82D4BA9}" srcOrd="0" destOrd="0" presId="urn:microsoft.com/office/officeart/2005/8/layout/orgChart1"/>
    <dgm:cxn modelId="{9787D93C-4742-4E47-9764-812FC227165E}" type="presOf" srcId="{A8CF43FA-AC07-4792-80D8-1A1AD841628F}" destId="{C085EFE5-37D6-474F-9F32-D1B49E1CDEAC}" srcOrd="1" destOrd="0" presId="urn:microsoft.com/office/officeart/2005/8/layout/orgChart1"/>
    <dgm:cxn modelId="{93140360-6306-4E9A-8109-0804572B659F}" type="presOf" srcId="{9F65DCA2-106F-4FD2-AEC3-1C3E7149A951}" destId="{DC67215A-5395-4626-B408-F5DC7646F5BC}" srcOrd="0" destOrd="0" presId="urn:microsoft.com/office/officeart/2005/8/layout/orgChart1"/>
    <dgm:cxn modelId="{804B6271-7B6B-4B8D-9930-7C6BB1613ADD}" srcId="{A8CF43FA-AC07-4792-80D8-1A1AD841628F}" destId="{5C4FCB1F-D3D3-4AFF-BAAB-7D99579A8959}" srcOrd="0" destOrd="0" parTransId="{8230E835-04F5-46F1-963E-6A8D9429D690}" sibTransId="{BE92BCEA-F339-4DE9-AD78-B0BB727DDDFC}"/>
    <dgm:cxn modelId="{F4342785-2FD2-4D16-BA97-87E7587B92CA}" srcId="{A8CF43FA-AC07-4792-80D8-1A1AD841628F}" destId="{DFB60809-815F-4968-A21C-1403352C085C}" srcOrd="1" destOrd="0" parTransId="{604A2E10-90E6-45BA-9794-7A45150AF5A1}" sibTransId="{0E233BC7-DA24-4293-9B6C-9A4E98BE4E32}"/>
    <dgm:cxn modelId="{19E10E93-F61A-42E1-8AAB-3BC133ED6060}" type="presOf" srcId="{DC09051A-9A46-4CD4-B2F3-EC8B23F40B65}" destId="{3679DC43-397D-4FE3-AB9B-CE907761E10B}" srcOrd="0" destOrd="0" presId="urn:microsoft.com/office/officeart/2005/8/layout/orgChart1"/>
    <dgm:cxn modelId="{942A45AA-7091-4A49-B622-78B4BBCDD0E1}" type="presOf" srcId="{89EB606A-A4F1-4133-861A-FBE10AE96C83}" destId="{D036FF92-C56F-48FE-91FD-3F82AB11DD62}" srcOrd="1" destOrd="0" presId="urn:microsoft.com/office/officeart/2005/8/layout/orgChart1"/>
    <dgm:cxn modelId="{E8D942AD-A775-4736-A334-192DA1296512}" srcId="{DC09051A-9A46-4CD4-B2F3-EC8B23F40B65}" destId="{A8CF43FA-AC07-4792-80D8-1A1AD841628F}" srcOrd="0" destOrd="0" parTransId="{4D770BAD-BB81-4972-933A-18F9F939D3AE}" sibTransId="{DDC2099B-3B5F-46AB-A8B6-83D29EE9070D}"/>
    <dgm:cxn modelId="{CB8916E0-4264-4AE5-95FD-85640B9B3D7F}" type="presOf" srcId="{A8CF43FA-AC07-4792-80D8-1A1AD841628F}" destId="{C8AEF8BD-9E3A-4E96-B752-E152A69587C9}" srcOrd="0" destOrd="0" presId="urn:microsoft.com/office/officeart/2005/8/layout/orgChart1"/>
    <dgm:cxn modelId="{942478F4-5E85-4670-AC22-819F8288E54B}" type="presOf" srcId="{89EB606A-A4F1-4133-861A-FBE10AE96C83}" destId="{2E774DA7-A1D1-40C4-98B8-B6F25A7F44B3}" srcOrd="0" destOrd="0" presId="urn:microsoft.com/office/officeart/2005/8/layout/orgChart1"/>
    <dgm:cxn modelId="{30A27AFB-5344-4AC7-931A-2456DAE86C45}" srcId="{A8CF43FA-AC07-4792-80D8-1A1AD841628F}" destId="{89EB606A-A4F1-4133-861A-FBE10AE96C83}" srcOrd="2" destOrd="0" parTransId="{9F65DCA2-106F-4FD2-AEC3-1C3E7149A951}" sibTransId="{25FFA303-3F7D-4DBF-8FF0-634BF60350CB}"/>
    <dgm:cxn modelId="{992C9F99-A2B6-4AEA-AD92-7B6D545590C4}" type="presParOf" srcId="{3679DC43-397D-4FE3-AB9B-CE907761E10B}" destId="{1A33C77B-09AD-4A14-BB74-97DCCDFAE9A2}" srcOrd="0" destOrd="0" presId="urn:microsoft.com/office/officeart/2005/8/layout/orgChart1"/>
    <dgm:cxn modelId="{5E226B30-CF2C-48AF-8C83-66E87B081D72}" type="presParOf" srcId="{1A33C77B-09AD-4A14-BB74-97DCCDFAE9A2}" destId="{734326A5-177A-4DD3-9A16-0A80351B8BAD}" srcOrd="0" destOrd="0" presId="urn:microsoft.com/office/officeart/2005/8/layout/orgChart1"/>
    <dgm:cxn modelId="{CC806DEF-4117-4173-B764-430A4ACB40EC}" type="presParOf" srcId="{734326A5-177A-4DD3-9A16-0A80351B8BAD}" destId="{C8AEF8BD-9E3A-4E96-B752-E152A69587C9}" srcOrd="0" destOrd="0" presId="urn:microsoft.com/office/officeart/2005/8/layout/orgChart1"/>
    <dgm:cxn modelId="{0974FFD3-D0F5-42DB-8373-84F2B69075DC}" type="presParOf" srcId="{734326A5-177A-4DD3-9A16-0A80351B8BAD}" destId="{C085EFE5-37D6-474F-9F32-D1B49E1CDEAC}" srcOrd="1" destOrd="0" presId="urn:microsoft.com/office/officeart/2005/8/layout/orgChart1"/>
    <dgm:cxn modelId="{8C5F9F42-02F0-48EC-B1DB-CAA8D2893FD8}" type="presParOf" srcId="{1A33C77B-09AD-4A14-BB74-97DCCDFAE9A2}" destId="{C2F9E379-8C90-493E-8DCD-E2D88FE514D0}" srcOrd="1" destOrd="0" presId="urn:microsoft.com/office/officeart/2005/8/layout/orgChart1"/>
    <dgm:cxn modelId="{7A57BF01-DEBE-47C3-B1D6-5CE521009216}" type="presParOf" srcId="{C2F9E379-8C90-493E-8DCD-E2D88FE514D0}" destId="{8F749AF8-D44C-4D28-8BB4-E1EABA13F024}" srcOrd="0" destOrd="0" presId="urn:microsoft.com/office/officeart/2005/8/layout/orgChart1"/>
    <dgm:cxn modelId="{76BC31B9-BF99-4009-96E3-195DDDBEF0BB}" type="presParOf" srcId="{C2F9E379-8C90-493E-8DCD-E2D88FE514D0}" destId="{52A901BB-63D5-4577-A8B4-A0838B798679}" srcOrd="1" destOrd="0" presId="urn:microsoft.com/office/officeart/2005/8/layout/orgChart1"/>
    <dgm:cxn modelId="{290911CE-6DB6-48FF-9193-73006A008FCB}" type="presParOf" srcId="{52A901BB-63D5-4577-A8B4-A0838B798679}" destId="{FE0F30E2-6CCF-404A-B367-486E02D8D685}" srcOrd="0" destOrd="0" presId="urn:microsoft.com/office/officeart/2005/8/layout/orgChart1"/>
    <dgm:cxn modelId="{1539D587-7A99-4CDF-A2E0-09863C800435}" type="presParOf" srcId="{FE0F30E2-6CCF-404A-B367-486E02D8D685}" destId="{AF4A7846-3EFD-48CE-AE4D-A8B8A82D4BA9}" srcOrd="0" destOrd="0" presId="urn:microsoft.com/office/officeart/2005/8/layout/orgChart1"/>
    <dgm:cxn modelId="{B98B9ED6-F2FE-4375-BEFB-35ABD7DC5B04}" type="presParOf" srcId="{FE0F30E2-6CCF-404A-B367-486E02D8D685}" destId="{D6B0CD5E-7C12-4AE3-923A-1690A131AB62}" srcOrd="1" destOrd="0" presId="urn:microsoft.com/office/officeart/2005/8/layout/orgChart1"/>
    <dgm:cxn modelId="{514584CD-3B70-48CC-B83D-B141F14AD05F}" type="presParOf" srcId="{52A901BB-63D5-4577-A8B4-A0838B798679}" destId="{77E36FEC-6C32-40DA-8E97-3F9223192A98}" srcOrd="1" destOrd="0" presId="urn:microsoft.com/office/officeart/2005/8/layout/orgChart1"/>
    <dgm:cxn modelId="{9E441387-76A1-4701-8E9A-B8CB9FEB5D0B}" type="presParOf" srcId="{52A901BB-63D5-4577-A8B4-A0838B798679}" destId="{F1D27A6C-7B41-4A6A-B265-F2AFCEA42BBE}" srcOrd="2" destOrd="0" presId="urn:microsoft.com/office/officeart/2005/8/layout/orgChart1"/>
    <dgm:cxn modelId="{10B424E3-D305-49CD-B451-5120E2880A63}" type="presParOf" srcId="{C2F9E379-8C90-493E-8DCD-E2D88FE514D0}" destId="{804FAE82-212E-448C-B80F-CE0A16633342}" srcOrd="2" destOrd="0" presId="urn:microsoft.com/office/officeart/2005/8/layout/orgChart1"/>
    <dgm:cxn modelId="{2CA069A2-9870-4589-B4E1-28D1FACF3484}" type="presParOf" srcId="{C2F9E379-8C90-493E-8DCD-E2D88FE514D0}" destId="{21662C37-DBD3-4847-A022-F93BD1DA0272}" srcOrd="3" destOrd="0" presId="urn:microsoft.com/office/officeart/2005/8/layout/orgChart1"/>
    <dgm:cxn modelId="{F368ACD9-A899-4A88-B211-845F244F8369}" type="presParOf" srcId="{21662C37-DBD3-4847-A022-F93BD1DA0272}" destId="{838235DF-28D6-4F2C-840F-162FB38347F3}" srcOrd="0" destOrd="0" presId="urn:microsoft.com/office/officeart/2005/8/layout/orgChart1"/>
    <dgm:cxn modelId="{CBB0AE97-8659-40D3-A6F5-5E4E0117E11C}" type="presParOf" srcId="{838235DF-28D6-4F2C-840F-162FB38347F3}" destId="{4C521D4F-DDC8-47D6-AD95-52F1B05AD6A0}" srcOrd="0" destOrd="0" presId="urn:microsoft.com/office/officeart/2005/8/layout/orgChart1"/>
    <dgm:cxn modelId="{D319EE55-E541-461B-86C3-69CB13AFB805}" type="presParOf" srcId="{838235DF-28D6-4F2C-840F-162FB38347F3}" destId="{68322706-9824-4D33-86DF-6297E88671FA}" srcOrd="1" destOrd="0" presId="urn:microsoft.com/office/officeart/2005/8/layout/orgChart1"/>
    <dgm:cxn modelId="{7CCA9054-8EC5-4DDF-86D3-C0FC2C612937}" type="presParOf" srcId="{21662C37-DBD3-4847-A022-F93BD1DA0272}" destId="{C8E71C8A-B99E-4F97-8507-14899EFDE0A4}" srcOrd="1" destOrd="0" presId="urn:microsoft.com/office/officeart/2005/8/layout/orgChart1"/>
    <dgm:cxn modelId="{76D9D817-16EF-4A14-A8B7-2BE3DB7E4492}" type="presParOf" srcId="{21662C37-DBD3-4847-A022-F93BD1DA0272}" destId="{B691C2A0-5F1B-4CCF-9CA1-F17FDED314A7}" srcOrd="2" destOrd="0" presId="urn:microsoft.com/office/officeart/2005/8/layout/orgChart1"/>
    <dgm:cxn modelId="{2F3042A6-7BF1-4977-A18B-C844EE078DA8}" type="presParOf" srcId="{C2F9E379-8C90-493E-8DCD-E2D88FE514D0}" destId="{DC67215A-5395-4626-B408-F5DC7646F5BC}" srcOrd="4" destOrd="0" presId="urn:microsoft.com/office/officeart/2005/8/layout/orgChart1"/>
    <dgm:cxn modelId="{5383C882-9234-4103-81A3-405CF5ADE834}" type="presParOf" srcId="{C2F9E379-8C90-493E-8DCD-E2D88FE514D0}" destId="{E1299904-419A-4987-B284-AD167C7CA001}" srcOrd="5" destOrd="0" presId="urn:microsoft.com/office/officeart/2005/8/layout/orgChart1"/>
    <dgm:cxn modelId="{FD843B9E-1466-4549-91DC-09FFD23D3427}" type="presParOf" srcId="{E1299904-419A-4987-B284-AD167C7CA001}" destId="{BD2B59B7-53C7-43E1-905F-5A3F90E7D4B4}" srcOrd="0" destOrd="0" presId="urn:microsoft.com/office/officeart/2005/8/layout/orgChart1"/>
    <dgm:cxn modelId="{460919DC-9187-403F-BB3F-229D14BD8999}" type="presParOf" srcId="{BD2B59B7-53C7-43E1-905F-5A3F90E7D4B4}" destId="{2E774DA7-A1D1-40C4-98B8-B6F25A7F44B3}" srcOrd="0" destOrd="0" presId="urn:microsoft.com/office/officeart/2005/8/layout/orgChart1"/>
    <dgm:cxn modelId="{20E6ABA5-6B62-4D81-9F4C-D45A25B3D24F}" type="presParOf" srcId="{BD2B59B7-53C7-43E1-905F-5A3F90E7D4B4}" destId="{D036FF92-C56F-48FE-91FD-3F82AB11DD62}" srcOrd="1" destOrd="0" presId="urn:microsoft.com/office/officeart/2005/8/layout/orgChart1"/>
    <dgm:cxn modelId="{991960A8-E14F-45D4-AACF-A97B5DC45683}" type="presParOf" srcId="{E1299904-419A-4987-B284-AD167C7CA001}" destId="{289B53E6-BCDE-4908-A323-022B6798D33E}" srcOrd="1" destOrd="0" presId="urn:microsoft.com/office/officeart/2005/8/layout/orgChart1"/>
    <dgm:cxn modelId="{057120EB-00E8-4618-8CB9-1E572F05E904}" type="presParOf" srcId="{E1299904-419A-4987-B284-AD167C7CA001}" destId="{1B607F95-A999-46F0-89B8-986C7A97E116}" srcOrd="2" destOrd="0" presId="urn:microsoft.com/office/officeart/2005/8/layout/orgChart1"/>
    <dgm:cxn modelId="{1A696FF5-0E9E-4F9D-85A0-6D441F975FBB}" type="presParOf" srcId="{1A33C77B-09AD-4A14-BB74-97DCCDFAE9A2}" destId="{53E6F713-A5C4-4A79-BF99-5934F159E0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Extraversion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/>
      <dgm:t>
        <a:bodyPr/>
        <a:lstStyle/>
        <a:p>
          <a:r>
            <a:rPr lang="en-GB" dirty="0"/>
            <a:t>Neuroticism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/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/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/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Conscientiousness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206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Openness to Change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Agreeableness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E6FB-387F-4D3B-AC82-A29366F71528}">
      <dsp:nvSpPr>
        <dsp:cNvPr id="0" name=""/>
        <dsp:cNvSpPr/>
      </dsp:nvSpPr>
      <dsp:spPr>
        <a:xfrm>
          <a:off x="29464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900680" y="1928151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618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2084995" y="1066747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Extraversion</a:t>
          </a:r>
        </a:p>
      </dsp:txBody>
      <dsp:txXfrm>
        <a:off x="2084995" y="1066747"/>
        <a:ext cx="1722809" cy="861404"/>
      </dsp:txXfrm>
    </dsp:sp>
    <dsp:sp modelId="{9C13C57E-CC06-4F94-A037-2E0F1C272DD8}">
      <dsp:nvSpPr>
        <dsp:cNvPr id="0" name=""/>
        <dsp:cNvSpPr/>
      </dsp:nvSpPr>
      <dsp:spPr>
        <a:xfrm>
          <a:off x="3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like to party</a:t>
          </a:r>
        </a:p>
      </dsp:txBody>
      <dsp:txXfrm>
        <a:off x="395" y="2289942"/>
        <a:ext cx="1722809" cy="861404"/>
      </dsp:txXfrm>
    </dsp:sp>
    <dsp:sp modelId="{E604FEF8-C068-4D7D-A86C-FEC732B40D0F}">
      <dsp:nvSpPr>
        <dsp:cNvPr id="0" name=""/>
        <dsp:cNvSpPr/>
      </dsp:nvSpPr>
      <dsp:spPr>
        <a:xfrm>
          <a:off x="20849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enjoy socialising</a:t>
          </a:r>
        </a:p>
      </dsp:txBody>
      <dsp:txXfrm>
        <a:off x="2084995" y="2289942"/>
        <a:ext cx="1722809" cy="861404"/>
      </dsp:txXfrm>
    </dsp:sp>
    <dsp:sp modelId="{E9C554EA-AE76-4436-8BDF-FD7D5CE5E86D}">
      <dsp:nvSpPr>
        <dsp:cNvPr id="0" name=""/>
        <dsp:cNvSpPr/>
      </dsp:nvSpPr>
      <dsp:spPr>
        <a:xfrm>
          <a:off x="4169594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can’t get a word in edgeways ®</a:t>
          </a:r>
        </a:p>
      </dsp:txBody>
      <dsp:txXfrm>
        <a:off x="4169594" y="2289942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3414-2A86-4F50-9A17-AFEA79028E1C}">
      <dsp:nvSpPr>
        <dsp:cNvPr id="0" name=""/>
        <dsp:cNvSpPr/>
      </dsp:nvSpPr>
      <dsp:spPr>
        <a:xfrm>
          <a:off x="4045221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3E6FB-387F-4D3B-AC82-A29366F71528}">
      <dsp:nvSpPr>
        <dsp:cNvPr id="0" name=""/>
        <dsp:cNvSpPr/>
      </dsp:nvSpPr>
      <dsp:spPr>
        <a:xfrm>
          <a:off x="2745885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32"/>
              </a:lnTo>
              <a:lnTo>
                <a:pt x="1940984" y="168432"/>
              </a:lnTo>
              <a:lnTo>
                <a:pt x="1940984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25CC-0609-44FC-A1F9-521DBA7CE597}">
      <dsp:nvSpPr>
        <dsp:cNvPr id="0" name=""/>
        <dsp:cNvSpPr/>
      </dsp:nvSpPr>
      <dsp:spPr>
        <a:xfrm>
          <a:off x="2104237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700165" y="1371152"/>
          <a:ext cx="91440" cy="33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A211-34A3-4100-9894-64F329879E82}">
      <dsp:nvSpPr>
        <dsp:cNvPr id="0" name=""/>
        <dsp:cNvSpPr/>
      </dsp:nvSpPr>
      <dsp:spPr>
        <a:xfrm>
          <a:off x="163253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04900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1940984" y="0"/>
              </a:moveTo>
              <a:lnTo>
                <a:pt x="1940984" y="168432"/>
              </a:lnTo>
              <a:lnTo>
                <a:pt x="0" y="168432"/>
              </a:lnTo>
              <a:lnTo>
                <a:pt x="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1943825" y="569092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Rape Myth Acceptance</a:t>
          </a:r>
        </a:p>
      </dsp:txBody>
      <dsp:txXfrm>
        <a:off x="1943825" y="569092"/>
        <a:ext cx="1604119" cy="802059"/>
      </dsp:txXfrm>
    </dsp:sp>
    <dsp:sp modelId="{9C13C57E-CC06-4F94-A037-2E0F1C272DD8}">
      <dsp:nvSpPr>
        <dsp:cNvPr id="0" name=""/>
        <dsp:cNvSpPr/>
      </dsp:nvSpPr>
      <dsp:spPr>
        <a:xfrm>
          <a:off x="2841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asked for it’</a:t>
          </a:r>
        </a:p>
      </dsp:txBody>
      <dsp:txXfrm>
        <a:off x="2841" y="1708017"/>
        <a:ext cx="1604119" cy="802059"/>
      </dsp:txXfrm>
    </dsp:sp>
    <dsp:sp modelId="{BA265BC7-E631-402A-8F5C-6CD9FFCF8F69}">
      <dsp:nvSpPr>
        <dsp:cNvPr id="0" name=""/>
        <dsp:cNvSpPr/>
      </dsp:nvSpPr>
      <dsp:spPr>
        <a:xfrm>
          <a:off x="403871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If a woman is raped while she is drunk, she is at least somewhatresponsible for letting things get out of control</a:t>
          </a:r>
          <a:endParaRPr lang="en-GB" sz="1000" kern="1200" dirty="0"/>
        </a:p>
      </dsp:txBody>
      <dsp:txXfrm>
        <a:off x="403871" y="2846941"/>
        <a:ext cx="1604119" cy="802059"/>
      </dsp:txXfrm>
    </dsp:sp>
    <dsp:sp modelId="{E604FEF8-C068-4D7D-A86C-FEC732B40D0F}">
      <dsp:nvSpPr>
        <dsp:cNvPr id="0" name=""/>
        <dsp:cNvSpPr/>
      </dsp:nvSpPr>
      <dsp:spPr>
        <a:xfrm>
          <a:off x="1943825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‘He didn’t mean to’</a:t>
          </a:r>
        </a:p>
      </dsp:txBody>
      <dsp:txXfrm>
        <a:off x="1943825" y="1708017"/>
        <a:ext cx="1604119" cy="802059"/>
      </dsp:txXfrm>
    </dsp:sp>
    <dsp:sp modelId="{D83A20FD-6DBD-4D38-AD6A-7A6F8BD5D67B}">
      <dsp:nvSpPr>
        <dsp:cNvPr id="0" name=""/>
        <dsp:cNvSpPr/>
      </dsp:nvSpPr>
      <dsp:spPr>
        <a:xfrm>
          <a:off x="2344855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When men rape, it is because of their strong desire for sex</a:t>
          </a:r>
          <a:endParaRPr lang="en-GB" sz="1000" kern="1200" dirty="0"/>
        </a:p>
      </dsp:txBody>
      <dsp:txXfrm>
        <a:off x="2344855" y="2846941"/>
        <a:ext cx="1604119" cy="802059"/>
      </dsp:txXfrm>
    </dsp:sp>
    <dsp:sp modelId="{E9C554EA-AE76-4436-8BDF-FD7D5CE5E86D}">
      <dsp:nvSpPr>
        <dsp:cNvPr id="0" name=""/>
        <dsp:cNvSpPr/>
      </dsp:nvSpPr>
      <dsp:spPr>
        <a:xfrm>
          <a:off x="3884809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lied’</a:t>
          </a:r>
        </a:p>
      </dsp:txBody>
      <dsp:txXfrm>
        <a:off x="3884809" y="1708017"/>
        <a:ext cx="1604119" cy="802059"/>
      </dsp:txXfrm>
    </dsp:sp>
    <dsp:sp modelId="{7A525415-908B-4E81-8456-4FC8BA374343}">
      <dsp:nvSpPr>
        <dsp:cNvPr id="0" name=""/>
        <dsp:cNvSpPr/>
      </dsp:nvSpPr>
      <dsp:spPr>
        <a:xfrm>
          <a:off x="4285839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Rape accusations are often used as a way of getting back at men.</a:t>
          </a:r>
          <a:endParaRPr lang="en-GB" sz="1000" kern="1200" dirty="0"/>
        </a:p>
      </dsp:txBody>
      <dsp:txXfrm>
        <a:off x="4285839" y="2846941"/>
        <a:ext cx="1604119" cy="802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215A-5395-4626-B408-F5DC7646F5BC}">
      <dsp:nvSpPr>
        <dsp:cNvPr id="0" name=""/>
        <dsp:cNvSpPr/>
      </dsp:nvSpPr>
      <dsp:spPr>
        <a:xfrm>
          <a:off x="2829959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6"/>
              </a:lnTo>
              <a:lnTo>
                <a:pt x="2002217" y="173746"/>
              </a:lnTo>
              <a:lnTo>
                <a:pt x="2002217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FAE82-212E-448C-B80F-CE0A16633342}">
      <dsp:nvSpPr>
        <dsp:cNvPr id="0" name=""/>
        <dsp:cNvSpPr/>
      </dsp:nvSpPr>
      <dsp:spPr>
        <a:xfrm>
          <a:off x="2784239" y="1947629"/>
          <a:ext cx="91440" cy="347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9AF8-D44C-4D28-8BB4-E1EABA13F024}">
      <dsp:nvSpPr>
        <dsp:cNvPr id="0" name=""/>
        <dsp:cNvSpPr/>
      </dsp:nvSpPr>
      <dsp:spPr>
        <a:xfrm>
          <a:off x="827742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2002217" y="0"/>
              </a:moveTo>
              <a:lnTo>
                <a:pt x="2002217" y="173746"/>
              </a:lnTo>
              <a:lnTo>
                <a:pt x="0" y="173746"/>
              </a:lnTo>
              <a:lnTo>
                <a:pt x="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EF8BD-9E3A-4E96-B752-E152A69587C9}">
      <dsp:nvSpPr>
        <dsp:cNvPr id="0" name=""/>
        <dsp:cNvSpPr/>
      </dsp:nvSpPr>
      <dsp:spPr>
        <a:xfrm>
          <a:off x="2002597" y="1120267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General Intelligence (g)</a:t>
          </a:r>
        </a:p>
      </dsp:txBody>
      <dsp:txXfrm>
        <a:off x="2002597" y="1120267"/>
        <a:ext cx="1654724" cy="827362"/>
      </dsp:txXfrm>
    </dsp:sp>
    <dsp:sp modelId="{AF4A7846-3EFD-48CE-AE4D-A8B8A82D4BA9}">
      <dsp:nvSpPr>
        <dsp:cNvPr id="0" name=""/>
        <dsp:cNvSpPr/>
      </dsp:nvSpPr>
      <dsp:spPr>
        <a:xfrm>
          <a:off x="379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Verbal</a:t>
          </a:r>
        </a:p>
      </dsp:txBody>
      <dsp:txXfrm>
        <a:off x="379" y="2295122"/>
        <a:ext cx="1654724" cy="827362"/>
      </dsp:txXfrm>
    </dsp:sp>
    <dsp:sp modelId="{4C521D4F-DDC8-47D6-AD95-52F1B05AD6A0}">
      <dsp:nvSpPr>
        <dsp:cNvPr id="0" name=""/>
        <dsp:cNvSpPr/>
      </dsp:nvSpPr>
      <dsp:spPr>
        <a:xfrm>
          <a:off x="2002597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Non-verbal</a:t>
          </a:r>
        </a:p>
      </dsp:txBody>
      <dsp:txXfrm>
        <a:off x="2002597" y="2295122"/>
        <a:ext cx="1654724" cy="827362"/>
      </dsp:txXfrm>
    </dsp:sp>
    <dsp:sp modelId="{2E774DA7-A1D1-40C4-98B8-B6F25A7F44B3}">
      <dsp:nvSpPr>
        <dsp:cNvPr id="0" name=""/>
        <dsp:cNvSpPr/>
      </dsp:nvSpPr>
      <dsp:spPr>
        <a:xfrm>
          <a:off x="4004814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Numerical</a:t>
          </a:r>
        </a:p>
      </dsp:txBody>
      <dsp:txXfrm>
        <a:off x="4004814" y="2295122"/>
        <a:ext cx="1654724" cy="827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799386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62036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Extraversion</a:t>
          </a:r>
        </a:p>
      </dsp:txBody>
      <dsp:txXfrm>
        <a:off x="1300633" y="262036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25073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25073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19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 10</a:t>
          </a:r>
        </a:p>
      </dsp:txBody>
      <dsp:txXfrm>
        <a:off x="2601019" y="1025073"/>
        <a:ext cx="1074699" cy="537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827579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90229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Neuroticism</a:t>
          </a:r>
        </a:p>
      </dsp:txBody>
      <dsp:txXfrm>
        <a:off x="1300633" y="290229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53266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53266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20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601020" y="1053266"/>
        <a:ext cx="1074699" cy="537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682219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80"/>
              </a:lnTo>
              <a:lnTo>
                <a:pt x="1190182" y="103280"/>
              </a:lnTo>
              <a:lnTo>
                <a:pt x="1190182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36498" y="869014"/>
          <a:ext cx="91440" cy="206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92036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1190182" y="0"/>
              </a:moveTo>
              <a:lnTo>
                <a:pt x="1190182" y="103280"/>
              </a:lnTo>
              <a:lnTo>
                <a:pt x="0" y="103280"/>
              </a:lnTo>
              <a:lnTo>
                <a:pt x="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190408" y="377203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Conscientiousness</a:t>
          </a:r>
        </a:p>
      </dsp:txBody>
      <dsp:txXfrm>
        <a:off x="1190408" y="377203"/>
        <a:ext cx="983621" cy="491810"/>
      </dsp:txXfrm>
    </dsp:sp>
    <dsp:sp modelId="{7B196DD0-4760-4855-83BB-D2F89166A411}">
      <dsp:nvSpPr>
        <dsp:cNvPr id="0" name=""/>
        <dsp:cNvSpPr/>
      </dsp:nvSpPr>
      <dsp:spPr>
        <a:xfrm>
          <a:off x="225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 1</a:t>
          </a:r>
        </a:p>
      </dsp:txBody>
      <dsp:txXfrm>
        <a:off x="225" y="1075574"/>
        <a:ext cx="983621" cy="491810"/>
      </dsp:txXfrm>
    </dsp:sp>
    <dsp:sp modelId="{00A4D7E1-B19D-4D79-9B16-57A4A59A00AC}">
      <dsp:nvSpPr>
        <dsp:cNvPr id="0" name=""/>
        <dsp:cNvSpPr/>
      </dsp:nvSpPr>
      <dsp:spPr>
        <a:xfrm>
          <a:off x="1190408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Item…</a:t>
          </a:r>
        </a:p>
      </dsp:txBody>
      <dsp:txXfrm>
        <a:off x="1190408" y="1075574"/>
        <a:ext cx="983621" cy="491810"/>
      </dsp:txXfrm>
    </dsp:sp>
    <dsp:sp modelId="{452600FB-6DE4-4080-92EF-9EFE9E484982}">
      <dsp:nvSpPr>
        <dsp:cNvPr id="0" name=""/>
        <dsp:cNvSpPr/>
      </dsp:nvSpPr>
      <dsp:spPr>
        <a:xfrm>
          <a:off x="2380590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Item  10</a:t>
          </a:r>
        </a:p>
      </dsp:txBody>
      <dsp:txXfrm>
        <a:off x="2380590" y="1075574"/>
        <a:ext cx="983621" cy="491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74108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4"/>
              </a:lnTo>
              <a:lnTo>
                <a:pt x="1231830" y="106894"/>
              </a:lnTo>
              <a:lnTo>
                <a:pt x="123183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95364" y="881993"/>
          <a:ext cx="91440" cy="213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0925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1231830" y="0"/>
              </a:moveTo>
              <a:lnTo>
                <a:pt x="1231830" y="106894"/>
              </a:lnTo>
              <a:lnTo>
                <a:pt x="0" y="106894"/>
              </a:lnTo>
              <a:lnTo>
                <a:pt x="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232064" y="37297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Openness to Change</a:t>
          </a:r>
        </a:p>
      </dsp:txBody>
      <dsp:txXfrm>
        <a:off x="1232064" y="372972"/>
        <a:ext cx="1018041" cy="509020"/>
      </dsp:txXfrm>
    </dsp:sp>
    <dsp:sp modelId="{7B196DD0-4760-4855-83BB-D2F89166A411}">
      <dsp:nvSpPr>
        <dsp:cNvPr id="0" name=""/>
        <dsp:cNvSpPr/>
      </dsp:nvSpPr>
      <dsp:spPr>
        <a:xfrm>
          <a:off x="233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33" y="1095782"/>
        <a:ext cx="1018041" cy="509020"/>
      </dsp:txXfrm>
    </dsp:sp>
    <dsp:sp modelId="{00A4D7E1-B19D-4D79-9B16-57A4A59A00AC}">
      <dsp:nvSpPr>
        <dsp:cNvPr id="0" name=""/>
        <dsp:cNvSpPr/>
      </dsp:nvSpPr>
      <dsp:spPr>
        <a:xfrm>
          <a:off x="123206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232064" y="1095782"/>
        <a:ext cx="1018041" cy="509020"/>
      </dsp:txXfrm>
    </dsp:sp>
    <dsp:sp modelId="{452600FB-6DE4-4080-92EF-9EFE9E484982}">
      <dsp:nvSpPr>
        <dsp:cNvPr id="0" name=""/>
        <dsp:cNvSpPr/>
      </dsp:nvSpPr>
      <dsp:spPr>
        <a:xfrm>
          <a:off x="246389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463894" y="1095782"/>
        <a:ext cx="1018041" cy="5090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534193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2"/>
              </a:lnTo>
              <a:lnTo>
                <a:pt x="1085452" y="94192"/>
              </a:lnTo>
              <a:lnTo>
                <a:pt x="1085452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488472" y="818037"/>
          <a:ext cx="91440" cy="188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48740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1085452" y="0"/>
              </a:moveTo>
              <a:lnTo>
                <a:pt x="1085452" y="94192"/>
              </a:lnTo>
              <a:lnTo>
                <a:pt x="0" y="94192"/>
              </a:lnTo>
              <a:lnTo>
                <a:pt x="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085658" y="369503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Agreeableness</a:t>
          </a:r>
        </a:p>
      </dsp:txBody>
      <dsp:txXfrm>
        <a:off x="1085658" y="369503"/>
        <a:ext cx="897068" cy="448534"/>
      </dsp:txXfrm>
    </dsp:sp>
    <dsp:sp modelId="{7B196DD0-4760-4855-83BB-D2F89166A411}">
      <dsp:nvSpPr>
        <dsp:cNvPr id="0" name=""/>
        <dsp:cNvSpPr/>
      </dsp:nvSpPr>
      <dsp:spPr>
        <a:xfrm>
          <a:off x="206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 1</a:t>
          </a:r>
        </a:p>
      </dsp:txBody>
      <dsp:txXfrm>
        <a:off x="206" y="1006422"/>
        <a:ext cx="897068" cy="448534"/>
      </dsp:txXfrm>
    </dsp:sp>
    <dsp:sp modelId="{00A4D7E1-B19D-4D79-9B16-57A4A59A00AC}">
      <dsp:nvSpPr>
        <dsp:cNvPr id="0" name=""/>
        <dsp:cNvSpPr/>
      </dsp:nvSpPr>
      <dsp:spPr>
        <a:xfrm>
          <a:off x="1085658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Item…</a:t>
          </a:r>
        </a:p>
      </dsp:txBody>
      <dsp:txXfrm>
        <a:off x="1085658" y="1006422"/>
        <a:ext cx="897068" cy="448534"/>
      </dsp:txXfrm>
    </dsp:sp>
    <dsp:sp modelId="{452600FB-6DE4-4080-92EF-9EFE9E484982}">
      <dsp:nvSpPr>
        <dsp:cNvPr id="0" name=""/>
        <dsp:cNvSpPr/>
      </dsp:nvSpPr>
      <dsp:spPr>
        <a:xfrm>
          <a:off x="2171111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Item  10</a:t>
          </a:r>
        </a:p>
      </dsp:txBody>
      <dsp:txXfrm>
        <a:off x="2171111" y="1006422"/>
        <a:ext cx="897068" cy="44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F5FDD-A70D-468B-B4A1-B17EDCFF008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7168-3FA3-4181-822F-7E21C2A40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3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3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2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7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3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61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9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26" Type="http://schemas.openxmlformats.org/officeDocument/2006/relationships/diagramQuickStyle" Target="../diagrams/quickStyle8.xml"/><Relationship Id="rId3" Type="http://schemas.openxmlformats.org/officeDocument/2006/relationships/notesSlide" Target="../notesSlides/notesSlide6.xml"/><Relationship Id="rId21" Type="http://schemas.openxmlformats.org/officeDocument/2006/relationships/diagramQuickStyle" Target="../diagrams/quickStyle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5" Type="http://schemas.openxmlformats.org/officeDocument/2006/relationships/diagramLayout" Target="../diagrams/layout8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24" Type="http://schemas.openxmlformats.org/officeDocument/2006/relationships/diagramData" Target="../diagrams/data8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28" Type="http://schemas.microsoft.com/office/2007/relationships/diagramDrawing" Target="../diagrams/drawing8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Relationship Id="rId27" Type="http://schemas.openxmlformats.org/officeDocument/2006/relationships/diagramColors" Target="../diagrams/colors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5932-F6E5-4D70-A431-029C0FF6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  <a:t>Psychological Measurement</a:t>
            </a:r>
            <a:br>
              <a:rPr lang="en-GB" sz="5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5600" dirty="0">
                <a:latin typeface="Helvetica" panose="020B0604020202020204" pitchFamily="34" charset="0"/>
                <a:cs typeface="Helvetica" panose="020B0604020202020204" pitchFamily="34" charset="0"/>
              </a:rPr>
              <a:t>Dimensionality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C006-70E4-421D-B88F-8748F7D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r>
              <a:rPr lang="en-GB" dirty="0"/>
              <a:t>Dr Oliver Clark (</a:t>
            </a:r>
            <a:r>
              <a:rPr lang="en-GB" dirty="0" err="1"/>
              <a:t>oli</a:t>
            </a:r>
            <a:r>
              <a:rPr lang="en-GB" dirty="0"/>
              <a:t>)</a:t>
            </a:r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172EBB55-C27F-4588-916B-6FE9361B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1" r="25288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0" y="690879"/>
            <a:ext cx="4329416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How does this relate to measurement?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FD4F9-B70C-4843-8EBB-7A419980EFAC}"/>
              </a:ext>
            </a:extLst>
          </p:cNvPr>
          <p:cNvSpPr/>
          <p:nvPr/>
        </p:nvSpPr>
        <p:spPr>
          <a:xfrm>
            <a:off x="4654294" y="106786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know whether and how our items are reflecting a latent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ensure that we meet the assumptions of later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confidence in 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4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4A2D-47A6-4F65-A82B-E30D4E8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DC02-07C1-4ADF-947E-9EEAD5D8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GB" dirty="0" err="1"/>
              <a:t>Dimensha</a:t>
            </a:r>
            <a:r>
              <a:rPr lang="en-GB" dirty="0"/>
              <a:t>-what?</a:t>
            </a:r>
          </a:p>
          <a:p>
            <a:r>
              <a:rPr lang="en-GB" dirty="0"/>
              <a:t>Single factor constructs</a:t>
            </a:r>
          </a:p>
          <a:p>
            <a:r>
              <a:rPr lang="en-GB" dirty="0"/>
              <a:t>Subscales</a:t>
            </a:r>
          </a:p>
          <a:p>
            <a:r>
              <a:rPr lang="en-GB" dirty="0"/>
              <a:t>Parallel Analysis</a:t>
            </a:r>
          </a:p>
        </p:txBody>
      </p:sp>
    </p:spTree>
    <p:extLst>
      <p:ext uri="{BB962C8B-B14F-4D97-AF65-F5344CB8AC3E}">
        <p14:creationId xmlns:p14="http://schemas.microsoft.com/office/powerpoint/2010/main" val="24973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575999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36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944514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C4DE42-81F6-4064-958A-3E4520B71E27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4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pic>
        <p:nvPicPr>
          <p:cNvPr id="3" name="Picture 2" descr="A path diagram showing Rape Myth Acceptance being causing all items of the IRMAS, and subsets of each item being related to individual sub-factors.">
            <a:extLst>
              <a:ext uri="{FF2B5EF4-FFF2-40B4-BE49-F238E27FC236}">
                <a16:creationId xmlns:a16="http://schemas.microsoft.com/office/drawing/2014/main" id="{65FB2F19-3C0F-40FC-BE80-616D3FFC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34" y="690879"/>
            <a:ext cx="3162463" cy="4877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823C6-D7A1-4673-9FA9-004D806F3BCC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extLst>
      <p:ext uri="{BB962C8B-B14F-4D97-AF65-F5344CB8AC3E}">
        <p14:creationId xmlns:p14="http://schemas.microsoft.com/office/powerpoint/2010/main" val="39009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7E2100-A48F-4A38-A97C-56027C131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427272"/>
              </p:ext>
            </p:extLst>
          </p:nvPr>
        </p:nvGraphicFramePr>
        <p:xfrm>
          <a:off x="5578866" y="1479955"/>
          <a:ext cx="5659919" cy="424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452DB0-6D86-4AB0-AA6A-D0DB62AB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710" y="3990387"/>
            <a:ext cx="3254157" cy="786981"/>
          </a:xfrm>
        </p:spPr>
        <p:txBody>
          <a:bodyPr/>
          <a:lstStyle/>
          <a:p>
            <a:r>
              <a:rPr lang="en-GB" sz="2000" dirty="0"/>
              <a:t>General Factor?</a:t>
            </a:r>
            <a:br>
              <a:rPr lang="en-GB" sz="2000" dirty="0"/>
            </a:br>
            <a:r>
              <a:rPr lang="en-GB" sz="2000" dirty="0" err="1"/>
              <a:t>Revelle</a:t>
            </a:r>
            <a:r>
              <a:rPr lang="en-GB" sz="2000" dirty="0"/>
              <a:t> &amp; Wilt (2013)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48F386-D4C0-4521-B62C-E8C1345CD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22868"/>
              </p:ext>
            </p:extLst>
          </p:nvPr>
        </p:nvGraphicFramePr>
        <p:xfrm>
          <a:off x="8077898" y="1853248"/>
          <a:ext cx="367596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540DB6C-569B-49A8-A6EE-2F4B174B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19582"/>
              </p:ext>
            </p:extLst>
          </p:nvPr>
        </p:nvGraphicFramePr>
        <p:xfrm>
          <a:off x="4767552" y="515221"/>
          <a:ext cx="3675967" cy="188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63E5972-99AE-4C91-A4AE-CD6498CFD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495775"/>
              </p:ext>
            </p:extLst>
          </p:nvPr>
        </p:nvGraphicFramePr>
        <p:xfrm>
          <a:off x="4707131" y="2534705"/>
          <a:ext cx="3364438" cy="194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FBFE985-C83F-43A0-B4E3-A7BA404EA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870108"/>
              </p:ext>
            </p:extLst>
          </p:nvPr>
        </p:nvGraphicFramePr>
        <p:xfrm>
          <a:off x="1285382" y="3990387"/>
          <a:ext cx="3482170" cy="197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FD2AC37-A172-4480-9D40-A59C844BD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242786"/>
              </p:ext>
            </p:extLst>
          </p:nvPr>
        </p:nvGraphicFramePr>
        <p:xfrm>
          <a:off x="5802583" y="4791973"/>
          <a:ext cx="306838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99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1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Parallel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picture containing a scree plot. Any shapes falling above a red dotted line indicate a dimension. In this image one triangle and one X appear above the red line, indicating one factor and one principal component.">
            <a:extLst>
              <a:ext uri="{FF2B5EF4-FFF2-40B4-BE49-F238E27FC236}">
                <a16:creationId xmlns:a16="http://schemas.microsoft.com/office/drawing/2014/main" id="{E28F3435-A092-45A8-8F06-EA1218CB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50" y="1335260"/>
            <a:ext cx="5102679" cy="510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9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Components?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3609776D-B123-4249-B94E-EBD230ADB2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552" y="1685205"/>
            <a:ext cx="3144941" cy="3144941"/>
          </a:xfrm>
          <a:prstGeom prst="rect">
            <a:avLst/>
          </a:prstGeom>
        </p:spPr>
      </p:pic>
      <p:pic>
        <p:nvPicPr>
          <p:cNvPr id="11" name="Picture 10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05B8B04F-4550-4CF3-94BB-41F2DAA922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363" y="1770114"/>
            <a:ext cx="3144941" cy="3144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C1268-2118-461F-8338-9A47D3CAFFC4}"/>
              </a:ext>
            </a:extLst>
          </p:cNvPr>
          <p:cNvSpPr txBox="1"/>
          <p:nvPr/>
        </p:nvSpPr>
        <p:spPr>
          <a:xfrm>
            <a:off x="5593145" y="1315873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EF8AF-577E-46DA-9B90-D945014D743E}"/>
              </a:ext>
            </a:extLst>
          </p:cNvPr>
          <p:cNvSpPr txBox="1"/>
          <p:nvPr/>
        </p:nvSpPr>
        <p:spPr>
          <a:xfrm>
            <a:off x="8909967" y="1418908"/>
            <a:ext cx="2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Principal Components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9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.1|17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Props1.xml><?xml version="1.0" encoding="utf-8"?>
<ds:datastoreItem xmlns:ds="http://schemas.openxmlformats.org/officeDocument/2006/customXml" ds:itemID="{F472C9E8-D56E-4667-8F6C-095A2360C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EC374F-161D-4FBB-8B25-317E695E03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2666A-9E41-4CB4-8C8C-8C34F994D18B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232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Wingdings 3</vt:lpstr>
      <vt:lpstr>Ion</vt:lpstr>
      <vt:lpstr>Psychological Measurement Dimensionality</vt:lpstr>
      <vt:lpstr>This Video</vt:lpstr>
      <vt:lpstr>Dimensionality</vt:lpstr>
      <vt:lpstr>Dimensionality</vt:lpstr>
      <vt:lpstr>Dimensionality</vt:lpstr>
      <vt:lpstr>Dimensionality</vt:lpstr>
      <vt:lpstr>General Factor? Revelle &amp; Wilt (2013)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1 Dimensionality</dc:title>
  <dc:creator>Oliver Clark</dc:creator>
  <cp:lastModifiedBy>Oliver Clark</cp:lastModifiedBy>
  <cp:revision>13</cp:revision>
  <dcterms:created xsi:type="dcterms:W3CDTF">2021-02-15T17:27:57Z</dcterms:created>
  <dcterms:modified xsi:type="dcterms:W3CDTF">2023-01-19T15:03:27Z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