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3741" autoAdjust="0"/>
  </p:normalViewPr>
  <p:slideViewPr>
    <p:cSldViewPr snapToGrid="0">
      <p:cViewPr varScale="1">
        <p:scale>
          <a:sx n="56" d="100"/>
          <a:sy n="56" d="100"/>
        </p:scale>
        <p:origin x="21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C4AB1-D3F5-4001-AB73-5A12EE749E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3DC0BED-EAAF-4C5A-8171-10F1FE36B82A}">
      <dgm:prSet phldrT="[Text]"/>
      <dgm:spPr/>
      <dgm:t>
        <a:bodyPr/>
        <a:lstStyle/>
        <a:p>
          <a:r>
            <a:rPr lang="en-GB" dirty="0"/>
            <a:t>Extraversion</a:t>
          </a:r>
        </a:p>
      </dgm:t>
    </dgm:pt>
    <dgm:pt modelId="{017E10E9-DD5C-4864-AB34-CC82CEA87C99}" type="parTrans" cxnId="{2270B437-191D-497F-9D53-40B3848FA600}">
      <dgm:prSet/>
      <dgm:spPr/>
      <dgm:t>
        <a:bodyPr/>
        <a:lstStyle/>
        <a:p>
          <a:endParaRPr lang="en-GB"/>
        </a:p>
      </dgm:t>
    </dgm:pt>
    <dgm:pt modelId="{D31150D6-CCF1-4699-9C55-A752D71969FF}" type="sibTrans" cxnId="{2270B437-191D-497F-9D53-40B3848FA600}">
      <dgm:prSet/>
      <dgm:spPr/>
      <dgm:t>
        <a:bodyPr/>
        <a:lstStyle/>
        <a:p>
          <a:endParaRPr lang="en-GB"/>
        </a:p>
      </dgm:t>
    </dgm:pt>
    <dgm:pt modelId="{EB03AC19-A843-4E33-9A1D-A2B95982935F}">
      <dgm:prSet phldrT="[Text]"/>
      <dgm:spPr/>
      <dgm:t>
        <a:bodyPr/>
        <a:lstStyle/>
        <a:p>
          <a:r>
            <a:rPr lang="en-GB" dirty="0"/>
            <a:t>I like to party</a:t>
          </a:r>
        </a:p>
      </dgm:t>
    </dgm:pt>
    <dgm:pt modelId="{64058375-4F5F-45D1-AE89-A3B2BEE555B5}" type="parTrans" cxnId="{5EFB78FE-9A16-4DEE-BFCA-5470040482DE}">
      <dgm:prSet/>
      <dgm:spPr/>
      <dgm:t>
        <a:bodyPr/>
        <a:lstStyle/>
        <a:p>
          <a:endParaRPr lang="en-GB"/>
        </a:p>
      </dgm:t>
    </dgm:pt>
    <dgm:pt modelId="{96266EAB-531C-4B08-8F4A-027D6C08D325}" type="sibTrans" cxnId="{5EFB78FE-9A16-4DEE-BFCA-5470040482DE}">
      <dgm:prSet/>
      <dgm:spPr/>
      <dgm:t>
        <a:bodyPr/>
        <a:lstStyle/>
        <a:p>
          <a:endParaRPr lang="en-GB"/>
        </a:p>
      </dgm:t>
    </dgm:pt>
    <dgm:pt modelId="{24960055-F824-4E44-8208-5A4D295E2A50}">
      <dgm:prSet phldrT="[Text]"/>
      <dgm:spPr/>
      <dgm:t>
        <a:bodyPr/>
        <a:lstStyle/>
        <a:p>
          <a:r>
            <a:rPr lang="en-GB" dirty="0"/>
            <a:t>I enjoy socialising</a:t>
          </a:r>
        </a:p>
      </dgm:t>
    </dgm:pt>
    <dgm:pt modelId="{C74745E7-EE76-48FC-941F-3C4043193747}" type="parTrans" cxnId="{8CF50B0D-4DE1-4F7A-A524-B04E6625B877}">
      <dgm:prSet/>
      <dgm:spPr/>
      <dgm:t>
        <a:bodyPr/>
        <a:lstStyle/>
        <a:p>
          <a:endParaRPr lang="en-GB"/>
        </a:p>
      </dgm:t>
    </dgm:pt>
    <dgm:pt modelId="{1DB8A180-35ED-45D6-8E50-A49B70E768E0}" type="sibTrans" cxnId="{8CF50B0D-4DE1-4F7A-A524-B04E6625B877}">
      <dgm:prSet/>
      <dgm:spPr/>
      <dgm:t>
        <a:bodyPr/>
        <a:lstStyle/>
        <a:p>
          <a:endParaRPr lang="en-GB"/>
        </a:p>
      </dgm:t>
    </dgm:pt>
    <dgm:pt modelId="{480C0758-1EE2-4111-91A2-F84381B1A4D8}">
      <dgm:prSet phldrT="[Text]"/>
      <dgm:spPr/>
      <dgm:t>
        <a:bodyPr/>
        <a:lstStyle/>
        <a:p>
          <a:r>
            <a:rPr lang="en-GB" dirty="0"/>
            <a:t>I can’t get a word in edgeways ®</a:t>
          </a:r>
        </a:p>
      </dgm:t>
    </dgm:pt>
    <dgm:pt modelId="{F6D3817A-EFD6-486B-8C1E-AB89F749FA2B}" type="parTrans" cxnId="{A7AB678B-21CA-4564-9CF7-8682AB64E668}">
      <dgm:prSet/>
      <dgm:spPr/>
      <dgm:t>
        <a:bodyPr/>
        <a:lstStyle/>
        <a:p>
          <a:endParaRPr lang="en-GB"/>
        </a:p>
      </dgm:t>
    </dgm:pt>
    <dgm:pt modelId="{EE750CB0-925F-4547-8ABB-7077BA47E0A2}" type="sibTrans" cxnId="{A7AB678B-21CA-4564-9CF7-8682AB64E668}">
      <dgm:prSet/>
      <dgm:spPr/>
      <dgm:t>
        <a:bodyPr/>
        <a:lstStyle/>
        <a:p>
          <a:endParaRPr lang="en-GB"/>
        </a:p>
      </dgm:t>
    </dgm:pt>
    <dgm:pt modelId="{1380013C-8D3A-40C3-A135-80E2DCC0CFFE}" type="pres">
      <dgm:prSet presAssocID="{325C4AB1-D3F5-4001-AB73-5A12EE749E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5DF7AA-E902-43DB-8A1B-ADE3284296D8}" type="pres">
      <dgm:prSet presAssocID="{E3DC0BED-EAAF-4C5A-8171-10F1FE36B82A}" presName="hierRoot1" presStyleCnt="0">
        <dgm:presLayoutVars>
          <dgm:hierBranch val="init"/>
        </dgm:presLayoutVars>
      </dgm:prSet>
      <dgm:spPr/>
    </dgm:pt>
    <dgm:pt modelId="{DAF4EF63-5245-4629-B596-D29DDE0FE691}" type="pres">
      <dgm:prSet presAssocID="{E3DC0BED-EAAF-4C5A-8171-10F1FE36B82A}" presName="rootComposite1" presStyleCnt="0"/>
      <dgm:spPr/>
    </dgm:pt>
    <dgm:pt modelId="{11842D16-9F16-439A-8FCC-563579044614}" type="pres">
      <dgm:prSet presAssocID="{E3DC0BED-EAAF-4C5A-8171-10F1FE36B82A}" presName="rootText1" presStyleLbl="node0" presStyleIdx="0" presStyleCnt="1">
        <dgm:presLayoutVars>
          <dgm:chPref val="3"/>
        </dgm:presLayoutVars>
      </dgm:prSet>
      <dgm:spPr/>
    </dgm:pt>
    <dgm:pt modelId="{CBE58F72-414B-4CE4-A52A-5CBBBBC7838C}" type="pres">
      <dgm:prSet presAssocID="{E3DC0BED-EAAF-4C5A-8171-10F1FE36B82A}" presName="rootConnector1" presStyleLbl="node1" presStyleIdx="0" presStyleCnt="0"/>
      <dgm:spPr/>
    </dgm:pt>
    <dgm:pt modelId="{DD57B8DD-728F-4369-8A1D-99EC949696AC}" type="pres">
      <dgm:prSet presAssocID="{E3DC0BED-EAAF-4C5A-8171-10F1FE36B82A}" presName="hierChild2" presStyleCnt="0"/>
      <dgm:spPr/>
    </dgm:pt>
    <dgm:pt modelId="{61008C5F-5831-4C75-AFB7-561E8275B2A8}" type="pres">
      <dgm:prSet presAssocID="{64058375-4F5F-45D1-AE89-A3B2BEE555B5}" presName="Name37" presStyleLbl="parChTrans1D2" presStyleIdx="0" presStyleCnt="3"/>
      <dgm:spPr/>
    </dgm:pt>
    <dgm:pt modelId="{29A74BEF-40E3-490A-9DF2-EEB4E1E32774}" type="pres">
      <dgm:prSet presAssocID="{EB03AC19-A843-4E33-9A1D-A2B95982935F}" presName="hierRoot2" presStyleCnt="0">
        <dgm:presLayoutVars>
          <dgm:hierBranch val="init"/>
        </dgm:presLayoutVars>
      </dgm:prSet>
      <dgm:spPr/>
    </dgm:pt>
    <dgm:pt modelId="{82998F75-0059-4DED-9374-3EDE93204E55}" type="pres">
      <dgm:prSet presAssocID="{EB03AC19-A843-4E33-9A1D-A2B95982935F}" presName="rootComposite" presStyleCnt="0"/>
      <dgm:spPr/>
    </dgm:pt>
    <dgm:pt modelId="{9C13C57E-CC06-4F94-A037-2E0F1C272DD8}" type="pres">
      <dgm:prSet presAssocID="{EB03AC19-A843-4E33-9A1D-A2B95982935F}" presName="rootText" presStyleLbl="node2" presStyleIdx="0" presStyleCnt="3">
        <dgm:presLayoutVars>
          <dgm:chPref val="3"/>
        </dgm:presLayoutVars>
      </dgm:prSet>
      <dgm:spPr/>
    </dgm:pt>
    <dgm:pt modelId="{73192CF1-9739-4B65-8713-659C913B9890}" type="pres">
      <dgm:prSet presAssocID="{EB03AC19-A843-4E33-9A1D-A2B95982935F}" presName="rootConnector" presStyleLbl="node2" presStyleIdx="0" presStyleCnt="3"/>
      <dgm:spPr/>
    </dgm:pt>
    <dgm:pt modelId="{709A4AC3-FF4F-4DFF-B787-79E71B492588}" type="pres">
      <dgm:prSet presAssocID="{EB03AC19-A843-4E33-9A1D-A2B95982935F}" presName="hierChild4" presStyleCnt="0"/>
      <dgm:spPr/>
    </dgm:pt>
    <dgm:pt modelId="{64EEBEDD-CE9C-4C64-BA25-61F05946BE79}" type="pres">
      <dgm:prSet presAssocID="{EB03AC19-A843-4E33-9A1D-A2B95982935F}" presName="hierChild5" presStyleCnt="0"/>
      <dgm:spPr/>
    </dgm:pt>
    <dgm:pt modelId="{720A8938-01BD-4AEF-911B-AEDDD9CBED48}" type="pres">
      <dgm:prSet presAssocID="{C74745E7-EE76-48FC-941F-3C4043193747}" presName="Name37" presStyleLbl="parChTrans1D2" presStyleIdx="1" presStyleCnt="3"/>
      <dgm:spPr/>
    </dgm:pt>
    <dgm:pt modelId="{0F596A73-9CAC-436B-8E81-4BBC0FF68B58}" type="pres">
      <dgm:prSet presAssocID="{24960055-F824-4E44-8208-5A4D295E2A50}" presName="hierRoot2" presStyleCnt="0">
        <dgm:presLayoutVars>
          <dgm:hierBranch val="init"/>
        </dgm:presLayoutVars>
      </dgm:prSet>
      <dgm:spPr/>
    </dgm:pt>
    <dgm:pt modelId="{BA028227-8AFD-464B-B485-13E3ED8BCA7D}" type="pres">
      <dgm:prSet presAssocID="{24960055-F824-4E44-8208-5A4D295E2A50}" presName="rootComposite" presStyleCnt="0"/>
      <dgm:spPr/>
    </dgm:pt>
    <dgm:pt modelId="{E604FEF8-C068-4D7D-A86C-FEC732B40D0F}" type="pres">
      <dgm:prSet presAssocID="{24960055-F824-4E44-8208-5A4D295E2A50}" presName="rootText" presStyleLbl="node2" presStyleIdx="1" presStyleCnt="3">
        <dgm:presLayoutVars>
          <dgm:chPref val="3"/>
        </dgm:presLayoutVars>
      </dgm:prSet>
      <dgm:spPr/>
    </dgm:pt>
    <dgm:pt modelId="{49AA4259-5091-4B3B-B698-48DA836DEFD5}" type="pres">
      <dgm:prSet presAssocID="{24960055-F824-4E44-8208-5A4D295E2A50}" presName="rootConnector" presStyleLbl="node2" presStyleIdx="1" presStyleCnt="3"/>
      <dgm:spPr/>
    </dgm:pt>
    <dgm:pt modelId="{D308EA7C-0765-40E8-90E0-8B8F4F547FDF}" type="pres">
      <dgm:prSet presAssocID="{24960055-F824-4E44-8208-5A4D295E2A50}" presName="hierChild4" presStyleCnt="0"/>
      <dgm:spPr/>
    </dgm:pt>
    <dgm:pt modelId="{9D37A3B3-8563-4F41-A0AC-51BB0B222FF4}" type="pres">
      <dgm:prSet presAssocID="{24960055-F824-4E44-8208-5A4D295E2A50}" presName="hierChild5" presStyleCnt="0"/>
      <dgm:spPr/>
    </dgm:pt>
    <dgm:pt modelId="{BA63E6FB-387F-4D3B-AC82-A29366F71528}" type="pres">
      <dgm:prSet presAssocID="{F6D3817A-EFD6-486B-8C1E-AB89F749FA2B}" presName="Name37" presStyleLbl="parChTrans1D2" presStyleIdx="2" presStyleCnt="3"/>
      <dgm:spPr/>
    </dgm:pt>
    <dgm:pt modelId="{012F43FC-6D63-40B9-9265-FB9D697CB987}" type="pres">
      <dgm:prSet presAssocID="{480C0758-1EE2-4111-91A2-F84381B1A4D8}" presName="hierRoot2" presStyleCnt="0">
        <dgm:presLayoutVars>
          <dgm:hierBranch val="init"/>
        </dgm:presLayoutVars>
      </dgm:prSet>
      <dgm:spPr/>
    </dgm:pt>
    <dgm:pt modelId="{12F1432E-D700-44FB-9C09-0E9B722442C7}" type="pres">
      <dgm:prSet presAssocID="{480C0758-1EE2-4111-91A2-F84381B1A4D8}" presName="rootComposite" presStyleCnt="0"/>
      <dgm:spPr/>
    </dgm:pt>
    <dgm:pt modelId="{E9C554EA-AE76-4436-8BDF-FD7D5CE5E86D}" type="pres">
      <dgm:prSet presAssocID="{480C0758-1EE2-4111-91A2-F84381B1A4D8}" presName="rootText" presStyleLbl="node2" presStyleIdx="2" presStyleCnt="3">
        <dgm:presLayoutVars>
          <dgm:chPref val="3"/>
        </dgm:presLayoutVars>
      </dgm:prSet>
      <dgm:spPr/>
    </dgm:pt>
    <dgm:pt modelId="{ADE3ADE7-0EDC-4050-AF25-B9638FF71196}" type="pres">
      <dgm:prSet presAssocID="{480C0758-1EE2-4111-91A2-F84381B1A4D8}" presName="rootConnector" presStyleLbl="node2" presStyleIdx="2" presStyleCnt="3"/>
      <dgm:spPr/>
    </dgm:pt>
    <dgm:pt modelId="{FB150008-FBC7-4915-9137-8C2D2AC79F6D}" type="pres">
      <dgm:prSet presAssocID="{480C0758-1EE2-4111-91A2-F84381B1A4D8}" presName="hierChild4" presStyleCnt="0"/>
      <dgm:spPr/>
    </dgm:pt>
    <dgm:pt modelId="{9D3A0EAC-8FDC-4558-8552-B5EF86B35E1F}" type="pres">
      <dgm:prSet presAssocID="{480C0758-1EE2-4111-91A2-F84381B1A4D8}" presName="hierChild5" presStyleCnt="0"/>
      <dgm:spPr/>
    </dgm:pt>
    <dgm:pt modelId="{7D121C26-F133-443F-BF42-B90912A809CB}" type="pres">
      <dgm:prSet presAssocID="{E3DC0BED-EAAF-4C5A-8171-10F1FE36B82A}" presName="hierChild3" presStyleCnt="0"/>
      <dgm:spPr/>
    </dgm:pt>
  </dgm:ptLst>
  <dgm:cxnLst>
    <dgm:cxn modelId="{8CF50B0D-4DE1-4F7A-A524-B04E6625B877}" srcId="{E3DC0BED-EAAF-4C5A-8171-10F1FE36B82A}" destId="{24960055-F824-4E44-8208-5A4D295E2A50}" srcOrd="1" destOrd="0" parTransId="{C74745E7-EE76-48FC-941F-3C4043193747}" sibTransId="{1DB8A180-35ED-45D6-8E50-A49B70E768E0}"/>
    <dgm:cxn modelId="{D19F6A11-809D-4510-903C-B56B408375CE}" type="presOf" srcId="{EB03AC19-A843-4E33-9A1D-A2B95982935F}" destId="{73192CF1-9739-4B65-8713-659C913B9890}" srcOrd="1" destOrd="0" presId="urn:microsoft.com/office/officeart/2005/8/layout/orgChart1"/>
    <dgm:cxn modelId="{38C8551D-510D-492D-AFDF-E570684A6A80}" type="presOf" srcId="{C74745E7-EE76-48FC-941F-3C4043193747}" destId="{720A8938-01BD-4AEF-911B-AEDDD9CBED48}" srcOrd="0" destOrd="0" presId="urn:microsoft.com/office/officeart/2005/8/layout/orgChart1"/>
    <dgm:cxn modelId="{806F3331-EC6F-4664-8A43-876A80CD6ABA}" type="presOf" srcId="{480C0758-1EE2-4111-91A2-F84381B1A4D8}" destId="{E9C554EA-AE76-4436-8BDF-FD7D5CE5E86D}" srcOrd="0" destOrd="0" presId="urn:microsoft.com/office/officeart/2005/8/layout/orgChart1"/>
    <dgm:cxn modelId="{F9658434-5F54-4DFF-AD38-7159CC378080}" type="presOf" srcId="{24960055-F824-4E44-8208-5A4D295E2A50}" destId="{49AA4259-5091-4B3B-B698-48DA836DEFD5}" srcOrd="1" destOrd="0" presId="urn:microsoft.com/office/officeart/2005/8/layout/orgChart1"/>
    <dgm:cxn modelId="{2270B437-191D-497F-9D53-40B3848FA600}" srcId="{325C4AB1-D3F5-4001-AB73-5A12EE749E56}" destId="{E3DC0BED-EAAF-4C5A-8171-10F1FE36B82A}" srcOrd="0" destOrd="0" parTransId="{017E10E9-DD5C-4864-AB34-CC82CEA87C99}" sibTransId="{D31150D6-CCF1-4699-9C55-A752D71969FF}"/>
    <dgm:cxn modelId="{E049676B-5A68-46AE-B770-0AE6FE335EDE}" type="presOf" srcId="{480C0758-1EE2-4111-91A2-F84381B1A4D8}" destId="{ADE3ADE7-0EDC-4050-AF25-B9638FF71196}" srcOrd="1" destOrd="0" presId="urn:microsoft.com/office/officeart/2005/8/layout/orgChart1"/>
    <dgm:cxn modelId="{CA559B51-040D-49B3-BCAC-2081EE66C45E}" type="presOf" srcId="{24960055-F824-4E44-8208-5A4D295E2A50}" destId="{E604FEF8-C068-4D7D-A86C-FEC732B40D0F}" srcOrd="0" destOrd="0" presId="urn:microsoft.com/office/officeart/2005/8/layout/orgChart1"/>
    <dgm:cxn modelId="{829A5853-F659-4245-A127-EF160FD80AE9}" type="presOf" srcId="{64058375-4F5F-45D1-AE89-A3B2BEE555B5}" destId="{61008C5F-5831-4C75-AFB7-561E8275B2A8}" srcOrd="0" destOrd="0" presId="urn:microsoft.com/office/officeart/2005/8/layout/orgChart1"/>
    <dgm:cxn modelId="{A7AB678B-21CA-4564-9CF7-8682AB64E668}" srcId="{E3DC0BED-EAAF-4C5A-8171-10F1FE36B82A}" destId="{480C0758-1EE2-4111-91A2-F84381B1A4D8}" srcOrd="2" destOrd="0" parTransId="{F6D3817A-EFD6-486B-8C1E-AB89F749FA2B}" sibTransId="{EE750CB0-925F-4547-8ABB-7077BA47E0A2}"/>
    <dgm:cxn modelId="{97317097-C60F-4363-AF14-DA3AFB10175C}" type="presOf" srcId="{E3DC0BED-EAAF-4C5A-8171-10F1FE36B82A}" destId="{11842D16-9F16-439A-8FCC-563579044614}" srcOrd="0" destOrd="0" presId="urn:microsoft.com/office/officeart/2005/8/layout/orgChart1"/>
    <dgm:cxn modelId="{21EB44B7-E242-4D98-BE78-9F09030777F2}" type="presOf" srcId="{F6D3817A-EFD6-486B-8C1E-AB89F749FA2B}" destId="{BA63E6FB-387F-4D3B-AC82-A29366F71528}" srcOrd="0" destOrd="0" presId="urn:microsoft.com/office/officeart/2005/8/layout/orgChart1"/>
    <dgm:cxn modelId="{4DBADFD4-8B22-4DF8-A6D7-94C08AC5296E}" type="presOf" srcId="{E3DC0BED-EAAF-4C5A-8171-10F1FE36B82A}" destId="{CBE58F72-414B-4CE4-A52A-5CBBBBC7838C}" srcOrd="1" destOrd="0" presId="urn:microsoft.com/office/officeart/2005/8/layout/orgChart1"/>
    <dgm:cxn modelId="{D00AEDEF-BC95-47F4-B0E5-44B3313E1E3E}" type="presOf" srcId="{325C4AB1-D3F5-4001-AB73-5A12EE749E56}" destId="{1380013C-8D3A-40C3-A135-80E2DCC0CFFE}" srcOrd="0" destOrd="0" presId="urn:microsoft.com/office/officeart/2005/8/layout/orgChart1"/>
    <dgm:cxn modelId="{551B1CF2-433B-4415-883B-783CD1AF4EE0}" type="presOf" srcId="{EB03AC19-A843-4E33-9A1D-A2B95982935F}" destId="{9C13C57E-CC06-4F94-A037-2E0F1C272DD8}" srcOrd="0" destOrd="0" presId="urn:microsoft.com/office/officeart/2005/8/layout/orgChart1"/>
    <dgm:cxn modelId="{5EFB78FE-9A16-4DEE-BFCA-5470040482DE}" srcId="{E3DC0BED-EAAF-4C5A-8171-10F1FE36B82A}" destId="{EB03AC19-A843-4E33-9A1D-A2B95982935F}" srcOrd="0" destOrd="0" parTransId="{64058375-4F5F-45D1-AE89-A3B2BEE555B5}" sibTransId="{96266EAB-531C-4B08-8F4A-027D6C08D325}"/>
    <dgm:cxn modelId="{40BAECEF-8BBC-4183-878D-D7156C4BF0F3}" type="presParOf" srcId="{1380013C-8D3A-40C3-A135-80E2DCC0CFFE}" destId="{E65DF7AA-E902-43DB-8A1B-ADE3284296D8}" srcOrd="0" destOrd="0" presId="urn:microsoft.com/office/officeart/2005/8/layout/orgChart1"/>
    <dgm:cxn modelId="{37922687-3296-4FCB-BA68-5529B46DEC95}" type="presParOf" srcId="{E65DF7AA-E902-43DB-8A1B-ADE3284296D8}" destId="{DAF4EF63-5245-4629-B596-D29DDE0FE691}" srcOrd="0" destOrd="0" presId="urn:microsoft.com/office/officeart/2005/8/layout/orgChart1"/>
    <dgm:cxn modelId="{DA9F2556-A3AF-4ADE-84DD-F4690562DF6F}" type="presParOf" srcId="{DAF4EF63-5245-4629-B596-D29DDE0FE691}" destId="{11842D16-9F16-439A-8FCC-563579044614}" srcOrd="0" destOrd="0" presId="urn:microsoft.com/office/officeart/2005/8/layout/orgChart1"/>
    <dgm:cxn modelId="{788A1A38-1B56-407A-ADE3-881F5829979C}" type="presParOf" srcId="{DAF4EF63-5245-4629-B596-D29DDE0FE691}" destId="{CBE58F72-414B-4CE4-A52A-5CBBBBC7838C}" srcOrd="1" destOrd="0" presId="urn:microsoft.com/office/officeart/2005/8/layout/orgChart1"/>
    <dgm:cxn modelId="{C455A324-D67C-44FC-ABE4-DA2BA8A937F4}" type="presParOf" srcId="{E65DF7AA-E902-43DB-8A1B-ADE3284296D8}" destId="{DD57B8DD-728F-4369-8A1D-99EC949696AC}" srcOrd="1" destOrd="0" presId="urn:microsoft.com/office/officeart/2005/8/layout/orgChart1"/>
    <dgm:cxn modelId="{DB4319E5-48B4-4F5A-BCB1-B5D1882DB692}" type="presParOf" srcId="{DD57B8DD-728F-4369-8A1D-99EC949696AC}" destId="{61008C5F-5831-4C75-AFB7-561E8275B2A8}" srcOrd="0" destOrd="0" presId="urn:microsoft.com/office/officeart/2005/8/layout/orgChart1"/>
    <dgm:cxn modelId="{CFB3FEF1-D86E-492C-9063-C541D8B914E2}" type="presParOf" srcId="{DD57B8DD-728F-4369-8A1D-99EC949696AC}" destId="{29A74BEF-40E3-490A-9DF2-EEB4E1E32774}" srcOrd="1" destOrd="0" presId="urn:microsoft.com/office/officeart/2005/8/layout/orgChart1"/>
    <dgm:cxn modelId="{5824E972-1A93-4741-8265-40F5F1A4538F}" type="presParOf" srcId="{29A74BEF-40E3-490A-9DF2-EEB4E1E32774}" destId="{82998F75-0059-4DED-9374-3EDE93204E55}" srcOrd="0" destOrd="0" presId="urn:microsoft.com/office/officeart/2005/8/layout/orgChart1"/>
    <dgm:cxn modelId="{35C171AE-959F-4373-80B0-A3FC46041D95}" type="presParOf" srcId="{82998F75-0059-4DED-9374-3EDE93204E55}" destId="{9C13C57E-CC06-4F94-A037-2E0F1C272DD8}" srcOrd="0" destOrd="0" presId="urn:microsoft.com/office/officeart/2005/8/layout/orgChart1"/>
    <dgm:cxn modelId="{F22832E7-7AD8-40E6-A1C9-61DB042888D0}" type="presParOf" srcId="{82998F75-0059-4DED-9374-3EDE93204E55}" destId="{73192CF1-9739-4B65-8713-659C913B9890}" srcOrd="1" destOrd="0" presId="urn:microsoft.com/office/officeart/2005/8/layout/orgChart1"/>
    <dgm:cxn modelId="{9F68FE03-3411-412D-B975-5F4365B45451}" type="presParOf" srcId="{29A74BEF-40E3-490A-9DF2-EEB4E1E32774}" destId="{709A4AC3-FF4F-4DFF-B787-79E71B492588}" srcOrd="1" destOrd="0" presId="urn:microsoft.com/office/officeart/2005/8/layout/orgChart1"/>
    <dgm:cxn modelId="{8F130C46-52F5-42E7-B5D3-89095550A4AB}" type="presParOf" srcId="{29A74BEF-40E3-490A-9DF2-EEB4E1E32774}" destId="{64EEBEDD-CE9C-4C64-BA25-61F05946BE79}" srcOrd="2" destOrd="0" presId="urn:microsoft.com/office/officeart/2005/8/layout/orgChart1"/>
    <dgm:cxn modelId="{4EF5A59F-06B1-4B48-B540-4C1ED9888656}" type="presParOf" srcId="{DD57B8DD-728F-4369-8A1D-99EC949696AC}" destId="{720A8938-01BD-4AEF-911B-AEDDD9CBED48}" srcOrd="2" destOrd="0" presId="urn:microsoft.com/office/officeart/2005/8/layout/orgChart1"/>
    <dgm:cxn modelId="{954DDB9D-27A7-4F77-88DC-39C2839B1560}" type="presParOf" srcId="{DD57B8DD-728F-4369-8A1D-99EC949696AC}" destId="{0F596A73-9CAC-436B-8E81-4BBC0FF68B58}" srcOrd="3" destOrd="0" presId="urn:microsoft.com/office/officeart/2005/8/layout/orgChart1"/>
    <dgm:cxn modelId="{4D02313C-EF3F-4749-8E98-3E9B92750976}" type="presParOf" srcId="{0F596A73-9CAC-436B-8E81-4BBC0FF68B58}" destId="{BA028227-8AFD-464B-B485-13E3ED8BCA7D}" srcOrd="0" destOrd="0" presId="urn:microsoft.com/office/officeart/2005/8/layout/orgChart1"/>
    <dgm:cxn modelId="{C9D97447-A2DE-459C-B70A-3381087BDC19}" type="presParOf" srcId="{BA028227-8AFD-464B-B485-13E3ED8BCA7D}" destId="{E604FEF8-C068-4D7D-A86C-FEC732B40D0F}" srcOrd="0" destOrd="0" presId="urn:microsoft.com/office/officeart/2005/8/layout/orgChart1"/>
    <dgm:cxn modelId="{322E826B-068F-4373-A0BE-51C27619655F}" type="presParOf" srcId="{BA028227-8AFD-464B-B485-13E3ED8BCA7D}" destId="{49AA4259-5091-4B3B-B698-48DA836DEFD5}" srcOrd="1" destOrd="0" presId="urn:microsoft.com/office/officeart/2005/8/layout/orgChart1"/>
    <dgm:cxn modelId="{7915928E-D0C5-409E-9921-10BE7F766C80}" type="presParOf" srcId="{0F596A73-9CAC-436B-8E81-4BBC0FF68B58}" destId="{D308EA7C-0765-40E8-90E0-8B8F4F547FDF}" srcOrd="1" destOrd="0" presId="urn:microsoft.com/office/officeart/2005/8/layout/orgChart1"/>
    <dgm:cxn modelId="{25DC445F-BB86-456A-86F5-B84241136E90}" type="presParOf" srcId="{0F596A73-9CAC-436B-8E81-4BBC0FF68B58}" destId="{9D37A3B3-8563-4F41-A0AC-51BB0B222FF4}" srcOrd="2" destOrd="0" presId="urn:microsoft.com/office/officeart/2005/8/layout/orgChart1"/>
    <dgm:cxn modelId="{67446670-ECEE-4F02-915A-072BD9637CDB}" type="presParOf" srcId="{DD57B8DD-728F-4369-8A1D-99EC949696AC}" destId="{BA63E6FB-387F-4D3B-AC82-A29366F71528}" srcOrd="4" destOrd="0" presId="urn:microsoft.com/office/officeart/2005/8/layout/orgChart1"/>
    <dgm:cxn modelId="{4DFE9CBA-C814-4D44-AF79-ED5EEF23BDB3}" type="presParOf" srcId="{DD57B8DD-728F-4369-8A1D-99EC949696AC}" destId="{012F43FC-6D63-40B9-9265-FB9D697CB987}" srcOrd="5" destOrd="0" presId="urn:microsoft.com/office/officeart/2005/8/layout/orgChart1"/>
    <dgm:cxn modelId="{FCAC7DE2-897F-4EF2-8F9E-42907EFCED90}" type="presParOf" srcId="{012F43FC-6D63-40B9-9265-FB9D697CB987}" destId="{12F1432E-D700-44FB-9C09-0E9B722442C7}" srcOrd="0" destOrd="0" presId="urn:microsoft.com/office/officeart/2005/8/layout/orgChart1"/>
    <dgm:cxn modelId="{790EC5AE-5F99-4B79-8A82-F782ADC4F8A0}" type="presParOf" srcId="{12F1432E-D700-44FB-9C09-0E9B722442C7}" destId="{E9C554EA-AE76-4436-8BDF-FD7D5CE5E86D}" srcOrd="0" destOrd="0" presId="urn:microsoft.com/office/officeart/2005/8/layout/orgChart1"/>
    <dgm:cxn modelId="{EBA87656-2F96-4AB4-9873-E0615784081D}" type="presParOf" srcId="{12F1432E-D700-44FB-9C09-0E9B722442C7}" destId="{ADE3ADE7-0EDC-4050-AF25-B9638FF71196}" srcOrd="1" destOrd="0" presId="urn:microsoft.com/office/officeart/2005/8/layout/orgChart1"/>
    <dgm:cxn modelId="{AF655C8E-9561-4813-9F1B-BCCD142014FA}" type="presParOf" srcId="{012F43FC-6D63-40B9-9265-FB9D697CB987}" destId="{FB150008-FBC7-4915-9137-8C2D2AC79F6D}" srcOrd="1" destOrd="0" presId="urn:microsoft.com/office/officeart/2005/8/layout/orgChart1"/>
    <dgm:cxn modelId="{841652EF-C538-4216-AE75-6A2ECDD6A1DF}" type="presParOf" srcId="{012F43FC-6D63-40B9-9265-FB9D697CB987}" destId="{9D3A0EAC-8FDC-4558-8552-B5EF86B35E1F}" srcOrd="2" destOrd="0" presId="urn:microsoft.com/office/officeart/2005/8/layout/orgChart1"/>
    <dgm:cxn modelId="{2CA44C23-79D1-43D5-B984-32777C96B9BE}" type="presParOf" srcId="{E65DF7AA-E902-43DB-8A1B-ADE3284296D8}" destId="{7D121C26-F133-443F-BF42-B90912A809C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5C4AB1-D3F5-4001-AB73-5A12EE749E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3DC0BED-EAAF-4C5A-8171-10F1FE36B82A}">
      <dgm:prSet phldrT="[Text]"/>
      <dgm:spPr/>
      <dgm:t>
        <a:bodyPr/>
        <a:lstStyle/>
        <a:p>
          <a:r>
            <a:rPr lang="en-GB" dirty="0"/>
            <a:t>Rape Myth Acceptance</a:t>
          </a:r>
        </a:p>
      </dgm:t>
    </dgm:pt>
    <dgm:pt modelId="{017E10E9-DD5C-4864-AB34-CC82CEA87C99}" type="parTrans" cxnId="{2270B437-191D-497F-9D53-40B3848FA600}">
      <dgm:prSet/>
      <dgm:spPr/>
      <dgm:t>
        <a:bodyPr/>
        <a:lstStyle/>
        <a:p>
          <a:endParaRPr lang="en-GB"/>
        </a:p>
      </dgm:t>
    </dgm:pt>
    <dgm:pt modelId="{D31150D6-CCF1-4699-9C55-A752D71969FF}" type="sibTrans" cxnId="{2270B437-191D-497F-9D53-40B3848FA600}">
      <dgm:prSet/>
      <dgm:spPr/>
      <dgm:t>
        <a:bodyPr/>
        <a:lstStyle/>
        <a:p>
          <a:endParaRPr lang="en-GB"/>
        </a:p>
      </dgm:t>
    </dgm:pt>
    <dgm:pt modelId="{EB03AC19-A843-4E33-9A1D-A2B95982935F}">
      <dgm:prSet phldrT="[Text]"/>
      <dgm:spPr/>
      <dgm:t>
        <a:bodyPr/>
        <a:lstStyle/>
        <a:p>
          <a:r>
            <a:rPr lang="en-GB" dirty="0"/>
            <a:t>‘She asked for it’</a:t>
          </a:r>
        </a:p>
      </dgm:t>
    </dgm:pt>
    <dgm:pt modelId="{64058375-4F5F-45D1-AE89-A3B2BEE555B5}" type="parTrans" cxnId="{5EFB78FE-9A16-4DEE-BFCA-5470040482DE}">
      <dgm:prSet/>
      <dgm:spPr/>
      <dgm:t>
        <a:bodyPr/>
        <a:lstStyle/>
        <a:p>
          <a:endParaRPr lang="en-GB"/>
        </a:p>
      </dgm:t>
    </dgm:pt>
    <dgm:pt modelId="{96266EAB-531C-4B08-8F4A-027D6C08D325}" type="sibTrans" cxnId="{5EFB78FE-9A16-4DEE-BFCA-5470040482DE}">
      <dgm:prSet/>
      <dgm:spPr/>
      <dgm:t>
        <a:bodyPr/>
        <a:lstStyle/>
        <a:p>
          <a:endParaRPr lang="en-GB"/>
        </a:p>
      </dgm:t>
    </dgm:pt>
    <dgm:pt modelId="{24960055-F824-4E44-8208-5A4D295E2A50}">
      <dgm:prSet phldrT="[Text]"/>
      <dgm:spPr/>
      <dgm:t>
        <a:bodyPr/>
        <a:lstStyle/>
        <a:p>
          <a:r>
            <a:rPr lang="en-GB" dirty="0"/>
            <a:t>‘He didn’t mean to’</a:t>
          </a:r>
        </a:p>
      </dgm:t>
    </dgm:pt>
    <dgm:pt modelId="{C74745E7-EE76-48FC-941F-3C4043193747}" type="parTrans" cxnId="{8CF50B0D-4DE1-4F7A-A524-B04E6625B877}">
      <dgm:prSet/>
      <dgm:spPr/>
      <dgm:t>
        <a:bodyPr/>
        <a:lstStyle/>
        <a:p>
          <a:endParaRPr lang="en-GB"/>
        </a:p>
      </dgm:t>
    </dgm:pt>
    <dgm:pt modelId="{1DB8A180-35ED-45D6-8E50-A49B70E768E0}" type="sibTrans" cxnId="{8CF50B0D-4DE1-4F7A-A524-B04E6625B877}">
      <dgm:prSet/>
      <dgm:spPr/>
      <dgm:t>
        <a:bodyPr/>
        <a:lstStyle/>
        <a:p>
          <a:endParaRPr lang="en-GB"/>
        </a:p>
      </dgm:t>
    </dgm:pt>
    <dgm:pt modelId="{480C0758-1EE2-4111-91A2-F84381B1A4D8}">
      <dgm:prSet phldrT="[Text]"/>
      <dgm:spPr/>
      <dgm:t>
        <a:bodyPr/>
        <a:lstStyle/>
        <a:p>
          <a:r>
            <a:rPr lang="en-GB" dirty="0"/>
            <a:t>‘She lied’</a:t>
          </a:r>
        </a:p>
      </dgm:t>
    </dgm:pt>
    <dgm:pt modelId="{F6D3817A-EFD6-486B-8C1E-AB89F749FA2B}" type="parTrans" cxnId="{A7AB678B-21CA-4564-9CF7-8682AB64E668}">
      <dgm:prSet/>
      <dgm:spPr/>
      <dgm:t>
        <a:bodyPr/>
        <a:lstStyle/>
        <a:p>
          <a:endParaRPr lang="en-GB"/>
        </a:p>
      </dgm:t>
    </dgm:pt>
    <dgm:pt modelId="{EE750CB0-925F-4547-8ABB-7077BA47E0A2}" type="sibTrans" cxnId="{A7AB678B-21CA-4564-9CF7-8682AB64E668}">
      <dgm:prSet/>
      <dgm:spPr/>
      <dgm:t>
        <a:bodyPr/>
        <a:lstStyle/>
        <a:p>
          <a:endParaRPr lang="en-GB"/>
        </a:p>
      </dgm:t>
    </dgm:pt>
    <dgm:pt modelId="{EC862650-28BC-417C-811D-F5537EF8378D}">
      <dgm:prSet phldrT="[Text]"/>
      <dgm:spPr/>
      <dgm:t>
        <a:bodyPr/>
        <a:lstStyle/>
        <a:p>
          <a:r>
            <a:rPr lang="en-GB"/>
            <a:t>If a woman is raped while she is drunk, she is at least somewhatresponsible for letting things get out of control</a:t>
          </a:r>
          <a:endParaRPr lang="en-GB" dirty="0"/>
        </a:p>
      </dgm:t>
    </dgm:pt>
    <dgm:pt modelId="{EE31BC05-87E7-4A2A-BC90-BE5C2FA252D0}" type="parTrans" cxnId="{AEC2ED27-1FB8-4B08-9071-3DE38CE759A3}">
      <dgm:prSet/>
      <dgm:spPr/>
      <dgm:t>
        <a:bodyPr/>
        <a:lstStyle/>
        <a:p>
          <a:endParaRPr lang="en-GB"/>
        </a:p>
      </dgm:t>
    </dgm:pt>
    <dgm:pt modelId="{46BDA44E-1B62-4880-A1B4-5D7585D66B2C}" type="sibTrans" cxnId="{AEC2ED27-1FB8-4B08-9071-3DE38CE759A3}">
      <dgm:prSet/>
      <dgm:spPr/>
      <dgm:t>
        <a:bodyPr/>
        <a:lstStyle/>
        <a:p>
          <a:endParaRPr lang="en-GB"/>
        </a:p>
      </dgm:t>
    </dgm:pt>
    <dgm:pt modelId="{DA7FCB9A-5E94-41F7-B0B5-05E37244E4C0}">
      <dgm:prSet phldrT="[Text]"/>
      <dgm:spPr/>
      <dgm:t>
        <a:bodyPr/>
        <a:lstStyle/>
        <a:p>
          <a:r>
            <a:rPr lang="en-GB"/>
            <a:t>When men rape, it is because of their strong desire for sex</a:t>
          </a:r>
          <a:endParaRPr lang="en-GB" dirty="0"/>
        </a:p>
      </dgm:t>
    </dgm:pt>
    <dgm:pt modelId="{CBAA92AA-A821-4A8B-8994-4CAF5B3AB2B2}" type="parTrans" cxnId="{5E5D4A3A-2AE3-4B2F-A88B-FE941E2E80CA}">
      <dgm:prSet/>
      <dgm:spPr/>
      <dgm:t>
        <a:bodyPr/>
        <a:lstStyle/>
        <a:p>
          <a:endParaRPr lang="en-GB"/>
        </a:p>
      </dgm:t>
    </dgm:pt>
    <dgm:pt modelId="{F26BC437-337D-4A52-9CA1-F4D542CB4D98}" type="sibTrans" cxnId="{5E5D4A3A-2AE3-4B2F-A88B-FE941E2E80CA}">
      <dgm:prSet/>
      <dgm:spPr/>
      <dgm:t>
        <a:bodyPr/>
        <a:lstStyle/>
        <a:p>
          <a:endParaRPr lang="en-GB"/>
        </a:p>
      </dgm:t>
    </dgm:pt>
    <dgm:pt modelId="{C109DBFC-4310-4500-A89E-E4F8C7D78F21}">
      <dgm:prSet phldrT="[Text]"/>
      <dgm:spPr/>
      <dgm:t>
        <a:bodyPr/>
        <a:lstStyle/>
        <a:p>
          <a:r>
            <a:rPr lang="en-GB"/>
            <a:t>Rape accusations are often used as a way of getting back at men.</a:t>
          </a:r>
          <a:endParaRPr lang="en-GB" dirty="0"/>
        </a:p>
      </dgm:t>
    </dgm:pt>
    <dgm:pt modelId="{676B93B0-51EB-4AFE-B48E-32315AE79B3B}" type="parTrans" cxnId="{1360934E-5C8A-4431-952A-83464A40D37C}">
      <dgm:prSet/>
      <dgm:spPr/>
      <dgm:t>
        <a:bodyPr/>
        <a:lstStyle/>
        <a:p>
          <a:endParaRPr lang="en-GB"/>
        </a:p>
      </dgm:t>
    </dgm:pt>
    <dgm:pt modelId="{4E8227D0-8549-4C57-9015-17555D07ED33}" type="sibTrans" cxnId="{1360934E-5C8A-4431-952A-83464A40D37C}">
      <dgm:prSet/>
      <dgm:spPr/>
      <dgm:t>
        <a:bodyPr/>
        <a:lstStyle/>
        <a:p>
          <a:endParaRPr lang="en-GB"/>
        </a:p>
      </dgm:t>
    </dgm:pt>
    <dgm:pt modelId="{1380013C-8D3A-40C3-A135-80E2DCC0CFFE}" type="pres">
      <dgm:prSet presAssocID="{325C4AB1-D3F5-4001-AB73-5A12EE749E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5DF7AA-E902-43DB-8A1B-ADE3284296D8}" type="pres">
      <dgm:prSet presAssocID="{E3DC0BED-EAAF-4C5A-8171-10F1FE36B82A}" presName="hierRoot1" presStyleCnt="0">
        <dgm:presLayoutVars>
          <dgm:hierBranch val="init"/>
        </dgm:presLayoutVars>
      </dgm:prSet>
      <dgm:spPr/>
    </dgm:pt>
    <dgm:pt modelId="{DAF4EF63-5245-4629-B596-D29DDE0FE691}" type="pres">
      <dgm:prSet presAssocID="{E3DC0BED-EAAF-4C5A-8171-10F1FE36B82A}" presName="rootComposite1" presStyleCnt="0"/>
      <dgm:spPr/>
    </dgm:pt>
    <dgm:pt modelId="{11842D16-9F16-439A-8FCC-563579044614}" type="pres">
      <dgm:prSet presAssocID="{E3DC0BED-EAAF-4C5A-8171-10F1FE36B82A}" presName="rootText1" presStyleLbl="node0" presStyleIdx="0" presStyleCnt="1">
        <dgm:presLayoutVars>
          <dgm:chPref val="3"/>
        </dgm:presLayoutVars>
      </dgm:prSet>
      <dgm:spPr/>
    </dgm:pt>
    <dgm:pt modelId="{CBE58F72-414B-4CE4-A52A-5CBBBBC7838C}" type="pres">
      <dgm:prSet presAssocID="{E3DC0BED-EAAF-4C5A-8171-10F1FE36B82A}" presName="rootConnector1" presStyleLbl="node1" presStyleIdx="0" presStyleCnt="0"/>
      <dgm:spPr/>
    </dgm:pt>
    <dgm:pt modelId="{DD57B8DD-728F-4369-8A1D-99EC949696AC}" type="pres">
      <dgm:prSet presAssocID="{E3DC0BED-EAAF-4C5A-8171-10F1FE36B82A}" presName="hierChild2" presStyleCnt="0"/>
      <dgm:spPr/>
    </dgm:pt>
    <dgm:pt modelId="{61008C5F-5831-4C75-AFB7-561E8275B2A8}" type="pres">
      <dgm:prSet presAssocID="{64058375-4F5F-45D1-AE89-A3B2BEE555B5}" presName="Name37" presStyleLbl="parChTrans1D2" presStyleIdx="0" presStyleCnt="3"/>
      <dgm:spPr/>
    </dgm:pt>
    <dgm:pt modelId="{29A74BEF-40E3-490A-9DF2-EEB4E1E32774}" type="pres">
      <dgm:prSet presAssocID="{EB03AC19-A843-4E33-9A1D-A2B95982935F}" presName="hierRoot2" presStyleCnt="0">
        <dgm:presLayoutVars>
          <dgm:hierBranch val="init"/>
        </dgm:presLayoutVars>
      </dgm:prSet>
      <dgm:spPr/>
    </dgm:pt>
    <dgm:pt modelId="{82998F75-0059-4DED-9374-3EDE93204E55}" type="pres">
      <dgm:prSet presAssocID="{EB03AC19-A843-4E33-9A1D-A2B95982935F}" presName="rootComposite" presStyleCnt="0"/>
      <dgm:spPr/>
    </dgm:pt>
    <dgm:pt modelId="{9C13C57E-CC06-4F94-A037-2E0F1C272DD8}" type="pres">
      <dgm:prSet presAssocID="{EB03AC19-A843-4E33-9A1D-A2B95982935F}" presName="rootText" presStyleLbl="node2" presStyleIdx="0" presStyleCnt="3">
        <dgm:presLayoutVars>
          <dgm:chPref val="3"/>
        </dgm:presLayoutVars>
      </dgm:prSet>
      <dgm:spPr/>
    </dgm:pt>
    <dgm:pt modelId="{73192CF1-9739-4B65-8713-659C913B9890}" type="pres">
      <dgm:prSet presAssocID="{EB03AC19-A843-4E33-9A1D-A2B95982935F}" presName="rootConnector" presStyleLbl="node2" presStyleIdx="0" presStyleCnt="3"/>
      <dgm:spPr/>
    </dgm:pt>
    <dgm:pt modelId="{709A4AC3-FF4F-4DFF-B787-79E71B492588}" type="pres">
      <dgm:prSet presAssocID="{EB03AC19-A843-4E33-9A1D-A2B95982935F}" presName="hierChild4" presStyleCnt="0"/>
      <dgm:spPr/>
    </dgm:pt>
    <dgm:pt modelId="{A183A211-34A3-4100-9894-64F329879E82}" type="pres">
      <dgm:prSet presAssocID="{EE31BC05-87E7-4A2A-BC90-BE5C2FA252D0}" presName="Name37" presStyleLbl="parChTrans1D3" presStyleIdx="0" presStyleCnt="3"/>
      <dgm:spPr/>
    </dgm:pt>
    <dgm:pt modelId="{F4A61633-620B-46D4-9853-75A4E132C552}" type="pres">
      <dgm:prSet presAssocID="{EC862650-28BC-417C-811D-F5537EF8378D}" presName="hierRoot2" presStyleCnt="0">
        <dgm:presLayoutVars>
          <dgm:hierBranch val="init"/>
        </dgm:presLayoutVars>
      </dgm:prSet>
      <dgm:spPr/>
    </dgm:pt>
    <dgm:pt modelId="{F1759FDD-99BC-4195-9C74-6BEC0D08097E}" type="pres">
      <dgm:prSet presAssocID="{EC862650-28BC-417C-811D-F5537EF8378D}" presName="rootComposite" presStyleCnt="0"/>
      <dgm:spPr/>
    </dgm:pt>
    <dgm:pt modelId="{BA265BC7-E631-402A-8F5C-6CD9FFCF8F69}" type="pres">
      <dgm:prSet presAssocID="{EC862650-28BC-417C-811D-F5537EF8378D}" presName="rootText" presStyleLbl="node3" presStyleIdx="0" presStyleCnt="3">
        <dgm:presLayoutVars>
          <dgm:chPref val="3"/>
        </dgm:presLayoutVars>
      </dgm:prSet>
      <dgm:spPr/>
    </dgm:pt>
    <dgm:pt modelId="{5F0563FB-898B-40C1-BEC3-B219F756B477}" type="pres">
      <dgm:prSet presAssocID="{EC862650-28BC-417C-811D-F5537EF8378D}" presName="rootConnector" presStyleLbl="node3" presStyleIdx="0" presStyleCnt="3"/>
      <dgm:spPr/>
    </dgm:pt>
    <dgm:pt modelId="{5E690116-A3BE-4BEE-809E-34769624726D}" type="pres">
      <dgm:prSet presAssocID="{EC862650-28BC-417C-811D-F5537EF8378D}" presName="hierChild4" presStyleCnt="0"/>
      <dgm:spPr/>
    </dgm:pt>
    <dgm:pt modelId="{51CC4FFD-749B-46AA-A438-9BA3EC9D5BEB}" type="pres">
      <dgm:prSet presAssocID="{EC862650-28BC-417C-811D-F5537EF8378D}" presName="hierChild5" presStyleCnt="0"/>
      <dgm:spPr/>
    </dgm:pt>
    <dgm:pt modelId="{64EEBEDD-CE9C-4C64-BA25-61F05946BE79}" type="pres">
      <dgm:prSet presAssocID="{EB03AC19-A843-4E33-9A1D-A2B95982935F}" presName="hierChild5" presStyleCnt="0"/>
      <dgm:spPr/>
    </dgm:pt>
    <dgm:pt modelId="{720A8938-01BD-4AEF-911B-AEDDD9CBED48}" type="pres">
      <dgm:prSet presAssocID="{C74745E7-EE76-48FC-941F-3C4043193747}" presName="Name37" presStyleLbl="parChTrans1D2" presStyleIdx="1" presStyleCnt="3"/>
      <dgm:spPr/>
    </dgm:pt>
    <dgm:pt modelId="{0F596A73-9CAC-436B-8E81-4BBC0FF68B58}" type="pres">
      <dgm:prSet presAssocID="{24960055-F824-4E44-8208-5A4D295E2A50}" presName="hierRoot2" presStyleCnt="0">
        <dgm:presLayoutVars>
          <dgm:hierBranch val="init"/>
        </dgm:presLayoutVars>
      </dgm:prSet>
      <dgm:spPr/>
    </dgm:pt>
    <dgm:pt modelId="{BA028227-8AFD-464B-B485-13E3ED8BCA7D}" type="pres">
      <dgm:prSet presAssocID="{24960055-F824-4E44-8208-5A4D295E2A50}" presName="rootComposite" presStyleCnt="0"/>
      <dgm:spPr/>
    </dgm:pt>
    <dgm:pt modelId="{E604FEF8-C068-4D7D-A86C-FEC732B40D0F}" type="pres">
      <dgm:prSet presAssocID="{24960055-F824-4E44-8208-5A4D295E2A50}" presName="rootText" presStyleLbl="node2" presStyleIdx="1" presStyleCnt="3">
        <dgm:presLayoutVars>
          <dgm:chPref val="3"/>
        </dgm:presLayoutVars>
      </dgm:prSet>
      <dgm:spPr/>
    </dgm:pt>
    <dgm:pt modelId="{49AA4259-5091-4B3B-B698-48DA836DEFD5}" type="pres">
      <dgm:prSet presAssocID="{24960055-F824-4E44-8208-5A4D295E2A50}" presName="rootConnector" presStyleLbl="node2" presStyleIdx="1" presStyleCnt="3"/>
      <dgm:spPr/>
    </dgm:pt>
    <dgm:pt modelId="{D308EA7C-0765-40E8-90E0-8B8F4F547FDF}" type="pres">
      <dgm:prSet presAssocID="{24960055-F824-4E44-8208-5A4D295E2A50}" presName="hierChild4" presStyleCnt="0"/>
      <dgm:spPr/>
    </dgm:pt>
    <dgm:pt modelId="{E14B25CC-0609-44FC-A1F9-521DBA7CE597}" type="pres">
      <dgm:prSet presAssocID="{CBAA92AA-A821-4A8B-8994-4CAF5B3AB2B2}" presName="Name37" presStyleLbl="parChTrans1D3" presStyleIdx="1" presStyleCnt="3"/>
      <dgm:spPr/>
    </dgm:pt>
    <dgm:pt modelId="{C3BD365D-B801-4AEB-9840-070268354D1F}" type="pres">
      <dgm:prSet presAssocID="{DA7FCB9A-5E94-41F7-B0B5-05E37244E4C0}" presName="hierRoot2" presStyleCnt="0">
        <dgm:presLayoutVars>
          <dgm:hierBranch val="init"/>
        </dgm:presLayoutVars>
      </dgm:prSet>
      <dgm:spPr/>
    </dgm:pt>
    <dgm:pt modelId="{F5B14E27-848D-46AE-80E0-92B6385BFE61}" type="pres">
      <dgm:prSet presAssocID="{DA7FCB9A-5E94-41F7-B0B5-05E37244E4C0}" presName="rootComposite" presStyleCnt="0"/>
      <dgm:spPr/>
    </dgm:pt>
    <dgm:pt modelId="{D83A20FD-6DBD-4D38-AD6A-7A6F8BD5D67B}" type="pres">
      <dgm:prSet presAssocID="{DA7FCB9A-5E94-41F7-B0B5-05E37244E4C0}" presName="rootText" presStyleLbl="node3" presStyleIdx="1" presStyleCnt="3">
        <dgm:presLayoutVars>
          <dgm:chPref val="3"/>
        </dgm:presLayoutVars>
      </dgm:prSet>
      <dgm:spPr/>
    </dgm:pt>
    <dgm:pt modelId="{3F95EE8A-BE4A-40E9-B6D8-B908062A73A3}" type="pres">
      <dgm:prSet presAssocID="{DA7FCB9A-5E94-41F7-B0B5-05E37244E4C0}" presName="rootConnector" presStyleLbl="node3" presStyleIdx="1" presStyleCnt="3"/>
      <dgm:spPr/>
    </dgm:pt>
    <dgm:pt modelId="{B26A6FE4-C23B-47B8-98B9-8571DDD23234}" type="pres">
      <dgm:prSet presAssocID="{DA7FCB9A-5E94-41F7-B0B5-05E37244E4C0}" presName="hierChild4" presStyleCnt="0"/>
      <dgm:spPr/>
    </dgm:pt>
    <dgm:pt modelId="{5E0363A6-4870-4BB0-91F6-EA76A9F65B97}" type="pres">
      <dgm:prSet presAssocID="{DA7FCB9A-5E94-41F7-B0B5-05E37244E4C0}" presName="hierChild5" presStyleCnt="0"/>
      <dgm:spPr/>
    </dgm:pt>
    <dgm:pt modelId="{9D37A3B3-8563-4F41-A0AC-51BB0B222FF4}" type="pres">
      <dgm:prSet presAssocID="{24960055-F824-4E44-8208-5A4D295E2A50}" presName="hierChild5" presStyleCnt="0"/>
      <dgm:spPr/>
    </dgm:pt>
    <dgm:pt modelId="{BA63E6FB-387F-4D3B-AC82-A29366F71528}" type="pres">
      <dgm:prSet presAssocID="{F6D3817A-EFD6-486B-8C1E-AB89F749FA2B}" presName="Name37" presStyleLbl="parChTrans1D2" presStyleIdx="2" presStyleCnt="3"/>
      <dgm:spPr/>
    </dgm:pt>
    <dgm:pt modelId="{012F43FC-6D63-40B9-9265-FB9D697CB987}" type="pres">
      <dgm:prSet presAssocID="{480C0758-1EE2-4111-91A2-F84381B1A4D8}" presName="hierRoot2" presStyleCnt="0">
        <dgm:presLayoutVars>
          <dgm:hierBranch val="init"/>
        </dgm:presLayoutVars>
      </dgm:prSet>
      <dgm:spPr/>
    </dgm:pt>
    <dgm:pt modelId="{12F1432E-D700-44FB-9C09-0E9B722442C7}" type="pres">
      <dgm:prSet presAssocID="{480C0758-1EE2-4111-91A2-F84381B1A4D8}" presName="rootComposite" presStyleCnt="0"/>
      <dgm:spPr/>
    </dgm:pt>
    <dgm:pt modelId="{E9C554EA-AE76-4436-8BDF-FD7D5CE5E86D}" type="pres">
      <dgm:prSet presAssocID="{480C0758-1EE2-4111-91A2-F84381B1A4D8}" presName="rootText" presStyleLbl="node2" presStyleIdx="2" presStyleCnt="3">
        <dgm:presLayoutVars>
          <dgm:chPref val="3"/>
        </dgm:presLayoutVars>
      </dgm:prSet>
      <dgm:spPr/>
    </dgm:pt>
    <dgm:pt modelId="{ADE3ADE7-0EDC-4050-AF25-B9638FF71196}" type="pres">
      <dgm:prSet presAssocID="{480C0758-1EE2-4111-91A2-F84381B1A4D8}" presName="rootConnector" presStyleLbl="node2" presStyleIdx="2" presStyleCnt="3"/>
      <dgm:spPr/>
    </dgm:pt>
    <dgm:pt modelId="{FB150008-FBC7-4915-9137-8C2D2AC79F6D}" type="pres">
      <dgm:prSet presAssocID="{480C0758-1EE2-4111-91A2-F84381B1A4D8}" presName="hierChild4" presStyleCnt="0"/>
      <dgm:spPr/>
    </dgm:pt>
    <dgm:pt modelId="{7ABD3414-2A86-4F50-9A17-AFEA79028E1C}" type="pres">
      <dgm:prSet presAssocID="{676B93B0-51EB-4AFE-B48E-32315AE79B3B}" presName="Name37" presStyleLbl="parChTrans1D3" presStyleIdx="2" presStyleCnt="3"/>
      <dgm:spPr/>
    </dgm:pt>
    <dgm:pt modelId="{6561BA7F-2416-4327-8C92-3748FF9C6351}" type="pres">
      <dgm:prSet presAssocID="{C109DBFC-4310-4500-A89E-E4F8C7D78F21}" presName="hierRoot2" presStyleCnt="0">
        <dgm:presLayoutVars>
          <dgm:hierBranch val="init"/>
        </dgm:presLayoutVars>
      </dgm:prSet>
      <dgm:spPr/>
    </dgm:pt>
    <dgm:pt modelId="{F3C86D68-F8BF-42C8-8DDE-6BBB23149E04}" type="pres">
      <dgm:prSet presAssocID="{C109DBFC-4310-4500-A89E-E4F8C7D78F21}" presName="rootComposite" presStyleCnt="0"/>
      <dgm:spPr/>
    </dgm:pt>
    <dgm:pt modelId="{7A525415-908B-4E81-8456-4FC8BA374343}" type="pres">
      <dgm:prSet presAssocID="{C109DBFC-4310-4500-A89E-E4F8C7D78F21}" presName="rootText" presStyleLbl="node3" presStyleIdx="2" presStyleCnt="3">
        <dgm:presLayoutVars>
          <dgm:chPref val="3"/>
        </dgm:presLayoutVars>
      </dgm:prSet>
      <dgm:spPr/>
    </dgm:pt>
    <dgm:pt modelId="{EAB30A15-CEE1-4992-BFD7-665FEDFA422D}" type="pres">
      <dgm:prSet presAssocID="{C109DBFC-4310-4500-A89E-E4F8C7D78F21}" presName="rootConnector" presStyleLbl="node3" presStyleIdx="2" presStyleCnt="3"/>
      <dgm:spPr/>
    </dgm:pt>
    <dgm:pt modelId="{23FF4C0F-7747-42D8-B7FF-E7873364B974}" type="pres">
      <dgm:prSet presAssocID="{C109DBFC-4310-4500-A89E-E4F8C7D78F21}" presName="hierChild4" presStyleCnt="0"/>
      <dgm:spPr/>
    </dgm:pt>
    <dgm:pt modelId="{0942D582-F82B-4FA9-8A2A-1A0F89D2D34C}" type="pres">
      <dgm:prSet presAssocID="{C109DBFC-4310-4500-A89E-E4F8C7D78F21}" presName="hierChild5" presStyleCnt="0"/>
      <dgm:spPr/>
    </dgm:pt>
    <dgm:pt modelId="{9D3A0EAC-8FDC-4558-8552-B5EF86B35E1F}" type="pres">
      <dgm:prSet presAssocID="{480C0758-1EE2-4111-91A2-F84381B1A4D8}" presName="hierChild5" presStyleCnt="0"/>
      <dgm:spPr/>
    </dgm:pt>
    <dgm:pt modelId="{7D121C26-F133-443F-BF42-B90912A809CB}" type="pres">
      <dgm:prSet presAssocID="{E3DC0BED-EAAF-4C5A-8171-10F1FE36B82A}" presName="hierChild3" presStyleCnt="0"/>
      <dgm:spPr/>
    </dgm:pt>
  </dgm:ptLst>
  <dgm:cxnLst>
    <dgm:cxn modelId="{8CF50B0D-4DE1-4F7A-A524-B04E6625B877}" srcId="{E3DC0BED-EAAF-4C5A-8171-10F1FE36B82A}" destId="{24960055-F824-4E44-8208-5A4D295E2A50}" srcOrd="1" destOrd="0" parTransId="{C74745E7-EE76-48FC-941F-3C4043193747}" sibTransId="{1DB8A180-35ED-45D6-8E50-A49B70E768E0}"/>
    <dgm:cxn modelId="{11DDFA0D-C2D2-4EAA-8E08-973CE1446655}" type="presOf" srcId="{DA7FCB9A-5E94-41F7-B0B5-05E37244E4C0}" destId="{3F95EE8A-BE4A-40E9-B6D8-B908062A73A3}" srcOrd="1" destOrd="0" presId="urn:microsoft.com/office/officeart/2005/8/layout/orgChart1"/>
    <dgm:cxn modelId="{D19F6A11-809D-4510-903C-B56B408375CE}" type="presOf" srcId="{EB03AC19-A843-4E33-9A1D-A2B95982935F}" destId="{73192CF1-9739-4B65-8713-659C913B9890}" srcOrd="1" destOrd="0" presId="urn:microsoft.com/office/officeart/2005/8/layout/orgChart1"/>
    <dgm:cxn modelId="{38C8551D-510D-492D-AFDF-E570684A6A80}" type="presOf" srcId="{C74745E7-EE76-48FC-941F-3C4043193747}" destId="{720A8938-01BD-4AEF-911B-AEDDD9CBED48}" srcOrd="0" destOrd="0" presId="urn:microsoft.com/office/officeart/2005/8/layout/orgChart1"/>
    <dgm:cxn modelId="{AEC2ED27-1FB8-4B08-9071-3DE38CE759A3}" srcId="{EB03AC19-A843-4E33-9A1D-A2B95982935F}" destId="{EC862650-28BC-417C-811D-F5537EF8378D}" srcOrd="0" destOrd="0" parTransId="{EE31BC05-87E7-4A2A-BC90-BE5C2FA252D0}" sibTransId="{46BDA44E-1B62-4880-A1B4-5D7585D66B2C}"/>
    <dgm:cxn modelId="{806F3331-EC6F-4664-8A43-876A80CD6ABA}" type="presOf" srcId="{480C0758-1EE2-4111-91A2-F84381B1A4D8}" destId="{E9C554EA-AE76-4436-8BDF-FD7D5CE5E86D}" srcOrd="0" destOrd="0" presId="urn:microsoft.com/office/officeart/2005/8/layout/orgChart1"/>
    <dgm:cxn modelId="{F3BBA532-C61B-450C-BD5F-9D2D83525405}" type="presOf" srcId="{DA7FCB9A-5E94-41F7-B0B5-05E37244E4C0}" destId="{D83A20FD-6DBD-4D38-AD6A-7A6F8BD5D67B}" srcOrd="0" destOrd="0" presId="urn:microsoft.com/office/officeart/2005/8/layout/orgChart1"/>
    <dgm:cxn modelId="{F9658434-5F54-4DFF-AD38-7159CC378080}" type="presOf" srcId="{24960055-F824-4E44-8208-5A4D295E2A50}" destId="{49AA4259-5091-4B3B-B698-48DA836DEFD5}" srcOrd="1" destOrd="0" presId="urn:microsoft.com/office/officeart/2005/8/layout/orgChart1"/>
    <dgm:cxn modelId="{2270B437-191D-497F-9D53-40B3848FA600}" srcId="{325C4AB1-D3F5-4001-AB73-5A12EE749E56}" destId="{E3DC0BED-EAAF-4C5A-8171-10F1FE36B82A}" srcOrd="0" destOrd="0" parTransId="{017E10E9-DD5C-4864-AB34-CC82CEA87C99}" sibTransId="{D31150D6-CCF1-4699-9C55-A752D71969FF}"/>
    <dgm:cxn modelId="{5E5D4A3A-2AE3-4B2F-A88B-FE941E2E80CA}" srcId="{24960055-F824-4E44-8208-5A4D295E2A50}" destId="{DA7FCB9A-5E94-41F7-B0B5-05E37244E4C0}" srcOrd="0" destOrd="0" parTransId="{CBAA92AA-A821-4A8B-8994-4CAF5B3AB2B2}" sibTransId="{F26BC437-337D-4A52-9CA1-F4D542CB4D98}"/>
    <dgm:cxn modelId="{D544E73B-3192-41B2-B852-D0D1C7EDB438}" type="presOf" srcId="{EE31BC05-87E7-4A2A-BC90-BE5C2FA252D0}" destId="{A183A211-34A3-4100-9894-64F329879E82}" srcOrd="0" destOrd="0" presId="urn:microsoft.com/office/officeart/2005/8/layout/orgChart1"/>
    <dgm:cxn modelId="{D41CDE3C-D974-4945-931F-432567EA1ABF}" type="presOf" srcId="{C109DBFC-4310-4500-A89E-E4F8C7D78F21}" destId="{7A525415-908B-4E81-8456-4FC8BA374343}" srcOrd="0" destOrd="0" presId="urn:microsoft.com/office/officeart/2005/8/layout/orgChart1"/>
    <dgm:cxn modelId="{86FE3D63-FC20-4126-998A-28633991541D}" type="presOf" srcId="{EC862650-28BC-417C-811D-F5537EF8378D}" destId="{5F0563FB-898B-40C1-BEC3-B219F756B477}" srcOrd="1" destOrd="0" presId="urn:microsoft.com/office/officeart/2005/8/layout/orgChart1"/>
    <dgm:cxn modelId="{E049676B-5A68-46AE-B770-0AE6FE335EDE}" type="presOf" srcId="{480C0758-1EE2-4111-91A2-F84381B1A4D8}" destId="{ADE3ADE7-0EDC-4050-AF25-B9638FF71196}" srcOrd="1" destOrd="0" presId="urn:microsoft.com/office/officeart/2005/8/layout/orgChart1"/>
    <dgm:cxn modelId="{1360934E-5C8A-4431-952A-83464A40D37C}" srcId="{480C0758-1EE2-4111-91A2-F84381B1A4D8}" destId="{C109DBFC-4310-4500-A89E-E4F8C7D78F21}" srcOrd="0" destOrd="0" parTransId="{676B93B0-51EB-4AFE-B48E-32315AE79B3B}" sibTransId="{4E8227D0-8549-4C57-9015-17555D07ED33}"/>
    <dgm:cxn modelId="{CA559B51-040D-49B3-BCAC-2081EE66C45E}" type="presOf" srcId="{24960055-F824-4E44-8208-5A4D295E2A50}" destId="{E604FEF8-C068-4D7D-A86C-FEC732B40D0F}" srcOrd="0" destOrd="0" presId="urn:microsoft.com/office/officeart/2005/8/layout/orgChart1"/>
    <dgm:cxn modelId="{11984753-3A24-4BD4-931E-8AE028EC1C02}" type="presOf" srcId="{676B93B0-51EB-4AFE-B48E-32315AE79B3B}" destId="{7ABD3414-2A86-4F50-9A17-AFEA79028E1C}" srcOrd="0" destOrd="0" presId="urn:microsoft.com/office/officeart/2005/8/layout/orgChart1"/>
    <dgm:cxn modelId="{829A5853-F659-4245-A127-EF160FD80AE9}" type="presOf" srcId="{64058375-4F5F-45D1-AE89-A3B2BEE555B5}" destId="{61008C5F-5831-4C75-AFB7-561E8275B2A8}" srcOrd="0" destOrd="0" presId="urn:microsoft.com/office/officeart/2005/8/layout/orgChart1"/>
    <dgm:cxn modelId="{A7AB678B-21CA-4564-9CF7-8682AB64E668}" srcId="{E3DC0BED-EAAF-4C5A-8171-10F1FE36B82A}" destId="{480C0758-1EE2-4111-91A2-F84381B1A4D8}" srcOrd="2" destOrd="0" parTransId="{F6D3817A-EFD6-486B-8C1E-AB89F749FA2B}" sibTransId="{EE750CB0-925F-4547-8ABB-7077BA47E0A2}"/>
    <dgm:cxn modelId="{97317097-C60F-4363-AF14-DA3AFB10175C}" type="presOf" srcId="{E3DC0BED-EAAF-4C5A-8171-10F1FE36B82A}" destId="{11842D16-9F16-439A-8FCC-563579044614}" srcOrd="0" destOrd="0" presId="urn:microsoft.com/office/officeart/2005/8/layout/orgChart1"/>
    <dgm:cxn modelId="{260656AC-CC52-4B16-87CC-36858C76B7C0}" type="presOf" srcId="{C109DBFC-4310-4500-A89E-E4F8C7D78F21}" destId="{EAB30A15-CEE1-4992-BFD7-665FEDFA422D}" srcOrd="1" destOrd="0" presId="urn:microsoft.com/office/officeart/2005/8/layout/orgChart1"/>
    <dgm:cxn modelId="{21EB44B7-E242-4D98-BE78-9F09030777F2}" type="presOf" srcId="{F6D3817A-EFD6-486B-8C1E-AB89F749FA2B}" destId="{BA63E6FB-387F-4D3B-AC82-A29366F71528}" srcOrd="0" destOrd="0" presId="urn:microsoft.com/office/officeart/2005/8/layout/orgChart1"/>
    <dgm:cxn modelId="{0647B2CC-C1C8-40C9-946E-76178579265B}" type="presOf" srcId="{CBAA92AA-A821-4A8B-8994-4CAF5B3AB2B2}" destId="{E14B25CC-0609-44FC-A1F9-521DBA7CE597}" srcOrd="0" destOrd="0" presId="urn:microsoft.com/office/officeart/2005/8/layout/orgChart1"/>
    <dgm:cxn modelId="{4DBADFD4-8B22-4DF8-A6D7-94C08AC5296E}" type="presOf" srcId="{E3DC0BED-EAAF-4C5A-8171-10F1FE36B82A}" destId="{CBE58F72-414B-4CE4-A52A-5CBBBBC7838C}" srcOrd="1" destOrd="0" presId="urn:microsoft.com/office/officeart/2005/8/layout/orgChart1"/>
    <dgm:cxn modelId="{DA0E28D8-D746-4D13-A80A-5D539319CDB9}" type="presOf" srcId="{EC862650-28BC-417C-811D-F5537EF8378D}" destId="{BA265BC7-E631-402A-8F5C-6CD9FFCF8F69}" srcOrd="0" destOrd="0" presId="urn:microsoft.com/office/officeart/2005/8/layout/orgChart1"/>
    <dgm:cxn modelId="{D00AEDEF-BC95-47F4-B0E5-44B3313E1E3E}" type="presOf" srcId="{325C4AB1-D3F5-4001-AB73-5A12EE749E56}" destId="{1380013C-8D3A-40C3-A135-80E2DCC0CFFE}" srcOrd="0" destOrd="0" presId="urn:microsoft.com/office/officeart/2005/8/layout/orgChart1"/>
    <dgm:cxn modelId="{551B1CF2-433B-4415-883B-783CD1AF4EE0}" type="presOf" srcId="{EB03AC19-A843-4E33-9A1D-A2B95982935F}" destId="{9C13C57E-CC06-4F94-A037-2E0F1C272DD8}" srcOrd="0" destOrd="0" presId="urn:microsoft.com/office/officeart/2005/8/layout/orgChart1"/>
    <dgm:cxn modelId="{5EFB78FE-9A16-4DEE-BFCA-5470040482DE}" srcId="{E3DC0BED-EAAF-4C5A-8171-10F1FE36B82A}" destId="{EB03AC19-A843-4E33-9A1D-A2B95982935F}" srcOrd="0" destOrd="0" parTransId="{64058375-4F5F-45D1-AE89-A3B2BEE555B5}" sibTransId="{96266EAB-531C-4B08-8F4A-027D6C08D325}"/>
    <dgm:cxn modelId="{40BAECEF-8BBC-4183-878D-D7156C4BF0F3}" type="presParOf" srcId="{1380013C-8D3A-40C3-A135-80E2DCC0CFFE}" destId="{E65DF7AA-E902-43DB-8A1B-ADE3284296D8}" srcOrd="0" destOrd="0" presId="urn:microsoft.com/office/officeart/2005/8/layout/orgChart1"/>
    <dgm:cxn modelId="{37922687-3296-4FCB-BA68-5529B46DEC95}" type="presParOf" srcId="{E65DF7AA-E902-43DB-8A1B-ADE3284296D8}" destId="{DAF4EF63-5245-4629-B596-D29DDE0FE691}" srcOrd="0" destOrd="0" presId="urn:microsoft.com/office/officeart/2005/8/layout/orgChart1"/>
    <dgm:cxn modelId="{DA9F2556-A3AF-4ADE-84DD-F4690562DF6F}" type="presParOf" srcId="{DAF4EF63-5245-4629-B596-D29DDE0FE691}" destId="{11842D16-9F16-439A-8FCC-563579044614}" srcOrd="0" destOrd="0" presId="urn:microsoft.com/office/officeart/2005/8/layout/orgChart1"/>
    <dgm:cxn modelId="{788A1A38-1B56-407A-ADE3-881F5829979C}" type="presParOf" srcId="{DAF4EF63-5245-4629-B596-D29DDE0FE691}" destId="{CBE58F72-414B-4CE4-A52A-5CBBBBC7838C}" srcOrd="1" destOrd="0" presId="urn:microsoft.com/office/officeart/2005/8/layout/orgChart1"/>
    <dgm:cxn modelId="{C455A324-D67C-44FC-ABE4-DA2BA8A937F4}" type="presParOf" srcId="{E65DF7AA-E902-43DB-8A1B-ADE3284296D8}" destId="{DD57B8DD-728F-4369-8A1D-99EC949696AC}" srcOrd="1" destOrd="0" presId="urn:microsoft.com/office/officeart/2005/8/layout/orgChart1"/>
    <dgm:cxn modelId="{DB4319E5-48B4-4F5A-BCB1-B5D1882DB692}" type="presParOf" srcId="{DD57B8DD-728F-4369-8A1D-99EC949696AC}" destId="{61008C5F-5831-4C75-AFB7-561E8275B2A8}" srcOrd="0" destOrd="0" presId="urn:microsoft.com/office/officeart/2005/8/layout/orgChart1"/>
    <dgm:cxn modelId="{CFB3FEF1-D86E-492C-9063-C541D8B914E2}" type="presParOf" srcId="{DD57B8DD-728F-4369-8A1D-99EC949696AC}" destId="{29A74BEF-40E3-490A-9DF2-EEB4E1E32774}" srcOrd="1" destOrd="0" presId="urn:microsoft.com/office/officeart/2005/8/layout/orgChart1"/>
    <dgm:cxn modelId="{5824E972-1A93-4741-8265-40F5F1A4538F}" type="presParOf" srcId="{29A74BEF-40E3-490A-9DF2-EEB4E1E32774}" destId="{82998F75-0059-4DED-9374-3EDE93204E55}" srcOrd="0" destOrd="0" presId="urn:microsoft.com/office/officeart/2005/8/layout/orgChart1"/>
    <dgm:cxn modelId="{35C171AE-959F-4373-80B0-A3FC46041D95}" type="presParOf" srcId="{82998F75-0059-4DED-9374-3EDE93204E55}" destId="{9C13C57E-CC06-4F94-A037-2E0F1C272DD8}" srcOrd="0" destOrd="0" presId="urn:microsoft.com/office/officeart/2005/8/layout/orgChart1"/>
    <dgm:cxn modelId="{F22832E7-7AD8-40E6-A1C9-61DB042888D0}" type="presParOf" srcId="{82998F75-0059-4DED-9374-3EDE93204E55}" destId="{73192CF1-9739-4B65-8713-659C913B9890}" srcOrd="1" destOrd="0" presId="urn:microsoft.com/office/officeart/2005/8/layout/orgChart1"/>
    <dgm:cxn modelId="{9F68FE03-3411-412D-B975-5F4365B45451}" type="presParOf" srcId="{29A74BEF-40E3-490A-9DF2-EEB4E1E32774}" destId="{709A4AC3-FF4F-4DFF-B787-79E71B492588}" srcOrd="1" destOrd="0" presId="urn:microsoft.com/office/officeart/2005/8/layout/orgChart1"/>
    <dgm:cxn modelId="{595EB8F1-A1F2-49E3-818A-1F19377DE475}" type="presParOf" srcId="{709A4AC3-FF4F-4DFF-B787-79E71B492588}" destId="{A183A211-34A3-4100-9894-64F329879E82}" srcOrd="0" destOrd="0" presId="urn:microsoft.com/office/officeart/2005/8/layout/orgChart1"/>
    <dgm:cxn modelId="{3686F9C8-6692-4ADD-A7A3-9F00E62C852A}" type="presParOf" srcId="{709A4AC3-FF4F-4DFF-B787-79E71B492588}" destId="{F4A61633-620B-46D4-9853-75A4E132C552}" srcOrd="1" destOrd="0" presId="urn:microsoft.com/office/officeart/2005/8/layout/orgChart1"/>
    <dgm:cxn modelId="{37CAE82D-03F7-4D15-96E3-27F14A44A5CC}" type="presParOf" srcId="{F4A61633-620B-46D4-9853-75A4E132C552}" destId="{F1759FDD-99BC-4195-9C74-6BEC0D08097E}" srcOrd="0" destOrd="0" presId="urn:microsoft.com/office/officeart/2005/8/layout/orgChart1"/>
    <dgm:cxn modelId="{4F44CD10-919F-40B9-A07A-5DEF2C8586E3}" type="presParOf" srcId="{F1759FDD-99BC-4195-9C74-6BEC0D08097E}" destId="{BA265BC7-E631-402A-8F5C-6CD9FFCF8F69}" srcOrd="0" destOrd="0" presId="urn:microsoft.com/office/officeart/2005/8/layout/orgChart1"/>
    <dgm:cxn modelId="{6BA17189-2E17-4CCA-AB29-9CB7EDC36CFD}" type="presParOf" srcId="{F1759FDD-99BC-4195-9C74-6BEC0D08097E}" destId="{5F0563FB-898B-40C1-BEC3-B219F756B477}" srcOrd="1" destOrd="0" presId="urn:microsoft.com/office/officeart/2005/8/layout/orgChart1"/>
    <dgm:cxn modelId="{D557C82C-B4C6-4656-A1D6-7DFF391C1894}" type="presParOf" srcId="{F4A61633-620B-46D4-9853-75A4E132C552}" destId="{5E690116-A3BE-4BEE-809E-34769624726D}" srcOrd="1" destOrd="0" presId="urn:microsoft.com/office/officeart/2005/8/layout/orgChart1"/>
    <dgm:cxn modelId="{3A8D7124-1CA4-4720-900A-115536B0CEA0}" type="presParOf" srcId="{F4A61633-620B-46D4-9853-75A4E132C552}" destId="{51CC4FFD-749B-46AA-A438-9BA3EC9D5BEB}" srcOrd="2" destOrd="0" presId="urn:microsoft.com/office/officeart/2005/8/layout/orgChart1"/>
    <dgm:cxn modelId="{8F130C46-52F5-42E7-B5D3-89095550A4AB}" type="presParOf" srcId="{29A74BEF-40E3-490A-9DF2-EEB4E1E32774}" destId="{64EEBEDD-CE9C-4C64-BA25-61F05946BE79}" srcOrd="2" destOrd="0" presId="urn:microsoft.com/office/officeart/2005/8/layout/orgChart1"/>
    <dgm:cxn modelId="{4EF5A59F-06B1-4B48-B540-4C1ED9888656}" type="presParOf" srcId="{DD57B8DD-728F-4369-8A1D-99EC949696AC}" destId="{720A8938-01BD-4AEF-911B-AEDDD9CBED48}" srcOrd="2" destOrd="0" presId="urn:microsoft.com/office/officeart/2005/8/layout/orgChart1"/>
    <dgm:cxn modelId="{954DDB9D-27A7-4F77-88DC-39C2839B1560}" type="presParOf" srcId="{DD57B8DD-728F-4369-8A1D-99EC949696AC}" destId="{0F596A73-9CAC-436B-8E81-4BBC0FF68B58}" srcOrd="3" destOrd="0" presId="urn:microsoft.com/office/officeart/2005/8/layout/orgChart1"/>
    <dgm:cxn modelId="{4D02313C-EF3F-4749-8E98-3E9B92750976}" type="presParOf" srcId="{0F596A73-9CAC-436B-8E81-4BBC0FF68B58}" destId="{BA028227-8AFD-464B-B485-13E3ED8BCA7D}" srcOrd="0" destOrd="0" presId="urn:microsoft.com/office/officeart/2005/8/layout/orgChart1"/>
    <dgm:cxn modelId="{C9D97447-A2DE-459C-B70A-3381087BDC19}" type="presParOf" srcId="{BA028227-8AFD-464B-B485-13E3ED8BCA7D}" destId="{E604FEF8-C068-4D7D-A86C-FEC732B40D0F}" srcOrd="0" destOrd="0" presId="urn:microsoft.com/office/officeart/2005/8/layout/orgChart1"/>
    <dgm:cxn modelId="{322E826B-068F-4373-A0BE-51C27619655F}" type="presParOf" srcId="{BA028227-8AFD-464B-B485-13E3ED8BCA7D}" destId="{49AA4259-5091-4B3B-B698-48DA836DEFD5}" srcOrd="1" destOrd="0" presId="urn:microsoft.com/office/officeart/2005/8/layout/orgChart1"/>
    <dgm:cxn modelId="{7915928E-D0C5-409E-9921-10BE7F766C80}" type="presParOf" srcId="{0F596A73-9CAC-436B-8E81-4BBC0FF68B58}" destId="{D308EA7C-0765-40E8-90E0-8B8F4F547FDF}" srcOrd="1" destOrd="0" presId="urn:microsoft.com/office/officeart/2005/8/layout/orgChart1"/>
    <dgm:cxn modelId="{81782F73-0820-4D39-A229-C282B1290687}" type="presParOf" srcId="{D308EA7C-0765-40E8-90E0-8B8F4F547FDF}" destId="{E14B25CC-0609-44FC-A1F9-521DBA7CE597}" srcOrd="0" destOrd="0" presId="urn:microsoft.com/office/officeart/2005/8/layout/orgChart1"/>
    <dgm:cxn modelId="{2601681D-B7F4-4DF7-915D-EA2F7E25EE3B}" type="presParOf" srcId="{D308EA7C-0765-40E8-90E0-8B8F4F547FDF}" destId="{C3BD365D-B801-4AEB-9840-070268354D1F}" srcOrd="1" destOrd="0" presId="urn:microsoft.com/office/officeart/2005/8/layout/orgChart1"/>
    <dgm:cxn modelId="{33AFDD58-94E0-447D-BEAF-9A3A74BEEB3A}" type="presParOf" srcId="{C3BD365D-B801-4AEB-9840-070268354D1F}" destId="{F5B14E27-848D-46AE-80E0-92B6385BFE61}" srcOrd="0" destOrd="0" presId="urn:microsoft.com/office/officeart/2005/8/layout/orgChart1"/>
    <dgm:cxn modelId="{53054411-47FF-4B55-8061-EC69D2F378F1}" type="presParOf" srcId="{F5B14E27-848D-46AE-80E0-92B6385BFE61}" destId="{D83A20FD-6DBD-4D38-AD6A-7A6F8BD5D67B}" srcOrd="0" destOrd="0" presId="urn:microsoft.com/office/officeart/2005/8/layout/orgChart1"/>
    <dgm:cxn modelId="{B950ADB4-5357-42C5-8F49-06D4D0E467A3}" type="presParOf" srcId="{F5B14E27-848D-46AE-80E0-92B6385BFE61}" destId="{3F95EE8A-BE4A-40E9-B6D8-B908062A73A3}" srcOrd="1" destOrd="0" presId="urn:microsoft.com/office/officeart/2005/8/layout/orgChart1"/>
    <dgm:cxn modelId="{70ACA7B1-9C2A-493C-AFE9-D8D5109584A0}" type="presParOf" srcId="{C3BD365D-B801-4AEB-9840-070268354D1F}" destId="{B26A6FE4-C23B-47B8-98B9-8571DDD23234}" srcOrd="1" destOrd="0" presId="urn:microsoft.com/office/officeart/2005/8/layout/orgChart1"/>
    <dgm:cxn modelId="{D17D83CD-AB29-47F6-B2C9-93F06BE1F655}" type="presParOf" srcId="{C3BD365D-B801-4AEB-9840-070268354D1F}" destId="{5E0363A6-4870-4BB0-91F6-EA76A9F65B97}" srcOrd="2" destOrd="0" presId="urn:microsoft.com/office/officeart/2005/8/layout/orgChart1"/>
    <dgm:cxn modelId="{25DC445F-BB86-456A-86F5-B84241136E90}" type="presParOf" srcId="{0F596A73-9CAC-436B-8E81-4BBC0FF68B58}" destId="{9D37A3B3-8563-4F41-A0AC-51BB0B222FF4}" srcOrd="2" destOrd="0" presId="urn:microsoft.com/office/officeart/2005/8/layout/orgChart1"/>
    <dgm:cxn modelId="{67446670-ECEE-4F02-915A-072BD9637CDB}" type="presParOf" srcId="{DD57B8DD-728F-4369-8A1D-99EC949696AC}" destId="{BA63E6FB-387F-4D3B-AC82-A29366F71528}" srcOrd="4" destOrd="0" presId="urn:microsoft.com/office/officeart/2005/8/layout/orgChart1"/>
    <dgm:cxn modelId="{4DFE9CBA-C814-4D44-AF79-ED5EEF23BDB3}" type="presParOf" srcId="{DD57B8DD-728F-4369-8A1D-99EC949696AC}" destId="{012F43FC-6D63-40B9-9265-FB9D697CB987}" srcOrd="5" destOrd="0" presId="urn:microsoft.com/office/officeart/2005/8/layout/orgChart1"/>
    <dgm:cxn modelId="{FCAC7DE2-897F-4EF2-8F9E-42907EFCED90}" type="presParOf" srcId="{012F43FC-6D63-40B9-9265-FB9D697CB987}" destId="{12F1432E-D700-44FB-9C09-0E9B722442C7}" srcOrd="0" destOrd="0" presId="urn:microsoft.com/office/officeart/2005/8/layout/orgChart1"/>
    <dgm:cxn modelId="{790EC5AE-5F99-4B79-8A82-F782ADC4F8A0}" type="presParOf" srcId="{12F1432E-D700-44FB-9C09-0E9B722442C7}" destId="{E9C554EA-AE76-4436-8BDF-FD7D5CE5E86D}" srcOrd="0" destOrd="0" presId="urn:microsoft.com/office/officeart/2005/8/layout/orgChart1"/>
    <dgm:cxn modelId="{EBA87656-2F96-4AB4-9873-E0615784081D}" type="presParOf" srcId="{12F1432E-D700-44FB-9C09-0E9B722442C7}" destId="{ADE3ADE7-0EDC-4050-AF25-B9638FF71196}" srcOrd="1" destOrd="0" presId="urn:microsoft.com/office/officeart/2005/8/layout/orgChart1"/>
    <dgm:cxn modelId="{AF655C8E-9561-4813-9F1B-BCCD142014FA}" type="presParOf" srcId="{012F43FC-6D63-40B9-9265-FB9D697CB987}" destId="{FB150008-FBC7-4915-9137-8C2D2AC79F6D}" srcOrd="1" destOrd="0" presId="urn:microsoft.com/office/officeart/2005/8/layout/orgChart1"/>
    <dgm:cxn modelId="{44DD74AC-04A4-41F2-B8D1-0C5C816EE6A4}" type="presParOf" srcId="{FB150008-FBC7-4915-9137-8C2D2AC79F6D}" destId="{7ABD3414-2A86-4F50-9A17-AFEA79028E1C}" srcOrd="0" destOrd="0" presId="urn:microsoft.com/office/officeart/2005/8/layout/orgChart1"/>
    <dgm:cxn modelId="{BE814C77-24EE-412E-8D52-A1C59BF2C035}" type="presParOf" srcId="{FB150008-FBC7-4915-9137-8C2D2AC79F6D}" destId="{6561BA7F-2416-4327-8C92-3748FF9C6351}" srcOrd="1" destOrd="0" presId="urn:microsoft.com/office/officeart/2005/8/layout/orgChart1"/>
    <dgm:cxn modelId="{43B107E0-EAE9-4397-B8C7-F3435D7F05B4}" type="presParOf" srcId="{6561BA7F-2416-4327-8C92-3748FF9C6351}" destId="{F3C86D68-F8BF-42C8-8DDE-6BBB23149E04}" srcOrd="0" destOrd="0" presId="urn:microsoft.com/office/officeart/2005/8/layout/orgChart1"/>
    <dgm:cxn modelId="{90A03E3C-23AD-4145-B509-758483B11882}" type="presParOf" srcId="{F3C86D68-F8BF-42C8-8DDE-6BBB23149E04}" destId="{7A525415-908B-4E81-8456-4FC8BA374343}" srcOrd="0" destOrd="0" presId="urn:microsoft.com/office/officeart/2005/8/layout/orgChart1"/>
    <dgm:cxn modelId="{16DC6358-E84A-4FE4-89B0-960DF71F5A66}" type="presParOf" srcId="{F3C86D68-F8BF-42C8-8DDE-6BBB23149E04}" destId="{EAB30A15-CEE1-4992-BFD7-665FEDFA422D}" srcOrd="1" destOrd="0" presId="urn:microsoft.com/office/officeart/2005/8/layout/orgChart1"/>
    <dgm:cxn modelId="{010853C9-DC74-4518-8054-A9854F6C2D83}" type="presParOf" srcId="{6561BA7F-2416-4327-8C92-3748FF9C6351}" destId="{23FF4C0F-7747-42D8-B7FF-E7873364B974}" srcOrd="1" destOrd="0" presId="urn:microsoft.com/office/officeart/2005/8/layout/orgChart1"/>
    <dgm:cxn modelId="{D819C96E-0F13-4C62-A210-5083950DA58D}" type="presParOf" srcId="{6561BA7F-2416-4327-8C92-3748FF9C6351}" destId="{0942D582-F82B-4FA9-8A2A-1A0F89D2D34C}" srcOrd="2" destOrd="0" presId="urn:microsoft.com/office/officeart/2005/8/layout/orgChart1"/>
    <dgm:cxn modelId="{841652EF-C538-4216-AE75-6A2ECDD6A1DF}" type="presParOf" srcId="{012F43FC-6D63-40B9-9265-FB9D697CB987}" destId="{9D3A0EAC-8FDC-4558-8552-B5EF86B35E1F}" srcOrd="2" destOrd="0" presId="urn:microsoft.com/office/officeart/2005/8/layout/orgChart1"/>
    <dgm:cxn modelId="{2CA44C23-79D1-43D5-B984-32777C96B9BE}" type="presParOf" srcId="{E65DF7AA-E902-43DB-8A1B-ADE3284296D8}" destId="{7D121C26-F133-443F-BF42-B90912A809C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09051A-9A46-4CD4-B2F3-EC8B23F40B6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8CF43FA-AC07-4792-80D8-1A1AD841628F}">
      <dgm:prSet phldrT="[Text]"/>
      <dgm:spPr/>
      <dgm:t>
        <a:bodyPr/>
        <a:lstStyle/>
        <a:p>
          <a:r>
            <a:rPr lang="en-GB" dirty="0"/>
            <a:t>General Intelligence (g)</a:t>
          </a:r>
        </a:p>
      </dgm:t>
    </dgm:pt>
    <dgm:pt modelId="{4D770BAD-BB81-4972-933A-18F9F939D3AE}" type="parTrans" cxnId="{E8D942AD-A775-4736-A334-192DA1296512}">
      <dgm:prSet/>
      <dgm:spPr/>
      <dgm:t>
        <a:bodyPr/>
        <a:lstStyle/>
        <a:p>
          <a:endParaRPr lang="en-GB"/>
        </a:p>
      </dgm:t>
    </dgm:pt>
    <dgm:pt modelId="{DDC2099B-3B5F-46AB-A8B6-83D29EE9070D}" type="sibTrans" cxnId="{E8D942AD-A775-4736-A334-192DA1296512}">
      <dgm:prSet/>
      <dgm:spPr/>
      <dgm:t>
        <a:bodyPr/>
        <a:lstStyle/>
        <a:p>
          <a:endParaRPr lang="en-GB"/>
        </a:p>
      </dgm:t>
    </dgm:pt>
    <dgm:pt modelId="{5C4FCB1F-D3D3-4AFF-BAAB-7D99579A8959}">
      <dgm:prSet phldrT="[Text]"/>
      <dgm:spPr/>
      <dgm:t>
        <a:bodyPr/>
        <a:lstStyle/>
        <a:p>
          <a:r>
            <a:rPr lang="en-GB" dirty="0"/>
            <a:t>Verbal</a:t>
          </a:r>
        </a:p>
      </dgm:t>
    </dgm:pt>
    <dgm:pt modelId="{8230E835-04F5-46F1-963E-6A8D9429D690}" type="parTrans" cxnId="{804B6271-7B6B-4B8D-9930-7C6BB1613ADD}">
      <dgm:prSet/>
      <dgm:spPr/>
      <dgm:t>
        <a:bodyPr/>
        <a:lstStyle/>
        <a:p>
          <a:endParaRPr lang="en-GB"/>
        </a:p>
      </dgm:t>
    </dgm:pt>
    <dgm:pt modelId="{BE92BCEA-F339-4DE9-AD78-B0BB727DDDFC}" type="sibTrans" cxnId="{804B6271-7B6B-4B8D-9930-7C6BB1613ADD}">
      <dgm:prSet/>
      <dgm:spPr/>
      <dgm:t>
        <a:bodyPr/>
        <a:lstStyle/>
        <a:p>
          <a:endParaRPr lang="en-GB"/>
        </a:p>
      </dgm:t>
    </dgm:pt>
    <dgm:pt modelId="{DFB60809-815F-4968-A21C-1403352C085C}">
      <dgm:prSet phldrT="[Text]"/>
      <dgm:spPr/>
      <dgm:t>
        <a:bodyPr/>
        <a:lstStyle/>
        <a:p>
          <a:r>
            <a:rPr lang="en-GB" dirty="0"/>
            <a:t>Non-verbal</a:t>
          </a:r>
        </a:p>
      </dgm:t>
    </dgm:pt>
    <dgm:pt modelId="{604A2E10-90E6-45BA-9794-7A45150AF5A1}" type="parTrans" cxnId="{F4342785-2FD2-4D16-BA97-87E7587B92CA}">
      <dgm:prSet/>
      <dgm:spPr/>
      <dgm:t>
        <a:bodyPr/>
        <a:lstStyle/>
        <a:p>
          <a:endParaRPr lang="en-GB"/>
        </a:p>
      </dgm:t>
    </dgm:pt>
    <dgm:pt modelId="{0E233BC7-DA24-4293-9B6C-9A4E98BE4E32}" type="sibTrans" cxnId="{F4342785-2FD2-4D16-BA97-87E7587B92CA}">
      <dgm:prSet/>
      <dgm:spPr/>
      <dgm:t>
        <a:bodyPr/>
        <a:lstStyle/>
        <a:p>
          <a:endParaRPr lang="en-GB"/>
        </a:p>
      </dgm:t>
    </dgm:pt>
    <dgm:pt modelId="{89EB606A-A4F1-4133-861A-FBE10AE96C83}">
      <dgm:prSet phldrT="[Text]"/>
      <dgm:spPr/>
      <dgm:t>
        <a:bodyPr/>
        <a:lstStyle/>
        <a:p>
          <a:r>
            <a:rPr lang="en-GB" dirty="0"/>
            <a:t>Numerical</a:t>
          </a:r>
        </a:p>
      </dgm:t>
    </dgm:pt>
    <dgm:pt modelId="{9F65DCA2-106F-4FD2-AEC3-1C3E7149A951}" type="parTrans" cxnId="{30A27AFB-5344-4AC7-931A-2456DAE86C45}">
      <dgm:prSet/>
      <dgm:spPr/>
      <dgm:t>
        <a:bodyPr/>
        <a:lstStyle/>
        <a:p>
          <a:endParaRPr lang="en-GB"/>
        </a:p>
      </dgm:t>
    </dgm:pt>
    <dgm:pt modelId="{25FFA303-3F7D-4DBF-8FF0-634BF60350CB}" type="sibTrans" cxnId="{30A27AFB-5344-4AC7-931A-2456DAE86C45}">
      <dgm:prSet/>
      <dgm:spPr/>
      <dgm:t>
        <a:bodyPr/>
        <a:lstStyle/>
        <a:p>
          <a:endParaRPr lang="en-GB"/>
        </a:p>
      </dgm:t>
    </dgm:pt>
    <dgm:pt modelId="{3679DC43-397D-4FE3-AB9B-CE907761E10B}" type="pres">
      <dgm:prSet presAssocID="{DC09051A-9A46-4CD4-B2F3-EC8B23F40B6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A33C77B-09AD-4A14-BB74-97DCCDFAE9A2}" type="pres">
      <dgm:prSet presAssocID="{A8CF43FA-AC07-4792-80D8-1A1AD841628F}" presName="hierRoot1" presStyleCnt="0">
        <dgm:presLayoutVars>
          <dgm:hierBranch val="init"/>
        </dgm:presLayoutVars>
      </dgm:prSet>
      <dgm:spPr/>
    </dgm:pt>
    <dgm:pt modelId="{734326A5-177A-4DD3-9A16-0A80351B8BAD}" type="pres">
      <dgm:prSet presAssocID="{A8CF43FA-AC07-4792-80D8-1A1AD841628F}" presName="rootComposite1" presStyleCnt="0"/>
      <dgm:spPr/>
    </dgm:pt>
    <dgm:pt modelId="{C8AEF8BD-9E3A-4E96-B752-E152A69587C9}" type="pres">
      <dgm:prSet presAssocID="{A8CF43FA-AC07-4792-80D8-1A1AD841628F}" presName="rootText1" presStyleLbl="node0" presStyleIdx="0" presStyleCnt="1">
        <dgm:presLayoutVars>
          <dgm:chPref val="3"/>
        </dgm:presLayoutVars>
      </dgm:prSet>
      <dgm:spPr/>
    </dgm:pt>
    <dgm:pt modelId="{C085EFE5-37D6-474F-9F32-D1B49E1CDEAC}" type="pres">
      <dgm:prSet presAssocID="{A8CF43FA-AC07-4792-80D8-1A1AD841628F}" presName="rootConnector1" presStyleLbl="node1" presStyleIdx="0" presStyleCnt="0"/>
      <dgm:spPr/>
    </dgm:pt>
    <dgm:pt modelId="{C2F9E379-8C90-493E-8DCD-E2D88FE514D0}" type="pres">
      <dgm:prSet presAssocID="{A8CF43FA-AC07-4792-80D8-1A1AD841628F}" presName="hierChild2" presStyleCnt="0"/>
      <dgm:spPr/>
    </dgm:pt>
    <dgm:pt modelId="{8F749AF8-D44C-4D28-8BB4-E1EABA13F024}" type="pres">
      <dgm:prSet presAssocID="{8230E835-04F5-46F1-963E-6A8D9429D690}" presName="Name37" presStyleLbl="parChTrans1D2" presStyleIdx="0" presStyleCnt="3"/>
      <dgm:spPr/>
    </dgm:pt>
    <dgm:pt modelId="{52A901BB-63D5-4577-A8B4-A0838B798679}" type="pres">
      <dgm:prSet presAssocID="{5C4FCB1F-D3D3-4AFF-BAAB-7D99579A8959}" presName="hierRoot2" presStyleCnt="0">
        <dgm:presLayoutVars>
          <dgm:hierBranch val="init"/>
        </dgm:presLayoutVars>
      </dgm:prSet>
      <dgm:spPr/>
    </dgm:pt>
    <dgm:pt modelId="{FE0F30E2-6CCF-404A-B367-486E02D8D685}" type="pres">
      <dgm:prSet presAssocID="{5C4FCB1F-D3D3-4AFF-BAAB-7D99579A8959}" presName="rootComposite" presStyleCnt="0"/>
      <dgm:spPr/>
    </dgm:pt>
    <dgm:pt modelId="{AF4A7846-3EFD-48CE-AE4D-A8B8A82D4BA9}" type="pres">
      <dgm:prSet presAssocID="{5C4FCB1F-D3D3-4AFF-BAAB-7D99579A8959}" presName="rootText" presStyleLbl="node2" presStyleIdx="0" presStyleCnt="3">
        <dgm:presLayoutVars>
          <dgm:chPref val="3"/>
        </dgm:presLayoutVars>
      </dgm:prSet>
      <dgm:spPr/>
    </dgm:pt>
    <dgm:pt modelId="{D6B0CD5E-7C12-4AE3-923A-1690A131AB62}" type="pres">
      <dgm:prSet presAssocID="{5C4FCB1F-D3D3-4AFF-BAAB-7D99579A8959}" presName="rootConnector" presStyleLbl="node2" presStyleIdx="0" presStyleCnt="3"/>
      <dgm:spPr/>
    </dgm:pt>
    <dgm:pt modelId="{77E36FEC-6C32-40DA-8E97-3F9223192A98}" type="pres">
      <dgm:prSet presAssocID="{5C4FCB1F-D3D3-4AFF-BAAB-7D99579A8959}" presName="hierChild4" presStyleCnt="0"/>
      <dgm:spPr/>
    </dgm:pt>
    <dgm:pt modelId="{F1D27A6C-7B41-4A6A-B265-F2AFCEA42BBE}" type="pres">
      <dgm:prSet presAssocID="{5C4FCB1F-D3D3-4AFF-BAAB-7D99579A8959}" presName="hierChild5" presStyleCnt="0"/>
      <dgm:spPr/>
    </dgm:pt>
    <dgm:pt modelId="{804FAE82-212E-448C-B80F-CE0A16633342}" type="pres">
      <dgm:prSet presAssocID="{604A2E10-90E6-45BA-9794-7A45150AF5A1}" presName="Name37" presStyleLbl="parChTrans1D2" presStyleIdx="1" presStyleCnt="3"/>
      <dgm:spPr/>
    </dgm:pt>
    <dgm:pt modelId="{21662C37-DBD3-4847-A022-F93BD1DA0272}" type="pres">
      <dgm:prSet presAssocID="{DFB60809-815F-4968-A21C-1403352C085C}" presName="hierRoot2" presStyleCnt="0">
        <dgm:presLayoutVars>
          <dgm:hierBranch val="init"/>
        </dgm:presLayoutVars>
      </dgm:prSet>
      <dgm:spPr/>
    </dgm:pt>
    <dgm:pt modelId="{838235DF-28D6-4F2C-840F-162FB38347F3}" type="pres">
      <dgm:prSet presAssocID="{DFB60809-815F-4968-A21C-1403352C085C}" presName="rootComposite" presStyleCnt="0"/>
      <dgm:spPr/>
    </dgm:pt>
    <dgm:pt modelId="{4C521D4F-DDC8-47D6-AD95-52F1B05AD6A0}" type="pres">
      <dgm:prSet presAssocID="{DFB60809-815F-4968-A21C-1403352C085C}" presName="rootText" presStyleLbl="node2" presStyleIdx="1" presStyleCnt="3">
        <dgm:presLayoutVars>
          <dgm:chPref val="3"/>
        </dgm:presLayoutVars>
      </dgm:prSet>
      <dgm:spPr/>
    </dgm:pt>
    <dgm:pt modelId="{68322706-9824-4D33-86DF-6297E88671FA}" type="pres">
      <dgm:prSet presAssocID="{DFB60809-815F-4968-A21C-1403352C085C}" presName="rootConnector" presStyleLbl="node2" presStyleIdx="1" presStyleCnt="3"/>
      <dgm:spPr/>
    </dgm:pt>
    <dgm:pt modelId="{C8E71C8A-B99E-4F97-8507-14899EFDE0A4}" type="pres">
      <dgm:prSet presAssocID="{DFB60809-815F-4968-A21C-1403352C085C}" presName="hierChild4" presStyleCnt="0"/>
      <dgm:spPr/>
    </dgm:pt>
    <dgm:pt modelId="{B691C2A0-5F1B-4CCF-9CA1-F17FDED314A7}" type="pres">
      <dgm:prSet presAssocID="{DFB60809-815F-4968-A21C-1403352C085C}" presName="hierChild5" presStyleCnt="0"/>
      <dgm:spPr/>
    </dgm:pt>
    <dgm:pt modelId="{DC67215A-5395-4626-B408-F5DC7646F5BC}" type="pres">
      <dgm:prSet presAssocID="{9F65DCA2-106F-4FD2-AEC3-1C3E7149A951}" presName="Name37" presStyleLbl="parChTrans1D2" presStyleIdx="2" presStyleCnt="3"/>
      <dgm:spPr/>
    </dgm:pt>
    <dgm:pt modelId="{E1299904-419A-4987-B284-AD167C7CA001}" type="pres">
      <dgm:prSet presAssocID="{89EB606A-A4F1-4133-861A-FBE10AE96C83}" presName="hierRoot2" presStyleCnt="0">
        <dgm:presLayoutVars>
          <dgm:hierBranch val="init"/>
        </dgm:presLayoutVars>
      </dgm:prSet>
      <dgm:spPr/>
    </dgm:pt>
    <dgm:pt modelId="{BD2B59B7-53C7-43E1-905F-5A3F90E7D4B4}" type="pres">
      <dgm:prSet presAssocID="{89EB606A-A4F1-4133-861A-FBE10AE96C83}" presName="rootComposite" presStyleCnt="0"/>
      <dgm:spPr/>
    </dgm:pt>
    <dgm:pt modelId="{2E774DA7-A1D1-40C4-98B8-B6F25A7F44B3}" type="pres">
      <dgm:prSet presAssocID="{89EB606A-A4F1-4133-861A-FBE10AE96C83}" presName="rootText" presStyleLbl="node2" presStyleIdx="2" presStyleCnt="3">
        <dgm:presLayoutVars>
          <dgm:chPref val="3"/>
        </dgm:presLayoutVars>
      </dgm:prSet>
      <dgm:spPr/>
    </dgm:pt>
    <dgm:pt modelId="{D036FF92-C56F-48FE-91FD-3F82AB11DD62}" type="pres">
      <dgm:prSet presAssocID="{89EB606A-A4F1-4133-861A-FBE10AE96C83}" presName="rootConnector" presStyleLbl="node2" presStyleIdx="2" presStyleCnt="3"/>
      <dgm:spPr/>
    </dgm:pt>
    <dgm:pt modelId="{289B53E6-BCDE-4908-A323-022B6798D33E}" type="pres">
      <dgm:prSet presAssocID="{89EB606A-A4F1-4133-861A-FBE10AE96C83}" presName="hierChild4" presStyleCnt="0"/>
      <dgm:spPr/>
    </dgm:pt>
    <dgm:pt modelId="{1B607F95-A999-46F0-89B8-986C7A97E116}" type="pres">
      <dgm:prSet presAssocID="{89EB606A-A4F1-4133-861A-FBE10AE96C83}" presName="hierChild5" presStyleCnt="0"/>
      <dgm:spPr/>
    </dgm:pt>
    <dgm:pt modelId="{53E6F713-A5C4-4A79-BF99-5934F159E089}" type="pres">
      <dgm:prSet presAssocID="{A8CF43FA-AC07-4792-80D8-1A1AD841628F}" presName="hierChild3" presStyleCnt="0"/>
      <dgm:spPr/>
    </dgm:pt>
  </dgm:ptLst>
  <dgm:cxnLst>
    <dgm:cxn modelId="{AB7E8810-E712-450F-B55E-C5CCA0DAE6C5}" type="presOf" srcId="{604A2E10-90E6-45BA-9794-7A45150AF5A1}" destId="{804FAE82-212E-448C-B80F-CE0A16633342}" srcOrd="0" destOrd="0" presId="urn:microsoft.com/office/officeart/2005/8/layout/orgChart1"/>
    <dgm:cxn modelId="{A9509A10-6D46-44B1-BEE1-720BC4B1C7B7}" type="presOf" srcId="{8230E835-04F5-46F1-963E-6A8D9429D690}" destId="{8F749AF8-D44C-4D28-8BB4-E1EABA13F024}" srcOrd="0" destOrd="0" presId="urn:microsoft.com/office/officeart/2005/8/layout/orgChart1"/>
    <dgm:cxn modelId="{39D2AA20-DEC9-41C6-B1E6-0E49ECD02A7A}" type="presOf" srcId="{DFB60809-815F-4968-A21C-1403352C085C}" destId="{4C521D4F-DDC8-47D6-AD95-52F1B05AD6A0}" srcOrd="0" destOrd="0" presId="urn:microsoft.com/office/officeart/2005/8/layout/orgChart1"/>
    <dgm:cxn modelId="{699B7724-9C5D-4846-9410-CF802E91228F}" type="presOf" srcId="{DFB60809-815F-4968-A21C-1403352C085C}" destId="{68322706-9824-4D33-86DF-6297E88671FA}" srcOrd="1" destOrd="0" presId="urn:microsoft.com/office/officeart/2005/8/layout/orgChart1"/>
    <dgm:cxn modelId="{76EDC632-D97E-407C-ACCD-8EDFF31C84F6}" type="presOf" srcId="{5C4FCB1F-D3D3-4AFF-BAAB-7D99579A8959}" destId="{D6B0CD5E-7C12-4AE3-923A-1690A131AB62}" srcOrd="1" destOrd="0" presId="urn:microsoft.com/office/officeart/2005/8/layout/orgChart1"/>
    <dgm:cxn modelId="{7455D735-DE06-43D4-B2BE-225B9AF7918E}" type="presOf" srcId="{5C4FCB1F-D3D3-4AFF-BAAB-7D99579A8959}" destId="{AF4A7846-3EFD-48CE-AE4D-A8B8A82D4BA9}" srcOrd="0" destOrd="0" presId="urn:microsoft.com/office/officeart/2005/8/layout/orgChart1"/>
    <dgm:cxn modelId="{9787D93C-4742-4E47-9764-812FC227165E}" type="presOf" srcId="{A8CF43FA-AC07-4792-80D8-1A1AD841628F}" destId="{C085EFE5-37D6-474F-9F32-D1B49E1CDEAC}" srcOrd="1" destOrd="0" presId="urn:microsoft.com/office/officeart/2005/8/layout/orgChart1"/>
    <dgm:cxn modelId="{93140360-6306-4E9A-8109-0804572B659F}" type="presOf" srcId="{9F65DCA2-106F-4FD2-AEC3-1C3E7149A951}" destId="{DC67215A-5395-4626-B408-F5DC7646F5BC}" srcOrd="0" destOrd="0" presId="urn:microsoft.com/office/officeart/2005/8/layout/orgChart1"/>
    <dgm:cxn modelId="{804B6271-7B6B-4B8D-9930-7C6BB1613ADD}" srcId="{A8CF43FA-AC07-4792-80D8-1A1AD841628F}" destId="{5C4FCB1F-D3D3-4AFF-BAAB-7D99579A8959}" srcOrd="0" destOrd="0" parTransId="{8230E835-04F5-46F1-963E-6A8D9429D690}" sibTransId="{BE92BCEA-F339-4DE9-AD78-B0BB727DDDFC}"/>
    <dgm:cxn modelId="{F4342785-2FD2-4D16-BA97-87E7587B92CA}" srcId="{A8CF43FA-AC07-4792-80D8-1A1AD841628F}" destId="{DFB60809-815F-4968-A21C-1403352C085C}" srcOrd="1" destOrd="0" parTransId="{604A2E10-90E6-45BA-9794-7A45150AF5A1}" sibTransId="{0E233BC7-DA24-4293-9B6C-9A4E98BE4E32}"/>
    <dgm:cxn modelId="{19E10E93-F61A-42E1-8AAB-3BC133ED6060}" type="presOf" srcId="{DC09051A-9A46-4CD4-B2F3-EC8B23F40B65}" destId="{3679DC43-397D-4FE3-AB9B-CE907761E10B}" srcOrd="0" destOrd="0" presId="urn:microsoft.com/office/officeart/2005/8/layout/orgChart1"/>
    <dgm:cxn modelId="{942A45AA-7091-4A49-B622-78B4BBCDD0E1}" type="presOf" srcId="{89EB606A-A4F1-4133-861A-FBE10AE96C83}" destId="{D036FF92-C56F-48FE-91FD-3F82AB11DD62}" srcOrd="1" destOrd="0" presId="urn:microsoft.com/office/officeart/2005/8/layout/orgChart1"/>
    <dgm:cxn modelId="{E8D942AD-A775-4736-A334-192DA1296512}" srcId="{DC09051A-9A46-4CD4-B2F3-EC8B23F40B65}" destId="{A8CF43FA-AC07-4792-80D8-1A1AD841628F}" srcOrd="0" destOrd="0" parTransId="{4D770BAD-BB81-4972-933A-18F9F939D3AE}" sibTransId="{DDC2099B-3B5F-46AB-A8B6-83D29EE9070D}"/>
    <dgm:cxn modelId="{CB8916E0-4264-4AE5-95FD-85640B9B3D7F}" type="presOf" srcId="{A8CF43FA-AC07-4792-80D8-1A1AD841628F}" destId="{C8AEF8BD-9E3A-4E96-B752-E152A69587C9}" srcOrd="0" destOrd="0" presId="urn:microsoft.com/office/officeart/2005/8/layout/orgChart1"/>
    <dgm:cxn modelId="{942478F4-5E85-4670-AC22-819F8288E54B}" type="presOf" srcId="{89EB606A-A4F1-4133-861A-FBE10AE96C83}" destId="{2E774DA7-A1D1-40C4-98B8-B6F25A7F44B3}" srcOrd="0" destOrd="0" presId="urn:microsoft.com/office/officeart/2005/8/layout/orgChart1"/>
    <dgm:cxn modelId="{30A27AFB-5344-4AC7-931A-2456DAE86C45}" srcId="{A8CF43FA-AC07-4792-80D8-1A1AD841628F}" destId="{89EB606A-A4F1-4133-861A-FBE10AE96C83}" srcOrd="2" destOrd="0" parTransId="{9F65DCA2-106F-4FD2-AEC3-1C3E7149A951}" sibTransId="{25FFA303-3F7D-4DBF-8FF0-634BF60350CB}"/>
    <dgm:cxn modelId="{992C9F99-A2B6-4AEA-AD92-7B6D545590C4}" type="presParOf" srcId="{3679DC43-397D-4FE3-AB9B-CE907761E10B}" destId="{1A33C77B-09AD-4A14-BB74-97DCCDFAE9A2}" srcOrd="0" destOrd="0" presId="urn:microsoft.com/office/officeart/2005/8/layout/orgChart1"/>
    <dgm:cxn modelId="{5E226B30-CF2C-48AF-8C83-66E87B081D72}" type="presParOf" srcId="{1A33C77B-09AD-4A14-BB74-97DCCDFAE9A2}" destId="{734326A5-177A-4DD3-9A16-0A80351B8BAD}" srcOrd="0" destOrd="0" presId="urn:microsoft.com/office/officeart/2005/8/layout/orgChart1"/>
    <dgm:cxn modelId="{CC806DEF-4117-4173-B764-430A4ACB40EC}" type="presParOf" srcId="{734326A5-177A-4DD3-9A16-0A80351B8BAD}" destId="{C8AEF8BD-9E3A-4E96-B752-E152A69587C9}" srcOrd="0" destOrd="0" presId="urn:microsoft.com/office/officeart/2005/8/layout/orgChart1"/>
    <dgm:cxn modelId="{0974FFD3-D0F5-42DB-8373-84F2B69075DC}" type="presParOf" srcId="{734326A5-177A-4DD3-9A16-0A80351B8BAD}" destId="{C085EFE5-37D6-474F-9F32-D1B49E1CDEAC}" srcOrd="1" destOrd="0" presId="urn:microsoft.com/office/officeart/2005/8/layout/orgChart1"/>
    <dgm:cxn modelId="{8C5F9F42-02F0-48EC-B1DB-CAA8D2893FD8}" type="presParOf" srcId="{1A33C77B-09AD-4A14-BB74-97DCCDFAE9A2}" destId="{C2F9E379-8C90-493E-8DCD-E2D88FE514D0}" srcOrd="1" destOrd="0" presId="urn:microsoft.com/office/officeart/2005/8/layout/orgChart1"/>
    <dgm:cxn modelId="{7A57BF01-DEBE-47C3-B1D6-5CE521009216}" type="presParOf" srcId="{C2F9E379-8C90-493E-8DCD-E2D88FE514D0}" destId="{8F749AF8-D44C-4D28-8BB4-E1EABA13F024}" srcOrd="0" destOrd="0" presId="urn:microsoft.com/office/officeart/2005/8/layout/orgChart1"/>
    <dgm:cxn modelId="{76BC31B9-BF99-4009-96E3-195DDDBEF0BB}" type="presParOf" srcId="{C2F9E379-8C90-493E-8DCD-E2D88FE514D0}" destId="{52A901BB-63D5-4577-A8B4-A0838B798679}" srcOrd="1" destOrd="0" presId="urn:microsoft.com/office/officeart/2005/8/layout/orgChart1"/>
    <dgm:cxn modelId="{290911CE-6DB6-48FF-9193-73006A008FCB}" type="presParOf" srcId="{52A901BB-63D5-4577-A8B4-A0838B798679}" destId="{FE0F30E2-6CCF-404A-B367-486E02D8D685}" srcOrd="0" destOrd="0" presId="urn:microsoft.com/office/officeart/2005/8/layout/orgChart1"/>
    <dgm:cxn modelId="{1539D587-7A99-4CDF-A2E0-09863C800435}" type="presParOf" srcId="{FE0F30E2-6CCF-404A-B367-486E02D8D685}" destId="{AF4A7846-3EFD-48CE-AE4D-A8B8A82D4BA9}" srcOrd="0" destOrd="0" presId="urn:microsoft.com/office/officeart/2005/8/layout/orgChart1"/>
    <dgm:cxn modelId="{B98B9ED6-F2FE-4375-BEFB-35ABD7DC5B04}" type="presParOf" srcId="{FE0F30E2-6CCF-404A-B367-486E02D8D685}" destId="{D6B0CD5E-7C12-4AE3-923A-1690A131AB62}" srcOrd="1" destOrd="0" presId="urn:microsoft.com/office/officeart/2005/8/layout/orgChart1"/>
    <dgm:cxn modelId="{514584CD-3B70-48CC-B83D-B141F14AD05F}" type="presParOf" srcId="{52A901BB-63D5-4577-A8B4-A0838B798679}" destId="{77E36FEC-6C32-40DA-8E97-3F9223192A98}" srcOrd="1" destOrd="0" presId="urn:microsoft.com/office/officeart/2005/8/layout/orgChart1"/>
    <dgm:cxn modelId="{9E441387-76A1-4701-8E9A-B8CB9FEB5D0B}" type="presParOf" srcId="{52A901BB-63D5-4577-A8B4-A0838B798679}" destId="{F1D27A6C-7B41-4A6A-B265-F2AFCEA42BBE}" srcOrd="2" destOrd="0" presId="urn:microsoft.com/office/officeart/2005/8/layout/orgChart1"/>
    <dgm:cxn modelId="{10B424E3-D305-49CD-B451-5120E2880A63}" type="presParOf" srcId="{C2F9E379-8C90-493E-8DCD-E2D88FE514D0}" destId="{804FAE82-212E-448C-B80F-CE0A16633342}" srcOrd="2" destOrd="0" presId="urn:microsoft.com/office/officeart/2005/8/layout/orgChart1"/>
    <dgm:cxn modelId="{2CA069A2-9870-4589-B4E1-28D1FACF3484}" type="presParOf" srcId="{C2F9E379-8C90-493E-8DCD-E2D88FE514D0}" destId="{21662C37-DBD3-4847-A022-F93BD1DA0272}" srcOrd="3" destOrd="0" presId="urn:microsoft.com/office/officeart/2005/8/layout/orgChart1"/>
    <dgm:cxn modelId="{F368ACD9-A899-4A88-B211-845F244F8369}" type="presParOf" srcId="{21662C37-DBD3-4847-A022-F93BD1DA0272}" destId="{838235DF-28D6-4F2C-840F-162FB38347F3}" srcOrd="0" destOrd="0" presId="urn:microsoft.com/office/officeart/2005/8/layout/orgChart1"/>
    <dgm:cxn modelId="{CBB0AE97-8659-40D3-A6F5-5E4E0117E11C}" type="presParOf" srcId="{838235DF-28D6-4F2C-840F-162FB38347F3}" destId="{4C521D4F-DDC8-47D6-AD95-52F1B05AD6A0}" srcOrd="0" destOrd="0" presId="urn:microsoft.com/office/officeart/2005/8/layout/orgChart1"/>
    <dgm:cxn modelId="{D319EE55-E541-461B-86C3-69CB13AFB805}" type="presParOf" srcId="{838235DF-28D6-4F2C-840F-162FB38347F3}" destId="{68322706-9824-4D33-86DF-6297E88671FA}" srcOrd="1" destOrd="0" presId="urn:microsoft.com/office/officeart/2005/8/layout/orgChart1"/>
    <dgm:cxn modelId="{7CCA9054-8EC5-4DDF-86D3-C0FC2C612937}" type="presParOf" srcId="{21662C37-DBD3-4847-A022-F93BD1DA0272}" destId="{C8E71C8A-B99E-4F97-8507-14899EFDE0A4}" srcOrd="1" destOrd="0" presId="urn:microsoft.com/office/officeart/2005/8/layout/orgChart1"/>
    <dgm:cxn modelId="{76D9D817-16EF-4A14-A8B7-2BE3DB7E4492}" type="presParOf" srcId="{21662C37-DBD3-4847-A022-F93BD1DA0272}" destId="{B691C2A0-5F1B-4CCF-9CA1-F17FDED314A7}" srcOrd="2" destOrd="0" presId="urn:microsoft.com/office/officeart/2005/8/layout/orgChart1"/>
    <dgm:cxn modelId="{2F3042A6-7BF1-4977-A18B-C844EE078DA8}" type="presParOf" srcId="{C2F9E379-8C90-493E-8DCD-E2D88FE514D0}" destId="{DC67215A-5395-4626-B408-F5DC7646F5BC}" srcOrd="4" destOrd="0" presId="urn:microsoft.com/office/officeart/2005/8/layout/orgChart1"/>
    <dgm:cxn modelId="{5383C882-9234-4103-81A3-405CF5ADE834}" type="presParOf" srcId="{C2F9E379-8C90-493E-8DCD-E2D88FE514D0}" destId="{E1299904-419A-4987-B284-AD167C7CA001}" srcOrd="5" destOrd="0" presId="urn:microsoft.com/office/officeart/2005/8/layout/orgChart1"/>
    <dgm:cxn modelId="{FD843B9E-1466-4549-91DC-09FFD23D3427}" type="presParOf" srcId="{E1299904-419A-4987-B284-AD167C7CA001}" destId="{BD2B59B7-53C7-43E1-905F-5A3F90E7D4B4}" srcOrd="0" destOrd="0" presId="urn:microsoft.com/office/officeart/2005/8/layout/orgChart1"/>
    <dgm:cxn modelId="{460919DC-9187-403F-BB3F-229D14BD8999}" type="presParOf" srcId="{BD2B59B7-53C7-43E1-905F-5A3F90E7D4B4}" destId="{2E774DA7-A1D1-40C4-98B8-B6F25A7F44B3}" srcOrd="0" destOrd="0" presId="urn:microsoft.com/office/officeart/2005/8/layout/orgChart1"/>
    <dgm:cxn modelId="{20E6ABA5-6B62-4D81-9F4C-D45A25B3D24F}" type="presParOf" srcId="{BD2B59B7-53C7-43E1-905F-5A3F90E7D4B4}" destId="{D036FF92-C56F-48FE-91FD-3F82AB11DD62}" srcOrd="1" destOrd="0" presId="urn:microsoft.com/office/officeart/2005/8/layout/orgChart1"/>
    <dgm:cxn modelId="{991960A8-E14F-45D4-AACF-A97B5DC45683}" type="presParOf" srcId="{E1299904-419A-4987-B284-AD167C7CA001}" destId="{289B53E6-BCDE-4908-A323-022B6798D33E}" srcOrd="1" destOrd="0" presId="urn:microsoft.com/office/officeart/2005/8/layout/orgChart1"/>
    <dgm:cxn modelId="{057120EB-00E8-4618-8CB9-1E572F05E904}" type="presParOf" srcId="{E1299904-419A-4987-B284-AD167C7CA001}" destId="{1B607F95-A999-46F0-89B8-986C7A97E116}" srcOrd="2" destOrd="0" presId="urn:microsoft.com/office/officeart/2005/8/layout/orgChart1"/>
    <dgm:cxn modelId="{1A696FF5-0E9E-4F9D-85A0-6D441F975FBB}" type="presParOf" srcId="{1A33C77B-09AD-4A14-BB74-97DCCDFAE9A2}" destId="{53E6F713-A5C4-4A79-BF99-5934F159E08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9DB4DB-0756-4C71-B515-842E64A38B5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44373D-962C-4A87-92D6-7D3EB1E57F54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/>
            <a:t>Extraversion</a:t>
          </a:r>
        </a:p>
      </dgm:t>
    </dgm:pt>
    <dgm:pt modelId="{D343F0DD-9B12-4C35-A5FA-D60C72C7E4A5}" type="parTrans" cxnId="{E6E59387-BF39-43C1-9DA0-E857AA6387B7}">
      <dgm:prSet/>
      <dgm:spPr/>
      <dgm:t>
        <a:bodyPr/>
        <a:lstStyle/>
        <a:p>
          <a:endParaRPr lang="en-GB"/>
        </a:p>
      </dgm:t>
    </dgm:pt>
    <dgm:pt modelId="{45D652CF-DFCA-46C9-AC95-8C73D1BA86CA}" type="sibTrans" cxnId="{E6E59387-BF39-43C1-9DA0-E857AA6387B7}">
      <dgm:prSet/>
      <dgm:spPr/>
      <dgm:t>
        <a:bodyPr/>
        <a:lstStyle/>
        <a:p>
          <a:endParaRPr lang="en-GB"/>
        </a:p>
      </dgm:t>
    </dgm:pt>
    <dgm:pt modelId="{F5FB5049-14C0-47EB-A500-20D505BBD2E4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/>
            <a:t>Item 1</a:t>
          </a:r>
        </a:p>
      </dgm:t>
    </dgm:pt>
    <dgm:pt modelId="{8A979EAC-2950-41FD-8147-C91B9F4370A1}" type="parTrans" cxnId="{79C8113C-4F35-4404-B466-245134C8DC8B}">
      <dgm:prSet/>
      <dgm:spPr/>
      <dgm:t>
        <a:bodyPr/>
        <a:lstStyle/>
        <a:p>
          <a:endParaRPr lang="en-GB"/>
        </a:p>
      </dgm:t>
    </dgm:pt>
    <dgm:pt modelId="{557B55DD-A8ED-4F03-93A5-A8507C0362AC}" type="sibTrans" cxnId="{79C8113C-4F35-4404-B466-245134C8DC8B}">
      <dgm:prSet/>
      <dgm:spPr/>
      <dgm:t>
        <a:bodyPr/>
        <a:lstStyle/>
        <a:p>
          <a:endParaRPr lang="en-GB"/>
        </a:p>
      </dgm:t>
    </dgm:pt>
    <dgm:pt modelId="{11C8F608-3A31-4FF4-BAC1-01ED2BA0D96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/>
            <a:t>Item…</a:t>
          </a:r>
        </a:p>
      </dgm:t>
    </dgm:pt>
    <dgm:pt modelId="{6974F82C-18E6-4B9A-869C-CB2E237BAFD8}" type="parTrans" cxnId="{B192680C-D79D-4512-BE35-439164A3C01C}">
      <dgm:prSet/>
      <dgm:spPr/>
      <dgm:t>
        <a:bodyPr/>
        <a:lstStyle/>
        <a:p>
          <a:endParaRPr lang="en-GB"/>
        </a:p>
      </dgm:t>
    </dgm:pt>
    <dgm:pt modelId="{F15A9C2D-1A3B-41F8-9851-FE3CA0031081}" type="sibTrans" cxnId="{B192680C-D79D-4512-BE35-439164A3C01C}">
      <dgm:prSet/>
      <dgm:spPr/>
      <dgm:t>
        <a:bodyPr/>
        <a:lstStyle/>
        <a:p>
          <a:endParaRPr lang="en-GB"/>
        </a:p>
      </dgm:t>
    </dgm:pt>
    <dgm:pt modelId="{E01C1B24-97BD-4BA1-AE57-FB6DEAE1EA1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/>
            <a:t>Item  10</a:t>
          </a:r>
        </a:p>
      </dgm:t>
    </dgm:pt>
    <dgm:pt modelId="{4B965D52-21C5-43B0-82A3-7D72D8D8DF6E}" type="parTrans" cxnId="{EB1B763D-F8BE-4020-9CB6-D3077983A8FC}">
      <dgm:prSet/>
      <dgm:spPr/>
      <dgm:t>
        <a:bodyPr/>
        <a:lstStyle/>
        <a:p>
          <a:endParaRPr lang="en-GB"/>
        </a:p>
      </dgm:t>
    </dgm:pt>
    <dgm:pt modelId="{6DD738E0-E901-488D-80BA-F4494A5B3D42}" type="sibTrans" cxnId="{EB1B763D-F8BE-4020-9CB6-D3077983A8FC}">
      <dgm:prSet/>
      <dgm:spPr/>
      <dgm:t>
        <a:bodyPr/>
        <a:lstStyle/>
        <a:p>
          <a:endParaRPr lang="en-GB"/>
        </a:p>
      </dgm:t>
    </dgm:pt>
    <dgm:pt modelId="{91BDD330-4D63-46CC-BC4B-5471FEE36D40}" type="pres">
      <dgm:prSet presAssocID="{449DB4DB-0756-4C71-B515-842E64A38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5B19B3-EF0B-43AD-AF83-9B08312A0612}" type="pres">
      <dgm:prSet presAssocID="{A044373D-962C-4A87-92D6-7D3EB1E57F54}" presName="hierRoot1" presStyleCnt="0">
        <dgm:presLayoutVars>
          <dgm:hierBranch val="init"/>
        </dgm:presLayoutVars>
      </dgm:prSet>
      <dgm:spPr/>
    </dgm:pt>
    <dgm:pt modelId="{DE8B324D-05A7-485D-9298-8B25D37E20B8}" type="pres">
      <dgm:prSet presAssocID="{A044373D-962C-4A87-92D6-7D3EB1E57F54}" presName="rootComposite1" presStyleCnt="0"/>
      <dgm:spPr/>
    </dgm:pt>
    <dgm:pt modelId="{DEE49528-A12E-4886-93C8-38BA2FF2AD79}" type="pres">
      <dgm:prSet presAssocID="{A044373D-962C-4A87-92D6-7D3EB1E57F54}" presName="rootText1" presStyleLbl="node0" presStyleIdx="0" presStyleCnt="1">
        <dgm:presLayoutVars>
          <dgm:chPref val="3"/>
        </dgm:presLayoutVars>
      </dgm:prSet>
      <dgm:spPr/>
    </dgm:pt>
    <dgm:pt modelId="{DF1A9535-5B35-4E47-A487-8C0E3CB5A3CA}" type="pres">
      <dgm:prSet presAssocID="{A044373D-962C-4A87-92D6-7D3EB1E57F54}" presName="rootConnector1" presStyleLbl="node1" presStyleIdx="0" presStyleCnt="0"/>
      <dgm:spPr/>
    </dgm:pt>
    <dgm:pt modelId="{A1FF58E5-481F-4FEF-A53B-926F58B1B9A3}" type="pres">
      <dgm:prSet presAssocID="{A044373D-962C-4A87-92D6-7D3EB1E57F54}" presName="hierChild2" presStyleCnt="0"/>
      <dgm:spPr/>
    </dgm:pt>
    <dgm:pt modelId="{AF3B7F57-2232-4A3F-BB6E-E00A31FDC502}" type="pres">
      <dgm:prSet presAssocID="{8A979EAC-2950-41FD-8147-C91B9F4370A1}" presName="Name37" presStyleLbl="parChTrans1D2" presStyleIdx="0" presStyleCnt="3"/>
      <dgm:spPr/>
    </dgm:pt>
    <dgm:pt modelId="{16426B39-4677-4C29-8DB5-E3A440B54473}" type="pres">
      <dgm:prSet presAssocID="{F5FB5049-14C0-47EB-A500-20D505BBD2E4}" presName="hierRoot2" presStyleCnt="0">
        <dgm:presLayoutVars>
          <dgm:hierBranch val="init"/>
        </dgm:presLayoutVars>
      </dgm:prSet>
      <dgm:spPr/>
    </dgm:pt>
    <dgm:pt modelId="{AC8390CD-85EA-4CB7-A89B-ECCDCC041EF4}" type="pres">
      <dgm:prSet presAssocID="{F5FB5049-14C0-47EB-A500-20D505BBD2E4}" presName="rootComposite" presStyleCnt="0"/>
      <dgm:spPr/>
    </dgm:pt>
    <dgm:pt modelId="{7B196DD0-4760-4855-83BB-D2F89166A411}" type="pres">
      <dgm:prSet presAssocID="{F5FB5049-14C0-47EB-A500-20D505BBD2E4}" presName="rootText" presStyleLbl="node2" presStyleIdx="0" presStyleCnt="3">
        <dgm:presLayoutVars>
          <dgm:chPref val="3"/>
        </dgm:presLayoutVars>
      </dgm:prSet>
      <dgm:spPr/>
    </dgm:pt>
    <dgm:pt modelId="{AEAF51E2-E427-4112-B6D2-A069D84341DE}" type="pres">
      <dgm:prSet presAssocID="{F5FB5049-14C0-47EB-A500-20D505BBD2E4}" presName="rootConnector" presStyleLbl="node2" presStyleIdx="0" presStyleCnt="3"/>
      <dgm:spPr/>
    </dgm:pt>
    <dgm:pt modelId="{89F9DDA2-D431-4B77-AE98-89796EBF6CA2}" type="pres">
      <dgm:prSet presAssocID="{F5FB5049-14C0-47EB-A500-20D505BBD2E4}" presName="hierChild4" presStyleCnt="0"/>
      <dgm:spPr/>
    </dgm:pt>
    <dgm:pt modelId="{2F6EFF03-6327-40B5-9A0F-1F9E7ACE5B82}" type="pres">
      <dgm:prSet presAssocID="{F5FB5049-14C0-47EB-A500-20D505BBD2E4}" presName="hierChild5" presStyleCnt="0"/>
      <dgm:spPr/>
    </dgm:pt>
    <dgm:pt modelId="{4B44BD7D-D6AB-42CF-9014-D42E8A957ED0}" type="pres">
      <dgm:prSet presAssocID="{6974F82C-18E6-4B9A-869C-CB2E237BAFD8}" presName="Name37" presStyleLbl="parChTrans1D2" presStyleIdx="1" presStyleCnt="3"/>
      <dgm:spPr/>
    </dgm:pt>
    <dgm:pt modelId="{B3D66B3B-EB07-4883-B41A-71D8CA0C3EBC}" type="pres">
      <dgm:prSet presAssocID="{11C8F608-3A31-4FF4-BAC1-01ED2BA0D96E}" presName="hierRoot2" presStyleCnt="0">
        <dgm:presLayoutVars>
          <dgm:hierBranch val="init"/>
        </dgm:presLayoutVars>
      </dgm:prSet>
      <dgm:spPr/>
    </dgm:pt>
    <dgm:pt modelId="{DA4A7ADE-51C5-4A59-B1B7-EAE412ED14ED}" type="pres">
      <dgm:prSet presAssocID="{11C8F608-3A31-4FF4-BAC1-01ED2BA0D96E}" presName="rootComposite" presStyleCnt="0"/>
      <dgm:spPr/>
    </dgm:pt>
    <dgm:pt modelId="{00A4D7E1-B19D-4D79-9B16-57A4A59A00AC}" type="pres">
      <dgm:prSet presAssocID="{11C8F608-3A31-4FF4-BAC1-01ED2BA0D96E}" presName="rootText" presStyleLbl="node2" presStyleIdx="1" presStyleCnt="3">
        <dgm:presLayoutVars>
          <dgm:chPref val="3"/>
        </dgm:presLayoutVars>
      </dgm:prSet>
      <dgm:spPr/>
    </dgm:pt>
    <dgm:pt modelId="{0DF51AAF-72EB-49EE-B075-04B760BE13D1}" type="pres">
      <dgm:prSet presAssocID="{11C8F608-3A31-4FF4-BAC1-01ED2BA0D96E}" presName="rootConnector" presStyleLbl="node2" presStyleIdx="1" presStyleCnt="3"/>
      <dgm:spPr/>
    </dgm:pt>
    <dgm:pt modelId="{EE90A009-42E9-4563-B1EC-65D81DF141D8}" type="pres">
      <dgm:prSet presAssocID="{11C8F608-3A31-4FF4-BAC1-01ED2BA0D96E}" presName="hierChild4" presStyleCnt="0"/>
      <dgm:spPr/>
    </dgm:pt>
    <dgm:pt modelId="{27A59DE0-8C3B-4AD2-9E4F-3A66829C6CEE}" type="pres">
      <dgm:prSet presAssocID="{11C8F608-3A31-4FF4-BAC1-01ED2BA0D96E}" presName="hierChild5" presStyleCnt="0"/>
      <dgm:spPr/>
    </dgm:pt>
    <dgm:pt modelId="{E7FE9C11-A469-4EA9-B968-7B248767EF2F}" type="pres">
      <dgm:prSet presAssocID="{4B965D52-21C5-43B0-82A3-7D72D8D8DF6E}" presName="Name37" presStyleLbl="parChTrans1D2" presStyleIdx="2" presStyleCnt="3"/>
      <dgm:spPr/>
    </dgm:pt>
    <dgm:pt modelId="{1CF113F1-F091-4FBB-AA12-CF11A400129A}" type="pres">
      <dgm:prSet presAssocID="{E01C1B24-97BD-4BA1-AE57-FB6DEAE1EA10}" presName="hierRoot2" presStyleCnt="0">
        <dgm:presLayoutVars>
          <dgm:hierBranch val="init"/>
        </dgm:presLayoutVars>
      </dgm:prSet>
      <dgm:spPr/>
    </dgm:pt>
    <dgm:pt modelId="{A27B1BF6-1923-4AB1-B06E-C536E0F36E0B}" type="pres">
      <dgm:prSet presAssocID="{E01C1B24-97BD-4BA1-AE57-FB6DEAE1EA10}" presName="rootComposite" presStyleCnt="0"/>
      <dgm:spPr/>
    </dgm:pt>
    <dgm:pt modelId="{452600FB-6DE4-4080-92EF-9EFE9E484982}" type="pres">
      <dgm:prSet presAssocID="{E01C1B24-97BD-4BA1-AE57-FB6DEAE1EA10}" presName="rootText" presStyleLbl="node2" presStyleIdx="2" presStyleCnt="3">
        <dgm:presLayoutVars>
          <dgm:chPref val="3"/>
        </dgm:presLayoutVars>
      </dgm:prSet>
      <dgm:spPr/>
    </dgm:pt>
    <dgm:pt modelId="{A9278E2D-F08E-4F55-8AFC-B894EE2747F0}" type="pres">
      <dgm:prSet presAssocID="{E01C1B24-97BD-4BA1-AE57-FB6DEAE1EA10}" presName="rootConnector" presStyleLbl="node2" presStyleIdx="2" presStyleCnt="3"/>
      <dgm:spPr/>
    </dgm:pt>
    <dgm:pt modelId="{54B660A5-F2F6-4D82-8442-0CBF5DF118FD}" type="pres">
      <dgm:prSet presAssocID="{E01C1B24-97BD-4BA1-AE57-FB6DEAE1EA10}" presName="hierChild4" presStyleCnt="0"/>
      <dgm:spPr/>
    </dgm:pt>
    <dgm:pt modelId="{12E515B8-388F-4F42-9686-DA7C0AC0E48D}" type="pres">
      <dgm:prSet presAssocID="{E01C1B24-97BD-4BA1-AE57-FB6DEAE1EA10}" presName="hierChild5" presStyleCnt="0"/>
      <dgm:spPr/>
    </dgm:pt>
    <dgm:pt modelId="{327E156A-E51D-430A-BA09-C445E3172C8D}" type="pres">
      <dgm:prSet presAssocID="{A044373D-962C-4A87-92D6-7D3EB1E57F54}" presName="hierChild3" presStyleCnt="0"/>
      <dgm:spPr/>
    </dgm:pt>
  </dgm:ptLst>
  <dgm:cxnLst>
    <dgm:cxn modelId="{547B5704-78FC-483C-B3CA-80CD8785A6E8}" type="presOf" srcId="{8A979EAC-2950-41FD-8147-C91B9F4370A1}" destId="{AF3B7F57-2232-4A3F-BB6E-E00A31FDC502}" srcOrd="0" destOrd="0" presId="urn:microsoft.com/office/officeart/2005/8/layout/orgChart1"/>
    <dgm:cxn modelId="{B192680C-D79D-4512-BE35-439164A3C01C}" srcId="{A044373D-962C-4A87-92D6-7D3EB1E57F54}" destId="{11C8F608-3A31-4FF4-BAC1-01ED2BA0D96E}" srcOrd="1" destOrd="0" parTransId="{6974F82C-18E6-4B9A-869C-CB2E237BAFD8}" sibTransId="{F15A9C2D-1A3B-41F8-9851-FE3CA0031081}"/>
    <dgm:cxn modelId="{A072DD1A-E0B5-496C-A370-0FE1FFF9B911}" type="presOf" srcId="{4B965D52-21C5-43B0-82A3-7D72D8D8DF6E}" destId="{E7FE9C11-A469-4EA9-B968-7B248767EF2F}" srcOrd="0" destOrd="0" presId="urn:microsoft.com/office/officeart/2005/8/layout/orgChart1"/>
    <dgm:cxn modelId="{CD719723-9CB9-479F-B0B1-7725F80B60D3}" type="presOf" srcId="{F5FB5049-14C0-47EB-A500-20D505BBD2E4}" destId="{AEAF51E2-E427-4112-B6D2-A069D84341DE}" srcOrd="1" destOrd="0" presId="urn:microsoft.com/office/officeart/2005/8/layout/orgChart1"/>
    <dgm:cxn modelId="{79C8113C-4F35-4404-B466-245134C8DC8B}" srcId="{A044373D-962C-4A87-92D6-7D3EB1E57F54}" destId="{F5FB5049-14C0-47EB-A500-20D505BBD2E4}" srcOrd="0" destOrd="0" parTransId="{8A979EAC-2950-41FD-8147-C91B9F4370A1}" sibTransId="{557B55DD-A8ED-4F03-93A5-A8507C0362AC}"/>
    <dgm:cxn modelId="{B3EC723D-0AB2-4171-892D-575BE4F4DEC8}" type="presOf" srcId="{E01C1B24-97BD-4BA1-AE57-FB6DEAE1EA10}" destId="{452600FB-6DE4-4080-92EF-9EFE9E484982}" srcOrd="0" destOrd="0" presId="urn:microsoft.com/office/officeart/2005/8/layout/orgChart1"/>
    <dgm:cxn modelId="{EB1B763D-F8BE-4020-9CB6-D3077983A8FC}" srcId="{A044373D-962C-4A87-92D6-7D3EB1E57F54}" destId="{E01C1B24-97BD-4BA1-AE57-FB6DEAE1EA10}" srcOrd="2" destOrd="0" parTransId="{4B965D52-21C5-43B0-82A3-7D72D8D8DF6E}" sibTransId="{6DD738E0-E901-488D-80BA-F4494A5B3D42}"/>
    <dgm:cxn modelId="{052EC041-4D4C-493A-9D60-8ABEF4118F03}" type="presOf" srcId="{449DB4DB-0756-4C71-B515-842E64A38B53}" destId="{91BDD330-4D63-46CC-BC4B-5471FEE36D40}" srcOrd="0" destOrd="0" presId="urn:microsoft.com/office/officeart/2005/8/layout/orgChart1"/>
    <dgm:cxn modelId="{37C84642-20BF-4B81-B06C-E6A1F5A6A0C2}" type="presOf" srcId="{6974F82C-18E6-4B9A-869C-CB2E237BAFD8}" destId="{4B44BD7D-D6AB-42CF-9014-D42E8A957ED0}" srcOrd="0" destOrd="0" presId="urn:microsoft.com/office/officeart/2005/8/layout/orgChart1"/>
    <dgm:cxn modelId="{BB4D1447-B3EB-4ED7-8E15-01A245652CD5}" type="presOf" srcId="{E01C1B24-97BD-4BA1-AE57-FB6DEAE1EA10}" destId="{A9278E2D-F08E-4F55-8AFC-B894EE2747F0}" srcOrd="1" destOrd="0" presId="urn:microsoft.com/office/officeart/2005/8/layout/orgChart1"/>
    <dgm:cxn modelId="{361DFD4C-53B2-4402-AA93-3FF50FF2272C}" type="presOf" srcId="{11C8F608-3A31-4FF4-BAC1-01ED2BA0D96E}" destId="{0DF51AAF-72EB-49EE-B075-04B760BE13D1}" srcOrd="1" destOrd="0" presId="urn:microsoft.com/office/officeart/2005/8/layout/orgChart1"/>
    <dgm:cxn modelId="{E6E59387-BF39-43C1-9DA0-E857AA6387B7}" srcId="{449DB4DB-0756-4C71-B515-842E64A38B53}" destId="{A044373D-962C-4A87-92D6-7D3EB1E57F54}" srcOrd="0" destOrd="0" parTransId="{D343F0DD-9B12-4C35-A5FA-D60C72C7E4A5}" sibTransId="{45D652CF-DFCA-46C9-AC95-8C73D1BA86CA}"/>
    <dgm:cxn modelId="{C27137AF-E6F7-4E48-BC9A-B94A182E3713}" type="presOf" srcId="{11C8F608-3A31-4FF4-BAC1-01ED2BA0D96E}" destId="{00A4D7E1-B19D-4D79-9B16-57A4A59A00AC}" srcOrd="0" destOrd="0" presId="urn:microsoft.com/office/officeart/2005/8/layout/orgChart1"/>
    <dgm:cxn modelId="{2463BBC2-3F9B-4FAF-A698-78E1EBCD84A3}" type="presOf" srcId="{F5FB5049-14C0-47EB-A500-20D505BBD2E4}" destId="{7B196DD0-4760-4855-83BB-D2F89166A411}" srcOrd="0" destOrd="0" presId="urn:microsoft.com/office/officeart/2005/8/layout/orgChart1"/>
    <dgm:cxn modelId="{3C811DCC-865D-40B1-85AA-7C444D5AC59B}" type="presOf" srcId="{A044373D-962C-4A87-92D6-7D3EB1E57F54}" destId="{DF1A9535-5B35-4E47-A487-8C0E3CB5A3CA}" srcOrd="1" destOrd="0" presId="urn:microsoft.com/office/officeart/2005/8/layout/orgChart1"/>
    <dgm:cxn modelId="{250396EC-2F68-4A6D-B4D0-0A2EC21F2696}" type="presOf" srcId="{A044373D-962C-4A87-92D6-7D3EB1E57F54}" destId="{DEE49528-A12E-4886-93C8-38BA2FF2AD79}" srcOrd="0" destOrd="0" presId="urn:microsoft.com/office/officeart/2005/8/layout/orgChart1"/>
    <dgm:cxn modelId="{529740B3-E0C7-4D0F-AF13-6DB20C2BF8E4}" type="presParOf" srcId="{91BDD330-4D63-46CC-BC4B-5471FEE36D40}" destId="{2A5B19B3-EF0B-43AD-AF83-9B08312A0612}" srcOrd="0" destOrd="0" presId="urn:microsoft.com/office/officeart/2005/8/layout/orgChart1"/>
    <dgm:cxn modelId="{0C7D16F6-A5FD-4E46-BCD3-7C9CAF1C0BCD}" type="presParOf" srcId="{2A5B19B3-EF0B-43AD-AF83-9B08312A0612}" destId="{DE8B324D-05A7-485D-9298-8B25D37E20B8}" srcOrd="0" destOrd="0" presId="urn:microsoft.com/office/officeart/2005/8/layout/orgChart1"/>
    <dgm:cxn modelId="{EC1157EA-7AA0-44D2-A7D5-EA954690F17C}" type="presParOf" srcId="{DE8B324D-05A7-485D-9298-8B25D37E20B8}" destId="{DEE49528-A12E-4886-93C8-38BA2FF2AD79}" srcOrd="0" destOrd="0" presId="urn:microsoft.com/office/officeart/2005/8/layout/orgChart1"/>
    <dgm:cxn modelId="{40DE68F9-19CF-4D91-B19C-356D1846A4C5}" type="presParOf" srcId="{DE8B324D-05A7-485D-9298-8B25D37E20B8}" destId="{DF1A9535-5B35-4E47-A487-8C0E3CB5A3CA}" srcOrd="1" destOrd="0" presId="urn:microsoft.com/office/officeart/2005/8/layout/orgChart1"/>
    <dgm:cxn modelId="{8E646E54-0852-4C41-8812-AE618C097E97}" type="presParOf" srcId="{2A5B19B3-EF0B-43AD-AF83-9B08312A0612}" destId="{A1FF58E5-481F-4FEF-A53B-926F58B1B9A3}" srcOrd="1" destOrd="0" presId="urn:microsoft.com/office/officeart/2005/8/layout/orgChart1"/>
    <dgm:cxn modelId="{21DBABA7-7523-46B6-A3EE-C463A678B6F0}" type="presParOf" srcId="{A1FF58E5-481F-4FEF-A53B-926F58B1B9A3}" destId="{AF3B7F57-2232-4A3F-BB6E-E00A31FDC502}" srcOrd="0" destOrd="0" presId="urn:microsoft.com/office/officeart/2005/8/layout/orgChart1"/>
    <dgm:cxn modelId="{DCD1755D-0D93-4141-BE47-9F9B0E196849}" type="presParOf" srcId="{A1FF58E5-481F-4FEF-A53B-926F58B1B9A3}" destId="{16426B39-4677-4C29-8DB5-E3A440B54473}" srcOrd="1" destOrd="0" presId="urn:microsoft.com/office/officeart/2005/8/layout/orgChart1"/>
    <dgm:cxn modelId="{908BAC49-7A0B-4D64-8D70-DB0086A8BB94}" type="presParOf" srcId="{16426B39-4677-4C29-8DB5-E3A440B54473}" destId="{AC8390CD-85EA-4CB7-A89B-ECCDCC041EF4}" srcOrd="0" destOrd="0" presId="urn:microsoft.com/office/officeart/2005/8/layout/orgChart1"/>
    <dgm:cxn modelId="{FD493885-4766-40D9-9FC9-C37A57F79463}" type="presParOf" srcId="{AC8390CD-85EA-4CB7-A89B-ECCDCC041EF4}" destId="{7B196DD0-4760-4855-83BB-D2F89166A411}" srcOrd="0" destOrd="0" presId="urn:microsoft.com/office/officeart/2005/8/layout/orgChart1"/>
    <dgm:cxn modelId="{08E456B3-6383-4160-A132-2127E2FDCE89}" type="presParOf" srcId="{AC8390CD-85EA-4CB7-A89B-ECCDCC041EF4}" destId="{AEAF51E2-E427-4112-B6D2-A069D84341DE}" srcOrd="1" destOrd="0" presId="urn:microsoft.com/office/officeart/2005/8/layout/orgChart1"/>
    <dgm:cxn modelId="{654151AE-48F7-4FC3-9F06-560BB899ADAF}" type="presParOf" srcId="{16426B39-4677-4C29-8DB5-E3A440B54473}" destId="{89F9DDA2-D431-4B77-AE98-89796EBF6CA2}" srcOrd="1" destOrd="0" presId="urn:microsoft.com/office/officeart/2005/8/layout/orgChart1"/>
    <dgm:cxn modelId="{4FAB1128-F7B4-433D-8CEE-769AD50C3F52}" type="presParOf" srcId="{16426B39-4677-4C29-8DB5-E3A440B54473}" destId="{2F6EFF03-6327-40B5-9A0F-1F9E7ACE5B82}" srcOrd="2" destOrd="0" presId="urn:microsoft.com/office/officeart/2005/8/layout/orgChart1"/>
    <dgm:cxn modelId="{A1D74CFD-4E9F-4C3C-8844-000FCAE27314}" type="presParOf" srcId="{A1FF58E5-481F-4FEF-A53B-926F58B1B9A3}" destId="{4B44BD7D-D6AB-42CF-9014-D42E8A957ED0}" srcOrd="2" destOrd="0" presId="urn:microsoft.com/office/officeart/2005/8/layout/orgChart1"/>
    <dgm:cxn modelId="{68215783-0F02-44FD-8EC9-2A67A39009BC}" type="presParOf" srcId="{A1FF58E5-481F-4FEF-A53B-926F58B1B9A3}" destId="{B3D66B3B-EB07-4883-B41A-71D8CA0C3EBC}" srcOrd="3" destOrd="0" presId="urn:microsoft.com/office/officeart/2005/8/layout/orgChart1"/>
    <dgm:cxn modelId="{015BE723-6695-41C7-A336-7BD5990BCD2C}" type="presParOf" srcId="{B3D66B3B-EB07-4883-B41A-71D8CA0C3EBC}" destId="{DA4A7ADE-51C5-4A59-B1B7-EAE412ED14ED}" srcOrd="0" destOrd="0" presId="urn:microsoft.com/office/officeart/2005/8/layout/orgChart1"/>
    <dgm:cxn modelId="{92A1D385-893A-4D2C-8082-0FE375E2415D}" type="presParOf" srcId="{DA4A7ADE-51C5-4A59-B1B7-EAE412ED14ED}" destId="{00A4D7E1-B19D-4D79-9B16-57A4A59A00AC}" srcOrd="0" destOrd="0" presId="urn:microsoft.com/office/officeart/2005/8/layout/orgChart1"/>
    <dgm:cxn modelId="{9CBA2784-DC6F-4AD7-9306-47624AE4504D}" type="presParOf" srcId="{DA4A7ADE-51C5-4A59-B1B7-EAE412ED14ED}" destId="{0DF51AAF-72EB-49EE-B075-04B760BE13D1}" srcOrd="1" destOrd="0" presId="urn:microsoft.com/office/officeart/2005/8/layout/orgChart1"/>
    <dgm:cxn modelId="{7662CB1B-0821-401E-8C17-3A2565E3CBB0}" type="presParOf" srcId="{B3D66B3B-EB07-4883-B41A-71D8CA0C3EBC}" destId="{EE90A009-42E9-4563-B1EC-65D81DF141D8}" srcOrd="1" destOrd="0" presId="urn:microsoft.com/office/officeart/2005/8/layout/orgChart1"/>
    <dgm:cxn modelId="{9CFE1204-87C7-4D87-B07B-8559957B94F9}" type="presParOf" srcId="{B3D66B3B-EB07-4883-B41A-71D8CA0C3EBC}" destId="{27A59DE0-8C3B-4AD2-9E4F-3A66829C6CEE}" srcOrd="2" destOrd="0" presId="urn:microsoft.com/office/officeart/2005/8/layout/orgChart1"/>
    <dgm:cxn modelId="{88EA801E-44EC-4DB5-8852-0747F317196B}" type="presParOf" srcId="{A1FF58E5-481F-4FEF-A53B-926F58B1B9A3}" destId="{E7FE9C11-A469-4EA9-B968-7B248767EF2F}" srcOrd="4" destOrd="0" presId="urn:microsoft.com/office/officeart/2005/8/layout/orgChart1"/>
    <dgm:cxn modelId="{56768ABD-7045-4AF8-844E-BB6B354F4EAA}" type="presParOf" srcId="{A1FF58E5-481F-4FEF-A53B-926F58B1B9A3}" destId="{1CF113F1-F091-4FBB-AA12-CF11A400129A}" srcOrd="5" destOrd="0" presId="urn:microsoft.com/office/officeart/2005/8/layout/orgChart1"/>
    <dgm:cxn modelId="{03AA3E34-2319-4B01-AE36-A86CBE2AD4CC}" type="presParOf" srcId="{1CF113F1-F091-4FBB-AA12-CF11A400129A}" destId="{A27B1BF6-1923-4AB1-B06E-C536E0F36E0B}" srcOrd="0" destOrd="0" presId="urn:microsoft.com/office/officeart/2005/8/layout/orgChart1"/>
    <dgm:cxn modelId="{862AF392-3C1B-4189-B097-382D906BFB84}" type="presParOf" srcId="{A27B1BF6-1923-4AB1-B06E-C536E0F36E0B}" destId="{452600FB-6DE4-4080-92EF-9EFE9E484982}" srcOrd="0" destOrd="0" presId="urn:microsoft.com/office/officeart/2005/8/layout/orgChart1"/>
    <dgm:cxn modelId="{5A0E2004-A8E3-4137-A613-FA2CA82C928C}" type="presParOf" srcId="{A27B1BF6-1923-4AB1-B06E-C536E0F36E0B}" destId="{A9278E2D-F08E-4F55-8AFC-B894EE2747F0}" srcOrd="1" destOrd="0" presId="urn:microsoft.com/office/officeart/2005/8/layout/orgChart1"/>
    <dgm:cxn modelId="{7A2E5E0E-8D4F-490B-B7C9-BF38072602C2}" type="presParOf" srcId="{1CF113F1-F091-4FBB-AA12-CF11A400129A}" destId="{54B660A5-F2F6-4D82-8442-0CBF5DF118FD}" srcOrd="1" destOrd="0" presId="urn:microsoft.com/office/officeart/2005/8/layout/orgChart1"/>
    <dgm:cxn modelId="{EFE1A03B-5C9E-4AF0-8F06-B37C1B3522A9}" type="presParOf" srcId="{1CF113F1-F091-4FBB-AA12-CF11A400129A}" destId="{12E515B8-388F-4F42-9686-DA7C0AC0E48D}" srcOrd="2" destOrd="0" presId="urn:microsoft.com/office/officeart/2005/8/layout/orgChart1"/>
    <dgm:cxn modelId="{3D351320-1FC1-4147-8DC8-2449FF48294D}" type="presParOf" srcId="{2A5B19B3-EF0B-43AD-AF83-9B08312A0612}" destId="{327E156A-E51D-430A-BA09-C445E3172C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9DB4DB-0756-4C71-B515-842E64A38B5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44373D-962C-4A87-92D6-7D3EB1E57F54}">
      <dgm:prSet phldrT="[Text]"/>
      <dgm:spPr/>
      <dgm:t>
        <a:bodyPr/>
        <a:lstStyle/>
        <a:p>
          <a:r>
            <a:rPr lang="en-GB" dirty="0"/>
            <a:t>Neuroticism</a:t>
          </a:r>
        </a:p>
      </dgm:t>
    </dgm:pt>
    <dgm:pt modelId="{D343F0DD-9B12-4C35-A5FA-D60C72C7E4A5}" type="parTrans" cxnId="{E6E59387-BF39-43C1-9DA0-E857AA6387B7}">
      <dgm:prSet/>
      <dgm:spPr/>
      <dgm:t>
        <a:bodyPr/>
        <a:lstStyle/>
        <a:p>
          <a:endParaRPr lang="en-GB"/>
        </a:p>
      </dgm:t>
    </dgm:pt>
    <dgm:pt modelId="{45D652CF-DFCA-46C9-AC95-8C73D1BA86CA}" type="sibTrans" cxnId="{E6E59387-BF39-43C1-9DA0-E857AA6387B7}">
      <dgm:prSet/>
      <dgm:spPr/>
      <dgm:t>
        <a:bodyPr/>
        <a:lstStyle/>
        <a:p>
          <a:endParaRPr lang="en-GB"/>
        </a:p>
      </dgm:t>
    </dgm:pt>
    <dgm:pt modelId="{F5FB5049-14C0-47EB-A500-20D505BBD2E4}">
      <dgm:prSet phldrT="[Text]"/>
      <dgm:spPr/>
      <dgm:t>
        <a:bodyPr/>
        <a:lstStyle/>
        <a:p>
          <a:r>
            <a:rPr lang="en-GB" dirty="0"/>
            <a:t>Item 1</a:t>
          </a:r>
        </a:p>
      </dgm:t>
    </dgm:pt>
    <dgm:pt modelId="{8A979EAC-2950-41FD-8147-C91B9F4370A1}" type="parTrans" cxnId="{79C8113C-4F35-4404-B466-245134C8DC8B}">
      <dgm:prSet/>
      <dgm:spPr/>
      <dgm:t>
        <a:bodyPr/>
        <a:lstStyle/>
        <a:p>
          <a:endParaRPr lang="en-GB"/>
        </a:p>
      </dgm:t>
    </dgm:pt>
    <dgm:pt modelId="{557B55DD-A8ED-4F03-93A5-A8507C0362AC}" type="sibTrans" cxnId="{79C8113C-4F35-4404-B466-245134C8DC8B}">
      <dgm:prSet/>
      <dgm:spPr/>
      <dgm:t>
        <a:bodyPr/>
        <a:lstStyle/>
        <a:p>
          <a:endParaRPr lang="en-GB"/>
        </a:p>
      </dgm:t>
    </dgm:pt>
    <dgm:pt modelId="{11C8F608-3A31-4FF4-BAC1-01ED2BA0D96E}">
      <dgm:prSet phldrT="[Text]"/>
      <dgm:spPr/>
      <dgm:t>
        <a:bodyPr/>
        <a:lstStyle/>
        <a:p>
          <a:r>
            <a:rPr lang="en-GB" dirty="0"/>
            <a:t>Item…</a:t>
          </a:r>
        </a:p>
      </dgm:t>
    </dgm:pt>
    <dgm:pt modelId="{6974F82C-18E6-4B9A-869C-CB2E237BAFD8}" type="parTrans" cxnId="{B192680C-D79D-4512-BE35-439164A3C01C}">
      <dgm:prSet/>
      <dgm:spPr/>
      <dgm:t>
        <a:bodyPr/>
        <a:lstStyle/>
        <a:p>
          <a:endParaRPr lang="en-GB"/>
        </a:p>
      </dgm:t>
    </dgm:pt>
    <dgm:pt modelId="{F15A9C2D-1A3B-41F8-9851-FE3CA0031081}" type="sibTrans" cxnId="{B192680C-D79D-4512-BE35-439164A3C01C}">
      <dgm:prSet/>
      <dgm:spPr/>
      <dgm:t>
        <a:bodyPr/>
        <a:lstStyle/>
        <a:p>
          <a:endParaRPr lang="en-GB"/>
        </a:p>
      </dgm:t>
    </dgm:pt>
    <dgm:pt modelId="{E01C1B24-97BD-4BA1-AE57-FB6DEAE1EA10}">
      <dgm:prSet phldrT="[Text]"/>
      <dgm:spPr/>
      <dgm:t>
        <a:bodyPr/>
        <a:lstStyle/>
        <a:p>
          <a:r>
            <a:rPr lang="en-GB"/>
            <a:t>Item  10</a:t>
          </a:r>
        </a:p>
      </dgm:t>
    </dgm:pt>
    <dgm:pt modelId="{4B965D52-21C5-43B0-82A3-7D72D8D8DF6E}" type="parTrans" cxnId="{EB1B763D-F8BE-4020-9CB6-D3077983A8FC}">
      <dgm:prSet/>
      <dgm:spPr/>
      <dgm:t>
        <a:bodyPr/>
        <a:lstStyle/>
        <a:p>
          <a:endParaRPr lang="en-GB"/>
        </a:p>
      </dgm:t>
    </dgm:pt>
    <dgm:pt modelId="{6DD738E0-E901-488D-80BA-F4494A5B3D42}" type="sibTrans" cxnId="{EB1B763D-F8BE-4020-9CB6-D3077983A8FC}">
      <dgm:prSet/>
      <dgm:spPr/>
      <dgm:t>
        <a:bodyPr/>
        <a:lstStyle/>
        <a:p>
          <a:endParaRPr lang="en-GB"/>
        </a:p>
      </dgm:t>
    </dgm:pt>
    <dgm:pt modelId="{91BDD330-4D63-46CC-BC4B-5471FEE36D40}" type="pres">
      <dgm:prSet presAssocID="{449DB4DB-0756-4C71-B515-842E64A38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5B19B3-EF0B-43AD-AF83-9B08312A0612}" type="pres">
      <dgm:prSet presAssocID="{A044373D-962C-4A87-92D6-7D3EB1E57F54}" presName="hierRoot1" presStyleCnt="0">
        <dgm:presLayoutVars>
          <dgm:hierBranch val="init"/>
        </dgm:presLayoutVars>
      </dgm:prSet>
      <dgm:spPr/>
    </dgm:pt>
    <dgm:pt modelId="{DE8B324D-05A7-485D-9298-8B25D37E20B8}" type="pres">
      <dgm:prSet presAssocID="{A044373D-962C-4A87-92D6-7D3EB1E57F54}" presName="rootComposite1" presStyleCnt="0"/>
      <dgm:spPr/>
    </dgm:pt>
    <dgm:pt modelId="{DEE49528-A12E-4886-93C8-38BA2FF2AD79}" type="pres">
      <dgm:prSet presAssocID="{A044373D-962C-4A87-92D6-7D3EB1E57F54}" presName="rootText1" presStyleLbl="node0" presStyleIdx="0" presStyleCnt="1">
        <dgm:presLayoutVars>
          <dgm:chPref val="3"/>
        </dgm:presLayoutVars>
      </dgm:prSet>
      <dgm:spPr/>
    </dgm:pt>
    <dgm:pt modelId="{DF1A9535-5B35-4E47-A487-8C0E3CB5A3CA}" type="pres">
      <dgm:prSet presAssocID="{A044373D-962C-4A87-92D6-7D3EB1E57F54}" presName="rootConnector1" presStyleLbl="node1" presStyleIdx="0" presStyleCnt="0"/>
      <dgm:spPr/>
    </dgm:pt>
    <dgm:pt modelId="{A1FF58E5-481F-4FEF-A53B-926F58B1B9A3}" type="pres">
      <dgm:prSet presAssocID="{A044373D-962C-4A87-92D6-7D3EB1E57F54}" presName="hierChild2" presStyleCnt="0"/>
      <dgm:spPr/>
    </dgm:pt>
    <dgm:pt modelId="{AF3B7F57-2232-4A3F-BB6E-E00A31FDC502}" type="pres">
      <dgm:prSet presAssocID="{8A979EAC-2950-41FD-8147-C91B9F4370A1}" presName="Name37" presStyleLbl="parChTrans1D2" presStyleIdx="0" presStyleCnt="3"/>
      <dgm:spPr/>
    </dgm:pt>
    <dgm:pt modelId="{16426B39-4677-4C29-8DB5-E3A440B54473}" type="pres">
      <dgm:prSet presAssocID="{F5FB5049-14C0-47EB-A500-20D505BBD2E4}" presName="hierRoot2" presStyleCnt="0">
        <dgm:presLayoutVars>
          <dgm:hierBranch val="init"/>
        </dgm:presLayoutVars>
      </dgm:prSet>
      <dgm:spPr/>
    </dgm:pt>
    <dgm:pt modelId="{AC8390CD-85EA-4CB7-A89B-ECCDCC041EF4}" type="pres">
      <dgm:prSet presAssocID="{F5FB5049-14C0-47EB-A500-20D505BBD2E4}" presName="rootComposite" presStyleCnt="0"/>
      <dgm:spPr/>
    </dgm:pt>
    <dgm:pt modelId="{7B196DD0-4760-4855-83BB-D2F89166A411}" type="pres">
      <dgm:prSet presAssocID="{F5FB5049-14C0-47EB-A500-20D505BBD2E4}" presName="rootText" presStyleLbl="node2" presStyleIdx="0" presStyleCnt="3">
        <dgm:presLayoutVars>
          <dgm:chPref val="3"/>
        </dgm:presLayoutVars>
      </dgm:prSet>
      <dgm:spPr/>
    </dgm:pt>
    <dgm:pt modelId="{AEAF51E2-E427-4112-B6D2-A069D84341DE}" type="pres">
      <dgm:prSet presAssocID="{F5FB5049-14C0-47EB-A500-20D505BBD2E4}" presName="rootConnector" presStyleLbl="node2" presStyleIdx="0" presStyleCnt="3"/>
      <dgm:spPr/>
    </dgm:pt>
    <dgm:pt modelId="{89F9DDA2-D431-4B77-AE98-89796EBF6CA2}" type="pres">
      <dgm:prSet presAssocID="{F5FB5049-14C0-47EB-A500-20D505BBD2E4}" presName="hierChild4" presStyleCnt="0"/>
      <dgm:spPr/>
    </dgm:pt>
    <dgm:pt modelId="{2F6EFF03-6327-40B5-9A0F-1F9E7ACE5B82}" type="pres">
      <dgm:prSet presAssocID="{F5FB5049-14C0-47EB-A500-20D505BBD2E4}" presName="hierChild5" presStyleCnt="0"/>
      <dgm:spPr/>
    </dgm:pt>
    <dgm:pt modelId="{4B44BD7D-D6AB-42CF-9014-D42E8A957ED0}" type="pres">
      <dgm:prSet presAssocID="{6974F82C-18E6-4B9A-869C-CB2E237BAFD8}" presName="Name37" presStyleLbl="parChTrans1D2" presStyleIdx="1" presStyleCnt="3"/>
      <dgm:spPr/>
    </dgm:pt>
    <dgm:pt modelId="{B3D66B3B-EB07-4883-B41A-71D8CA0C3EBC}" type="pres">
      <dgm:prSet presAssocID="{11C8F608-3A31-4FF4-BAC1-01ED2BA0D96E}" presName="hierRoot2" presStyleCnt="0">
        <dgm:presLayoutVars>
          <dgm:hierBranch val="init"/>
        </dgm:presLayoutVars>
      </dgm:prSet>
      <dgm:spPr/>
    </dgm:pt>
    <dgm:pt modelId="{DA4A7ADE-51C5-4A59-B1B7-EAE412ED14ED}" type="pres">
      <dgm:prSet presAssocID="{11C8F608-3A31-4FF4-BAC1-01ED2BA0D96E}" presName="rootComposite" presStyleCnt="0"/>
      <dgm:spPr/>
    </dgm:pt>
    <dgm:pt modelId="{00A4D7E1-B19D-4D79-9B16-57A4A59A00AC}" type="pres">
      <dgm:prSet presAssocID="{11C8F608-3A31-4FF4-BAC1-01ED2BA0D96E}" presName="rootText" presStyleLbl="node2" presStyleIdx="1" presStyleCnt="3">
        <dgm:presLayoutVars>
          <dgm:chPref val="3"/>
        </dgm:presLayoutVars>
      </dgm:prSet>
      <dgm:spPr/>
    </dgm:pt>
    <dgm:pt modelId="{0DF51AAF-72EB-49EE-B075-04B760BE13D1}" type="pres">
      <dgm:prSet presAssocID="{11C8F608-3A31-4FF4-BAC1-01ED2BA0D96E}" presName="rootConnector" presStyleLbl="node2" presStyleIdx="1" presStyleCnt="3"/>
      <dgm:spPr/>
    </dgm:pt>
    <dgm:pt modelId="{EE90A009-42E9-4563-B1EC-65D81DF141D8}" type="pres">
      <dgm:prSet presAssocID="{11C8F608-3A31-4FF4-BAC1-01ED2BA0D96E}" presName="hierChild4" presStyleCnt="0"/>
      <dgm:spPr/>
    </dgm:pt>
    <dgm:pt modelId="{27A59DE0-8C3B-4AD2-9E4F-3A66829C6CEE}" type="pres">
      <dgm:prSet presAssocID="{11C8F608-3A31-4FF4-BAC1-01ED2BA0D96E}" presName="hierChild5" presStyleCnt="0"/>
      <dgm:spPr/>
    </dgm:pt>
    <dgm:pt modelId="{E7FE9C11-A469-4EA9-B968-7B248767EF2F}" type="pres">
      <dgm:prSet presAssocID="{4B965D52-21C5-43B0-82A3-7D72D8D8DF6E}" presName="Name37" presStyleLbl="parChTrans1D2" presStyleIdx="2" presStyleCnt="3"/>
      <dgm:spPr/>
    </dgm:pt>
    <dgm:pt modelId="{1CF113F1-F091-4FBB-AA12-CF11A400129A}" type="pres">
      <dgm:prSet presAssocID="{E01C1B24-97BD-4BA1-AE57-FB6DEAE1EA10}" presName="hierRoot2" presStyleCnt="0">
        <dgm:presLayoutVars>
          <dgm:hierBranch val="init"/>
        </dgm:presLayoutVars>
      </dgm:prSet>
      <dgm:spPr/>
    </dgm:pt>
    <dgm:pt modelId="{A27B1BF6-1923-4AB1-B06E-C536E0F36E0B}" type="pres">
      <dgm:prSet presAssocID="{E01C1B24-97BD-4BA1-AE57-FB6DEAE1EA10}" presName="rootComposite" presStyleCnt="0"/>
      <dgm:spPr/>
    </dgm:pt>
    <dgm:pt modelId="{452600FB-6DE4-4080-92EF-9EFE9E484982}" type="pres">
      <dgm:prSet presAssocID="{E01C1B24-97BD-4BA1-AE57-FB6DEAE1EA10}" presName="rootText" presStyleLbl="node2" presStyleIdx="2" presStyleCnt="3">
        <dgm:presLayoutVars>
          <dgm:chPref val="3"/>
        </dgm:presLayoutVars>
      </dgm:prSet>
      <dgm:spPr/>
    </dgm:pt>
    <dgm:pt modelId="{A9278E2D-F08E-4F55-8AFC-B894EE2747F0}" type="pres">
      <dgm:prSet presAssocID="{E01C1B24-97BD-4BA1-AE57-FB6DEAE1EA10}" presName="rootConnector" presStyleLbl="node2" presStyleIdx="2" presStyleCnt="3"/>
      <dgm:spPr/>
    </dgm:pt>
    <dgm:pt modelId="{54B660A5-F2F6-4D82-8442-0CBF5DF118FD}" type="pres">
      <dgm:prSet presAssocID="{E01C1B24-97BD-4BA1-AE57-FB6DEAE1EA10}" presName="hierChild4" presStyleCnt="0"/>
      <dgm:spPr/>
    </dgm:pt>
    <dgm:pt modelId="{12E515B8-388F-4F42-9686-DA7C0AC0E48D}" type="pres">
      <dgm:prSet presAssocID="{E01C1B24-97BD-4BA1-AE57-FB6DEAE1EA10}" presName="hierChild5" presStyleCnt="0"/>
      <dgm:spPr/>
    </dgm:pt>
    <dgm:pt modelId="{327E156A-E51D-430A-BA09-C445E3172C8D}" type="pres">
      <dgm:prSet presAssocID="{A044373D-962C-4A87-92D6-7D3EB1E57F54}" presName="hierChild3" presStyleCnt="0"/>
      <dgm:spPr/>
    </dgm:pt>
  </dgm:ptLst>
  <dgm:cxnLst>
    <dgm:cxn modelId="{547B5704-78FC-483C-B3CA-80CD8785A6E8}" type="presOf" srcId="{8A979EAC-2950-41FD-8147-C91B9F4370A1}" destId="{AF3B7F57-2232-4A3F-BB6E-E00A31FDC502}" srcOrd="0" destOrd="0" presId="urn:microsoft.com/office/officeart/2005/8/layout/orgChart1"/>
    <dgm:cxn modelId="{B192680C-D79D-4512-BE35-439164A3C01C}" srcId="{A044373D-962C-4A87-92D6-7D3EB1E57F54}" destId="{11C8F608-3A31-4FF4-BAC1-01ED2BA0D96E}" srcOrd="1" destOrd="0" parTransId="{6974F82C-18E6-4B9A-869C-CB2E237BAFD8}" sibTransId="{F15A9C2D-1A3B-41F8-9851-FE3CA0031081}"/>
    <dgm:cxn modelId="{A072DD1A-E0B5-496C-A370-0FE1FFF9B911}" type="presOf" srcId="{4B965D52-21C5-43B0-82A3-7D72D8D8DF6E}" destId="{E7FE9C11-A469-4EA9-B968-7B248767EF2F}" srcOrd="0" destOrd="0" presId="urn:microsoft.com/office/officeart/2005/8/layout/orgChart1"/>
    <dgm:cxn modelId="{CD719723-9CB9-479F-B0B1-7725F80B60D3}" type="presOf" srcId="{F5FB5049-14C0-47EB-A500-20D505BBD2E4}" destId="{AEAF51E2-E427-4112-B6D2-A069D84341DE}" srcOrd="1" destOrd="0" presId="urn:microsoft.com/office/officeart/2005/8/layout/orgChart1"/>
    <dgm:cxn modelId="{79C8113C-4F35-4404-B466-245134C8DC8B}" srcId="{A044373D-962C-4A87-92D6-7D3EB1E57F54}" destId="{F5FB5049-14C0-47EB-A500-20D505BBD2E4}" srcOrd="0" destOrd="0" parTransId="{8A979EAC-2950-41FD-8147-C91B9F4370A1}" sibTransId="{557B55DD-A8ED-4F03-93A5-A8507C0362AC}"/>
    <dgm:cxn modelId="{B3EC723D-0AB2-4171-892D-575BE4F4DEC8}" type="presOf" srcId="{E01C1B24-97BD-4BA1-AE57-FB6DEAE1EA10}" destId="{452600FB-6DE4-4080-92EF-9EFE9E484982}" srcOrd="0" destOrd="0" presId="urn:microsoft.com/office/officeart/2005/8/layout/orgChart1"/>
    <dgm:cxn modelId="{EB1B763D-F8BE-4020-9CB6-D3077983A8FC}" srcId="{A044373D-962C-4A87-92D6-7D3EB1E57F54}" destId="{E01C1B24-97BD-4BA1-AE57-FB6DEAE1EA10}" srcOrd="2" destOrd="0" parTransId="{4B965D52-21C5-43B0-82A3-7D72D8D8DF6E}" sibTransId="{6DD738E0-E901-488D-80BA-F4494A5B3D42}"/>
    <dgm:cxn modelId="{052EC041-4D4C-493A-9D60-8ABEF4118F03}" type="presOf" srcId="{449DB4DB-0756-4C71-B515-842E64A38B53}" destId="{91BDD330-4D63-46CC-BC4B-5471FEE36D40}" srcOrd="0" destOrd="0" presId="urn:microsoft.com/office/officeart/2005/8/layout/orgChart1"/>
    <dgm:cxn modelId="{37C84642-20BF-4B81-B06C-E6A1F5A6A0C2}" type="presOf" srcId="{6974F82C-18E6-4B9A-869C-CB2E237BAFD8}" destId="{4B44BD7D-D6AB-42CF-9014-D42E8A957ED0}" srcOrd="0" destOrd="0" presId="urn:microsoft.com/office/officeart/2005/8/layout/orgChart1"/>
    <dgm:cxn modelId="{BB4D1447-B3EB-4ED7-8E15-01A245652CD5}" type="presOf" srcId="{E01C1B24-97BD-4BA1-AE57-FB6DEAE1EA10}" destId="{A9278E2D-F08E-4F55-8AFC-B894EE2747F0}" srcOrd="1" destOrd="0" presId="urn:microsoft.com/office/officeart/2005/8/layout/orgChart1"/>
    <dgm:cxn modelId="{361DFD4C-53B2-4402-AA93-3FF50FF2272C}" type="presOf" srcId="{11C8F608-3A31-4FF4-BAC1-01ED2BA0D96E}" destId="{0DF51AAF-72EB-49EE-B075-04B760BE13D1}" srcOrd="1" destOrd="0" presId="urn:microsoft.com/office/officeart/2005/8/layout/orgChart1"/>
    <dgm:cxn modelId="{E6E59387-BF39-43C1-9DA0-E857AA6387B7}" srcId="{449DB4DB-0756-4C71-B515-842E64A38B53}" destId="{A044373D-962C-4A87-92D6-7D3EB1E57F54}" srcOrd="0" destOrd="0" parTransId="{D343F0DD-9B12-4C35-A5FA-D60C72C7E4A5}" sibTransId="{45D652CF-DFCA-46C9-AC95-8C73D1BA86CA}"/>
    <dgm:cxn modelId="{C27137AF-E6F7-4E48-BC9A-B94A182E3713}" type="presOf" srcId="{11C8F608-3A31-4FF4-BAC1-01ED2BA0D96E}" destId="{00A4D7E1-B19D-4D79-9B16-57A4A59A00AC}" srcOrd="0" destOrd="0" presId="urn:microsoft.com/office/officeart/2005/8/layout/orgChart1"/>
    <dgm:cxn modelId="{2463BBC2-3F9B-4FAF-A698-78E1EBCD84A3}" type="presOf" srcId="{F5FB5049-14C0-47EB-A500-20D505BBD2E4}" destId="{7B196DD0-4760-4855-83BB-D2F89166A411}" srcOrd="0" destOrd="0" presId="urn:microsoft.com/office/officeart/2005/8/layout/orgChart1"/>
    <dgm:cxn modelId="{3C811DCC-865D-40B1-85AA-7C444D5AC59B}" type="presOf" srcId="{A044373D-962C-4A87-92D6-7D3EB1E57F54}" destId="{DF1A9535-5B35-4E47-A487-8C0E3CB5A3CA}" srcOrd="1" destOrd="0" presId="urn:microsoft.com/office/officeart/2005/8/layout/orgChart1"/>
    <dgm:cxn modelId="{250396EC-2F68-4A6D-B4D0-0A2EC21F2696}" type="presOf" srcId="{A044373D-962C-4A87-92D6-7D3EB1E57F54}" destId="{DEE49528-A12E-4886-93C8-38BA2FF2AD79}" srcOrd="0" destOrd="0" presId="urn:microsoft.com/office/officeart/2005/8/layout/orgChart1"/>
    <dgm:cxn modelId="{529740B3-E0C7-4D0F-AF13-6DB20C2BF8E4}" type="presParOf" srcId="{91BDD330-4D63-46CC-BC4B-5471FEE36D40}" destId="{2A5B19B3-EF0B-43AD-AF83-9B08312A0612}" srcOrd="0" destOrd="0" presId="urn:microsoft.com/office/officeart/2005/8/layout/orgChart1"/>
    <dgm:cxn modelId="{0C7D16F6-A5FD-4E46-BCD3-7C9CAF1C0BCD}" type="presParOf" srcId="{2A5B19B3-EF0B-43AD-AF83-9B08312A0612}" destId="{DE8B324D-05A7-485D-9298-8B25D37E20B8}" srcOrd="0" destOrd="0" presId="urn:microsoft.com/office/officeart/2005/8/layout/orgChart1"/>
    <dgm:cxn modelId="{EC1157EA-7AA0-44D2-A7D5-EA954690F17C}" type="presParOf" srcId="{DE8B324D-05A7-485D-9298-8B25D37E20B8}" destId="{DEE49528-A12E-4886-93C8-38BA2FF2AD79}" srcOrd="0" destOrd="0" presId="urn:microsoft.com/office/officeart/2005/8/layout/orgChart1"/>
    <dgm:cxn modelId="{40DE68F9-19CF-4D91-B19C-356D1846A4C5}" type="presParOf" srcId="{DE8B324D-05A7-485D-9298-8B25D37E20B8}" destId="{DF1A9535-5B35-4E47-A487-8C0E3CB5A3CA}" srcOrd="1" destOrd="0" presId="urn:microsoft.com/office/officeart/2005/8/layout/orgChart1"/>
    <dgm:cxn modelId="{8E646E54-0852-4C41-8812-AE618C097E97}" type="presParOf" srcId="{2A5B19B3-EF0B-43AD-AF83-9B08312A0612}" destId="{A1FF58E5-481F-4FEF-A53B-926F58B1B9A3}" srcOrd="1" destOrd="0" presId="urn:microsoft.com/office/officeart/2005/8/layout/orgChart1"/>
    <dgm:cxn modelId="{21DBABA7-7523-46B6-A3EE-C463A678B6F0}" type="presParOf" srcId="{A1FF58E5-481F-4FEF-A53B-926F58B1B9A3}" destId="{AF3B7F57-2232-4A3F-BB6E-E00A31FDC502}" srcOrd="0" destOrd="0" presId="urn:microsoft.com/office/officeart/2005/8/layout/orgChart1"/>
    <dgm:cxn modelId="{DCD1755D-0D93-4141-BE47-9F9B0E196849}" type="presParOf" srcId="{A1FF58E5-481F-4FEF-A53B-926F58B1B9A3}" destId="{16426B39-4677-4C29-8DB5-E3A440B54473}" srcOrd="1" destOrd="0" presId="urn:microsoft.com/office/officeart/2005/8/layout/orgChart1"/>
    <dgm:cxn modelId="{908BAC49-7A0B-4D64-8D70-DB0086A8BB94}" type="presParOf" srcId="{16426B39-4677-4C29-8DB5-E3A440B54473}" destId="{AC8390CD-85EA-4CB7-A89B-ECCDCC041EF4}" srcOrd="0" destOrd="0" presId="urn:microsoft.com/office/officeart/2005/8/layout/orgChart1"/>
    <dgm:cxn modelId="{FD493885-4766-40D9-9FC9-C37A57F79463}" type="presParOf" srcId="{AC8390CD-85EA-4CB7-A89B-ECCDCC041EF4}" destId="{7B196DD0-4760-4855-83BB-D2F89166A411}" srcOrd="0" destOrd="0" presId="urn:microsoft.com/office/officeart/2005/8/layout/orgChart1"/>
    <dgm:cxn modelId="{08E456B3-6383-4160-A132-2127E2FDCE89}" type="presParOf" srcId="{AC8390CD-85EA-4CB7-A89B-ECCDCC041EF4}" destId="{AEAF51E2-E427-4112-B6D2-A069D84341DE}" srcOrd="1" destOrd="0" presId="urn:microsoft.com/office/officeart/2005/8/layout/orgChart1"/>
    <dgm:cxn modelId="{654151AE-48F7-4FC3-9F06-560BB899ADAF}" type="presParOf" srcId="{16426B39-4677-4C29-8DB5-E3A440B54473}" destId="{89F9DDA2-D431-4B77-AE98-89796EBF6CA2}" srcOrd="1" destOrd="0" presId="urn:microsoft.com/office/officeart/2005/8/layout/orgChart1"/>
    <dgm:cxn modelId="{4FAB1128-F7B4-433D-8CEE-769AD50C3F52}" type="presParOf" srcId="{16426B39-4677-4C29-8DB5-E3A440B54473}" destId="{2F6EFF03-6327-40B5-9A0F-1F9E7ACE5B82}" srcOrd="2" destOrd="0" presId="urn:microsoft.com/office/officeart/2005/8/layout/orgChart1"/>
    <dgm:cxn modelId="{A1D74CFD-4E9F-4C3C-8844-000FCAE27314}" type="presParOf" srcId="{A1FF58E5-481F-4FEF-A53B-926F58B1B9A3}" destId="{4B44BD7D-D6AB-42CF-9014-D42E8A957ED0}" srcOrd="2" destOrd="0" presId="urn:microsoft.com/office/officeart/2005/8/layout/orgChart1"/>
    <dgm:cxn modelId="{68215783-0F02-44FD-8EC9-2A67A39009BC}" type="presParOf" srcId="{A1FF58E5-481F-4FEF-A53B-926F58B1B9A3}" destId="{B3D66B3B-EB07-4883-B41A-71D8CA0C3EBC}" srcOrd="3" destOrd="0" presId="urn:microsoft.com/office/officeart/2005/8/layout/orgChart1"/>
    <dgm:cxn modelId="{015BE723-6695-41C7-A336-7BD5990BCD2C}" type="presParOf" srcId="{B3D66B3B-EB07-4883-B41A-71D8CA0C3EBC}" destId="{DA4A7ADE-51C5-4A59-B1B7-EAE412ED14ED}" srcOrd="0" destOrd="0" presId="urn:microsoft.com/office/officeart/2005/8/layout/orgChart1"/>
    <dgm:cxn modelId="{92A1D385-893A-4D2C-8082-0FE375E2415D}" type="presParOf" srcId="{DA4A7ADE-51C5-4A59-B1B7-EAE412ED14ED}" destId="{00A4D7E1-B19D-4D79-9B16-57A4A59A00AC}" srcOrd="0" destOrd="0" presId="urn:microsoft.com/office/officeart/2005/8/layout/orgChart1"/>
    <dgm:cxn modelId="{9CBA2784-DC6F-4AD7-9306-47624AE4504D}" type="presParOf" srcId="{DA4A7ADE-51C5-4A59-B1B7-EAE412ED14ED}" destId="{0DF51AAF-72EB-49EE-B075-04B760BE13D1}" srcOrd="1" destOrd="0" presId="urn:microsoft.com/office/officeart/2005/8/layout/orgChart1"/>
    <dgm:cxn modelId="{7662CB1B-0821-401E-8C17-3A2565E3CBB0}" type="presParOf" srcId="{B3D66B3B-EB07-4883-B41A-71D8CA0C3EBC}" destId="{EE90A009-42E9-4563-B1EC-65D81DF141D8}" srcOrd="1" destOrd="0" presId="urn:microsoft.com/office/officeart/2005/8/layout/orgChart1"/>
    <dgm:cxn modelId="{9CFE1204-87C7-4D87-B07B-8559957B94F9}" type="presParOf" srcId="{B3D66B3B-EB07-4883-B41A-71D8CA0C3EBC}" destId="{27A59DE0-8C3B-4AD2-9E4F-3A66829C6CEE}" srcOrd="2" destOrd="0" presId="urn:microsoft.com/office/officeart/2005/8/layout/orgChart1"/>
    <dgm:cxn modelId="{88EA801E-44EC-4DB5-8852-0747F317196B}" type="presParOf" srcId="{A1FF58E5-481F-4FEF-A53B-926F58B1B9A3}" destId="{E7FE9C11-A469-4EA9-B968-7B248767EF2F}" srcOrd="4" destOrd="0" presId="urn:microsoft.com/office/officeart/2005/8/layout/orgChart1"/>
    <dgm:cxn modelId="{56768ABD-7045-4AF8-844E-BB6B354F4EAA}" type="presParOf" srcId="{A1FF58E5-481F-4FEF-A53B-926F58B1B9A3}" destId="{1CF113F1-F091-4FBB-AA12-CF11A400129A}" srcOrd="5" destOrd="0" presId="urn:microsoft.com/office/officeart/2005/8/layout/orgChart1"/>
    <dgm:cxn modelId="{03AA3E34-2319-4B01-AE36-A86CBE2AD4CC}" type="presParOf" srcId="{1CF113F1-F091-4FBB-AA12-CF11A400129A}" destId="{A27B1BF6-1923-4AB1-B06E-C536E0F36E0B}" srcOrd="0" destOrd="0" presId="urn:microsoft.com/office/officeart/2005/8/layout/orgChart1"/>
    <dgm:cxn modelId="{862AF392-3C1B-4189-B097-382D906BFB84}" type="presParOf" srcId="{A27B1BF6-1923-4AB1-B06E-C536E0F36E0B}" destId="{452600FB-6DE4-4080-92EF-9EFE9E484982}" srcOrd="0" destOrd="0" presId="urn:microsoft.com/office/officeart/2005/8/layout/orgChart1"/>
    <dgm:cxn modelId="{5A0E2004-A8E3-4137-A613-FA2CA82C928C}" type="presParOf" srcId="{A27B1BF6-1923-4AB1-B06E-C536E0F36E0B}" destId="{A9278E2D-F08E-4F55-8AFC-B894EE2747F0}" srcOrd="1" destOrd="0" presId="urn:microsoft.com/office/officeart/2005/8/layout/orgChart1"/>
    <dgm:cxn modelId="{7A2E5E0E-8D4F-490B-B7C9-BF38072602C2}" type="presParOf" srcId="{1CF113F1-F091-4FBB-AA12-CF11A400129A}" destId="{54B660A5-F2F6-4D82-8442-0CBF5DF118FD}" srcOrd="1" destOrd="0" presId="urn:microsoft.com/office/officeart/2005/8/layout/orgChart1"/>
    <dgm:cxn modelId="{EFE1A03B-5C9E-4AF0-8F06-B37C1B3522A9}" type="presParOf" srcId="{1CF113F1-F091-4FBB-AA12-CF11A400129A}" destId="{12E515B8-388F-4F42-9686-DA7C0AC0E48D}" srcOrd="2" destOrd="0" presId="urn:microsoft.com/office/officeart/2005/8/layout/orgChart1"/>
    <dgm:cxn modelId="{3D351320-1FC1-4147-8DC8-2449FF48294D}" type="presParOf" srcId="{2A5B19B3-EF0B-43AD-AF83-9B08312A0612}" destId="{327E156A-E51D-430A-BA09-C445E3172C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9DB4DB-0756-4C71-B515-842E64A38B5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44373D-962C-4A87-92D6-7D3EB1E57F54}">
      <dgm:prSet phldrT="[Text]"/>
      <dgm:spPr>
        <a:solidFill>
          <a:srgbClr val="002060"/>
        </a:solidFill>
      </dgm:spPr>
      <dgm:t>
        <a:bodyPr/>
        <a:lstStyle/>
        <a:p>
          <a:r>
            <a:rPr lang="en-GB" dirty="0"/>
            <a:t>Conscientiousness</a:t>
          </a:r>
        </a:p>
      </dgm:t>
    </dgm:pt>
    <dgm:pt modelId="{D343F0DD-9B12-4C35-A5FA-D60C72C7E4A5}" type="parTrans" cxnId="{E6E59387-BF39-43C1-9DA0-E857AA6387B7}">
      <dgm:prSet/>
      <dgm:spPr/>
      <dgm:t>
        <a:bodyPr/>
        <a:lstStyle/>
        <a:p>
          <a:endParaRPr lang="en-GB"/>
        </a:p>
      </dgm:t>
    </dgm:pt>
    <dgm:pt modelId="{45D652CF-DFCA-46C9-AC95-8C73D1BA86CA}" type="sibTrans" cxnId="{E6E59387-BF39-43C1-9DA0-E857AA6387B7}">
      <dgm:prSet/>
      <dgm:spPr/>
      <dgm:t>
        <a:bodyPr/>
        <a:lstStyle/>
        <a:p>
          <a:endParaRPr lang="en-GB"/>
        </a:p>
      </dgm:t>
    </dgm:pt>
    <dgm:pt modelId="{F5FB5049-14C0-47EB-A500-20D505BBD2E4}">
      <dgm:prSet phldrT="[Text]"/>
      <dgm:spPr>
        <a:solidFill>
          <a:srgbClr val="002060"/>
        </a:solidFill>
      </dgm:spPr>
      <dgm:t>
        <a:bodyPr/>
        <a:lstStyle/>
        <a:p>
          <a:r>
            <a:rPr lang="en-GB" dirty="0"/>
            <a:t>Item 1</a:t>
          </a:r>
        </a:p>
      </dgm:t>
    </dgm:pt>
    <dgm:pt modelId="{8A979EAC-2950-41FD-8147-C91B9F4370A1}" type="parTrans" cxnId="{79C8113C-4F35-4404-B466-245134C8DC8B}">
      <dgm:prSet/>
      <dgm:spPr/>
      <dgm:t>
        <a:bodyPr/>
        <a:lstStyle/>
        <a:p>
          <a:endParaRPr lang="en-GB"/>
        </a:p>
      </dgm:t>
    </dgm:pt>
    <dgm:pt modelId="{557B55DD-A8ED-4F03-93A5-A8507C0362AC}" type="sibTrans" cxnId="{79C8113C-4F35-4404-B466-245134C8DC8B}">
      <dgm:prSet/>
      <dgm:spPr/>
      <dgm:t>
        <a:bodyPr/>
        <a:lstStyle/>
        <a:p>
          <a:endParaRPr lang="en-GB"/>
        </a:p>
      </dgm:t>
    </dgm:pt>
    <dgm:pt modelId="{11C8F608-3A31-4FF4-BAC1-01ED2BA0D96E}">
      <dgm:prSet phldrT="[Text]"/>
      <dgm:spPr>
        <a:solidFill>
          <a:srgbClr val="002060"/>
        </a:solidFill>
      </dgm:spPr>
      <dgm:t>
        <a:bodyPr/>
        <a:lstStyle/>
        <a:p>
          <a:r>
            <a:rPr lang="en-GB" dirty="0"/>
            <a:t>Item…</a:t>
          </a:r>
        </a:p>
      </dgm:t>
    </dgm:pt>
    <dgm:pt modelId="{6974F82C-18E6-4B9A-869C-CB2E237BAFD8}" type="parTrans" cxnId="{B192680C-D79D-4512-BE35-439164A3C01C}">
      <dgm:prSet/>
      <dgm:spPr/>
      <dgm:t>
        <a:bodyPr/>
        <a:lstStyle/>
        <a:p>
          <a:endParaRPr lang="en-GB"/>
        </a:p>
      </dgm:t>
    </dgm:pt>
    <dgm:pt modelId="{F15A9C2D-1A3B-41F8-9851-FE3CA0031081}" type="sibTrans" cxnId="{B192680C-D79D-4512-BE35-439164A3C01C}">
      <dgm:prSet/>
      <dgm:spPr/>
      <dgm:t>
        <a:bodyPr/>
        <a:lstStyle/>
        <a:p>
          <a:endParaRPr lang="en-GB"/>
        </a:p>
      </dgm:t>
    </dgm:pt>
    <dgm:pt modelId="{E01C1B24-97BD-4BA1-AE57-FB6DEAE1EA10}">
      <dgm:prSet phldrT="[Text]"/>
      <dgm:spPr>
        <a:solidFill>
          <a:srgbClr val="002060"/>
        </a:solidFill>
      </dgm:spPr>
      <dgm:t>
        <a:bodyPr/>
        <a:lstStyle/>
        <a:p>
          <a:r>
            <a:rPr lang="en-GB"/>
            <a:t>Item  10</a:t>
          </a:r>
        </a:p>
      </dgm:t>
    </dgm:pt>
    <dgm:pt modelId="{4B965D52-21C5-43B0-82A3-7D72D8D8DF6E}" type="parTrans" cxnId="{EB1B763D-F8BE-4020-9CB6-D3077983A8FC}">
      <dgm:prSet/>
      <dgm:spPr/>
      <dgm:t>
        <a:bodyPr/>
        <a:lstStyle/>
        <a:p>
          <a:endParaRPr lang="en-GB"/>
        </a:p>
      </dgm:t>
    </dgm:pt>
    <dgm:pt modelId="{6DD738E0-E901-488D-80BA-F4494A5B3D42}" type="sibTrans" cxnId="{EB1B763D-F8BE-4020-9CB6-D3077983A8FC}">
      <dgm:prSet/>
      <dgm:spPr/>
      <dgm:t>
        <a:bodyPr/>
        <a:lstStyle/>
        <a:p>
          <a:endParaRPr lang="en-GB"/>
        </a:p>
      </dgm:t>
    </dgm:pt>
    <dgm:pt modelId="{91BDD330-4D63-46CC-BC4B-5471FEE36D40}" type="pres">
      <dgm:prSet presAssocID="{449DB4DB-0756-4C71-B515-842E64A38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5B19B3-EF0B-43AD-AF83-9B08312A0612}" type="pres">
      <dgm:prSet presAssocID="{A044373D-962C-4A87-92D6-7D3EB1E57F54}" presName="hierRoot1" presStyleCnt="0">
        <dgm:presLayoutVars>
          <dgm:hierBranch val="init"/>
        </dgm:presLayoutVars>
      </dgm:prSet>
      <dgm:spPr/>
    </dgm:pt>
    <dgm:pt modelId="{DE8B324D-05A7-485D-9298-8B25D37E20B8}" type="pres">
      <dgm:prSet presAssocID="{A044373D-962C-4A87-92D6-7D3EB1E57F54}" presName="rootComposite1" presStyleCnt="0"/>
      <dgm:spPr/>
    </dgm:pt>
    <dgm:pt modelId="{DEE49528-A12E-4886-93C8-38BA2FF2AD79}" type="pres">
      <dgm:prSet presAssocID="{A044373D-962C-4A87-92D6-7D3EB1E57F54}" presName="rootText1" presStyleLbl="node0" presStyleIdx="0" presStyleCnt="1">
        <dgm:presLayoutVars>
          <dgm:chPref val="3"/>
        </dgm:presLayoutVars>
      </dgm:prSet>
      <dgm:spPr/>
    </dgm:pt>
    <dgm:pt modelId="{DF1A9535-5B35-4E47-A487-8C0E3CB5A3CA}" type="pres">
      <dgm:prSet presAssocID="{A044373D-962C-4A87-92D6-7D3EB1E57F54}" presName="rootConnector1" presStyleLbl="node1" presStyleIdx="0" presStyleCnt="0"/>
      <dgm:spPr/>
    </dgm:pt>
    <dgm:pt modelId="{A1FF58E5-481F-4FEF-A53B-926F58B1B9A3}" type="pres">
      <dgm:prSet presAssocID="{A044373D-962C-4A87-92D6-7D3EB1E57F54}" presName="hierChild2" presStyleCnt="0"/>
      <dgm:spPr/>
    </dgm:pt>
    <dgm:pt modelId="{AF3B7F57-2232-4A3F-BB6E-E00A31FDC502}" type="pres">
      <dgm:prSet presAssocID="{8A979EAC-2950-41FD-8147-C91B9F4370A1}" presName="Name37" presStyleLbl="parChTrans1D2" presStyleIdx="0" presStyleCnt="3"/>
      <dgm:spPr/>
    </dgm:pt>
    <dgm:pt modelId="{16426B39-4677-4C29-8DB5-E3A440B54473}" type="pres">
      <dgm:prSet presAssocID="{F5FB5049-14C0-47EB-A500-20D505BBD2E4}" presName="hierRoot2" presStyleCnt="0">
        <dgm:presLayoutVars>
          <dgm:hierBranch val="init"/>
        </dgm:presLayoutVars>
      </dgm:prSet>
      <dgm:spPr/>
    </dgm:pt>
    <dgm:pt modelId="{AC8390CD-85EA-4CB7-A89B-ECCDCC041EF4}" type="pres">
      <dgm:prSet presAssocID="{F5FB5049-14C0-47EB-A500-20D505BBD2E4}" presName="rootComposite" presStyleCnt="0"/>
      <dgm:spPr/>
    </dgm:pt>
    <dgm:pt modelId="{7B196DD0-4760-4855-83BB-D2F89166A411}" type="pres">
      <dgm:prSet presAssocID="{F5FB5049-14C0-47EB-A500-20D505BBD2E4}" presName="rootText" presStyleLbl="node2" presStyleIdx="0" presStyleCnt="3">
        <dgm:presLayoutVars>
          <dgm:chPref val="3"/>
        </dgm:presLayoutVars>
      </dgm:prSet>
      <dgm:spPr/>
    </dgm:pt>
    <dgm:pt modelId="{AEAF51E2-E427-4112-B6D2-A069D84341DE}" type="pres">
      <dgm:prSet presAssocID="{F5FB5049-14C0-47EB-A500-20D505BBD2E4}" presName="rootConnector" presStyleLbl="node2" presStyleIdx="0" presStyleCnt="3"/>
      <dgm:spPr/>
    </dgm:pt>
    <dgm:pt modelId="{89F9DDA2-D431-4B77-AE98-89796EBF6CA2}" type="pres">
      <dgm:prSet presAssocID="{F5FB5049-14C0-47EB-A500-20D505BBD2E4}" presName="hierChild4" presStyleCnt="0"/>
      <dgm:spPr/>
    </dgm:pt>
    <dgm:pt modelId="{2F6EFF03-6327-40B5-9A0F-1F9E7ACE5B82}" type="pres">
      <dgm:prSet presAssocID="{F5FB5049-14C0-47EB-A500-20D505BBD2E4}" presName="hierChild5" presStyleCnt="0"/>
      <dgm:spPr/>
    </dgm:pt>
    <dgm:pt modelId="{4B44BD7D-D6AB-42CF-9014-D42E8A957ED0}" type="pres">
      <dgm:prSet presAssocID="{6974F82C-18E6-4B9A-869C-CB2E237BAFD8}" presName="Name37" presStyleLbl="parChTrans1D2" presStyleIdx="1" presStyleCnt="3"/>
      <dgm:spPr/>
    </dgm:pt>
    <dgm:pt modelId="{B3D66B3B-EB07-4883-B41A-71D8CA0C3EBC}" type="pres">
      <dgm:prSet presAssocID="{11C8F608-3A31-4FF4-BAC1-01ED2BA0D96E}" presName="hierRoot2" presStyleCnt="0">
        <dgm:presLayoutVars>
          <dgm:hierBranch val="init"/>
        </dgm:presLayoutVars>
      </dgm:prSet>
      <dgm:spPr/>
    </dgm:pt>
    <dgm:pt modelId="{DA4A7ADE-51C5-4A59-B1B7-EAE412ED14ED}" type="pres">
      <dgm:prSet presAssocID="{11C8F608-3A31-4FF4-BAC1-01ED2BA0D96E}" presName="rootComposite" presStyleCnt="0"/>
      <dgm:spPr/>
    </dgm:pt>
    <dgm:pt modelId="{00A4D7E1-B19D-4D79-9B16-57A4A59A00AC}" type="pres">
      <dgm:prSet presAssocID="{11C8F608-3A31-4FF4-BAC1-01ED2BA0D96E}" presName="rootText" presStyleLbl="node2" presStyleIdx="1" presStyleCnt="3">
        <dgm:presLayoutVars>
          <dgm:chPref val="3"/>
        </dgm:presLayoutVars>
      </dgm:prSet>
      <dgm:spPr/>
    </dgm:pt>
    <dgm:pt modelId="{0DF51AAF-72EB-49EE-B075-04B760BE13D1}" type="pres">
      <dgm:prSet presAssocID="{11C8F608-3A31-4FF4-BAC1-01ED2BA0D96E}" presName="rootConnector" presStyleLbl="node2" presStyleIdx="1" presStyleCnt="3"/>
      <dgm:spPr/>
    </dgm:pt>
    <dgm:pt modelId="{EE90A009-42E9-4563-B1EC-65D81DF141D8}" type="pres">
      <dgm:prSet presAssocID="{11C8F608-3A31-4FF4-BAC1-01ED2BA0D96E}" presName="hierChild4" presStyleCnt="0"/>
      <dgm:spPr/>
    </dgm:pt>
    <dgm:pt modelId="{27A59DE0-8C3B-4AD2-9E4F-3A66829C6CEE}" type="pres">
      <dgm:prSet presAssocID="{11C8F608-3A31-4FF4-BAC1-01ED2BA0D96E}" presName="hierChild5" presStyleCnt="0"/>
      <dgm:spPr/>
    </dgm:pt>
    <dgm:pt modelId="{E7FE9C11-A469-4EA9-B968-7B248767EF2F}" type="pres">
      <dgm:prSet presAssocID="{4B965D52-21C5-43B0-82A3-7D72D8D8DF6E}" presName="Name37" presStyleLbl="parChTrans1D2" presStyleIdx="2" presStyleCnt="3"/>
      <dgm:spPr/>
    </dgm:pt>
    <dgm:pt modelId="{1CF113F1-F091-4FBB-AA12-CF11A400129A}" type="pres">
      <dgm:prSet presAssocID="{E01C1B24-97BD-4BA1-AE57-FB6DEAE1EA10}" presName="hierRoot2" presStyleCnt="0">
        <dgm:presLayoutVars>
          <dgm:hierBranch val="init"/>
        </dgm:presLayoutVars>
      </dgm:prSet>
      <dgm:spPr/>
    </dgm:pt>
    <dgm:pt modelId="{A27B1BF6-1923-4AB1-B06E-C536E0F36E0B}" type="pres">
      <dgm:prSet presAssocID="{E01C1B24-97BD-4BA1-AE57-FB6DEAE1EA10}" presName="rootComposite" presStyleCnt="0"/>
      <dgm:spPr/>
    </dgm:pt>
    <dgm:pt modelId="{452600FB-6DE4-4080-92EF-9EFE9E484982}" type="pres">
      <dgm:prSet presAssocID="{E01C1B24-97BD-4BA1-AE57-FB6DEAE1EA10}" presName="rootText" presStyleLbl="node2" presStyleIdx="2" presStyleCnt="3">
        <dgm:presLayoutVars>
          <dgm:chPref val="3"/>
        </dgm:presLayoutVars>
      </dgm:prSet>
      <dgm:spPr/>
    </dgm:pt>
    <dgm:pt modelId="{A9278E2D-F08E-4F55-8AFC-B894EE2747F0}" type="pres">
      <dgm:prSet presAssocID="{E01C1B24-97BD-4BA1-AE57-FB6DEAE1EA10}" presName="rootConnector" presStyleLbl="node2" presStyleIdx="2" presStyleCnt="3"/>
      <dgm:spPr/>
    </dgm:pt>
    <dgm:pt modelId="{54B660A5-F2F6-4D82-8442-0CBF5DF118FD}" type="pres">
      <dgm:prSet presAssocID="{E01C1B24-97BD-4BA1-AE57-FB6DEAE1EA10}" presName="hierChild4" presStyleCnt="0"/>
      <dgm:spPr/>
    </dgm:pt>
    <dgm:pt modelId="{12E515B8-388F-4F42-9686-DA7C0AC0E48D}" type="pres">
      <dgm:prSet presAssocID="{E01C1B24-97BD-4BA1-AE57-FB6DEAE1EA10}" presName="hierChild5" presStyleCnt="0"/>
      <dgm:spPr/>
    </dgm:pt>
    <dgm:pt modelId="{327E156A-E51D-430A-BA09-C445E3172C8D}" type="pres">
      <dgm:prSet presAssocID="{A044373D-962C-4A87-92D6-7D3EB1E57F54}" presName="hierChild3" presStyleCnt="0"/>
      <dgm:spPr/>
    </dgm:pt>
  </dgm:ptLst>
  <dgm:cxnLst>
    <dgm:cxn modelId="{547B5704-78FC-483C-B3CA-80CD8785A6E8}" type="presOf" srcId="{8A979EAC-2950-41FD-8147-C91B9F4370A1}" destId="{AF3B7F57-2232-4A3F-BB6E-E00A31FDC502}" srcOrd="0" destOrd="0" presId="urn:microsoft.com/office/officeart/2005/8/layout/orgChart1"/>
    <dgm:cxn modelId="{B192680C-D79D-4512-BE35-439164A3C01C}" srcId="{A044373D-962C-4A87-92D6-7D3EB1E57F54}" destId="{11C8F608-3A31-4FF4-BAC1-01ED2BA0D96E}" srcOrd="1" destOrd="0" parTransId="{6974F82C-18E6-4B9A-869C-CB2E237BAFD8}" sibTransId="{F15A9C2D-1A3B-41F8-9851-FE3CA0031081}"/>
    <dgm:cxn modelId="{A072DD1A-E0B5-496C-A370-0FE1FFF9B911}" type="presOf" srcId="{4B965D52-21C5-43B0-82A3-7D72D8D8DF6E}" destId="{E7FE9C11-A469-4EA9-B968-7B248767EF2F}" srcOrd="0" destOrd="0" presId="urn:microsoft.com/office/officeart/2005/8/layout/orgChart1"/>
    <dgm:cxn modelId="{CD719723-9CB9-479F-B0B1-7725F80B60D3}" type="presOf" srcId="{F5FB5049-14C0-47EB-A500-20D505BBD2E4}" destId="{AEAF51E2-E427-4112-B6D2-A069D84341DE}" srcOrd="1" destOrd="0" presId="urn:microsoft.com/office/officeart/2005/8/layout/orgChart1"/>
    <dgm:cxn modelId="{79C8113C-4F35-4404-B466-245134C8DC8B}" srcId="{A044373D-962C-4A87-92D6-7D3EB1E57F54}" destId="{F5FB5049-14C0-47EB-A500-20D505BBD2E4}" srcOrd="0" destOrd="0" parTransId="{8A979EAC-2950-41FD-8147-C91B9F4370A1}" sibTransId="{557B55DD-A8ED-4F03-93A5-A8507C0362AC}"/>
    <dgm:cxn modelId="{B3EC723D-0AB2-4171-892D-575BE4F4DEC8}" type="presOf" srcId="{E01C1B24-97BD-4BA1-AE57-FB6DEAE1EA10}" destId="{452600FB-6DE4-4080-92EF-9EFE9E484982}" srcOrd="0" destOrd="0" presId="urn:microsoft.com/office/officeart/2005/8/layout/orgChart1"/>
    <dgm:cxn modelId="{EB1B763D-F8BE-4020-9CB6-D3077983A8FC}" srcId="{A044373D-962C-4A87-92D6-7D3EB1E57F54}" destId="{E01C1B24-97BD-4BA1-AE57-FB6DEAE1EA10}" srcOrd="2" destOrd="0" parTransId="{4B965D52-21C5-43B0-82A3-7D72D8D8DF6E}" sibTransId="{6DD738E0-E901-488D-80BA-F4494A5B3D42}"/>
    <dgm:cxn modelId="{052EC041-4D4C-493A-9D60-8ABEF4118F03}" type="presOf" srcId="{449DB4DB-0756-4C71-B515-842E64A38B53}" destId="{91BDD330-4D63-46CC-BC4B-5471FEE36D40}" srcOrd="0" destOrd="0" presId="urn:microsoft.com/office/officeart/2005/8/layout/orgChart1"/>
    <dgm:cxn modelId="{37C84642-20BF-4B81-B06C-E6A1F5A6A0C2}" type="presOf" srcId="{6974F82C-18E6-4B9A-869C-CB2E237BAFD8}" destId="{4B44BD7D-D6AB-42CF-9014-D42E8A957ED0}" srcOrd="0" destOrd="0" presId="urn:microsoft.com/office/officeart/2005/8/layout/orgChart1"/>
    <dgm:cxn modelId="{BB4D1447-B3EB-4ED7-8E15-01A245652CD5}" type="presOf" srcId="{E01C1B24-97BD-4BA1-AE57-FB6DEAE1EA10}" destId="{A9278E2D-F08E-4F55-8AFC-B894EE2747F0}" srcOrd="1" destOrd="0" presId="urn:microsoft.com/office/officeart/2005/8/layout/orgChart1"/>
    <dgm:cxn modelId="{361DFD4C-53B2-4402-AA93-3FF50FF2272C}" type="presOf" srcId="{11C8F608-3A31-4FF4-BAC1-01ED2BA0D96E}" destId="{0DF51AAF-72EB-49EE-B075-04B760BE13D1}" srcOrd="1" destOrd="0" presId="urn:microsoft.com/office/officeart/2005/8/layout/orgChart1"/>
    <dgm:cxn modelId="{E6E59387-BF39-43C1-9DA0-E857AA6387B7}" srcId="{449DB4DB-0756-4C71-B515-842E64A38B53}" destId="{A044373D-962C-4A87-92D6-7D3EB1E57F54}" srcOrd="0" destOrd="0" parTransId="{D343F0DD-9B12-4C35-A5FA-D60C72C7E4A5}" sibTransId="{45D652CF-DFCA-46C9-AC95-8C73D1BA86CA}"/>
    <dgm:cxn modelId="{C27137AF-E6F7-4E48-BC9A-B94A182E3713}" type="presOf" srcId="{11C8F608-3A31-4FF4-BAC1-01ED2BA0D96E}" destId="{00A4D7E1-B19D-4D79-9B16-57A4A59A00AC}" srcOrd="0" destOrd="0" presId="urn:microsoft.com/office/officeart/2005/8/layout/orgChart1"/>
    <dgm:cxn modelId="{2463BBC2-3F9B-4FAF-A698-78E1EBCD84A3}" type="presOf" srcId="{F5FB5049-14C0-47EB-A500-20D505BBD2E4}" destId="{7B196DD0-4760-4855-83BB-D2F89166A411}" srcOrd="0" destOrd="0" presId="urn:microsoft.com/office/officeart/2005/8/layout/orgChart1"/>
    <dgm:cxn modelId="{3C811DCC-865D-40B1-85AA-7C444D5AC59B}" type="presOf" srcId="{A044373D-962C-4A87-92D6-7D3EB1E57F54}" destId="{DF1A9535-5B35-4E47-A487-8C0E3CB5A3CA}" srcOrd="1" destOrd="0" presId="urn:microsoft.com/office/officeart/2005/8/layout/orgChart1"/>
    <dgm:cxn modelId="{250396EC-2F68-4A6D-B4D0-0A2EC21F2696}" type="presOf" srcId="{A044373D-962C-4A87-92D6-7D3EB1E57F54}" destId="{DEE49528-A12E-4886-93C8-38BA2FF2AD79}" srcOrd="0" destOrd="0" presId="urn:microsoft.com/office/officeart/2005/8/layout/orgChart1"/>
    <dgm:cxn modelId="{529740B3-E0C7-4D0F-AF13-6DB20C2BF8E4}" type="presParOf" srcId="{91BDD330-4D63-46CC-BC4B-5471FEE36D40}" destId="{2A5B19B3-EF0B-43AD-AF83-9B08312A0612}" srcOrd="0" destOrd="0" presId="urn:microsoft.com/office/officeart/2005/8/layout/orgChart1"/>
    <dgm:cxn modelId="{0C7D16F6-A5FD-4E46-BCD3-7C9CAF1C0BCD}" type="presParOf" srcId="{2A5B19B3-EF0B-43AD-AF83-9B08312A0612}" destId="{DE8B324D-05A7-485D-9298-8B25D37E20B8}" srcOrd="0" destOrd="0" presId="urn:microsoft.com/office/officeart/2005/8/layout/orgChart1"/>
    <dgm:cxn modelId="{EC1157EA-7AA0-44D2-A7D5-EA954690F17C}" type="presParOf" srcId="{DE8B324D-05A7-485D-9298-8B25D37E20B8}" destId="{DEE49528-A12E-4886-93C8-38BA2FF2AD79}" srcOrd="0" destOrd="0" presId="urn:microsoft.com/office/officeart/2005/8/layout/orgChart1"/>
    <dgm:cxn modelId="{40DE68F9-19CF-4D91-B19C-356D1846A4C5}" type="presParOf" srcId="{DE8B324D-05A7-485D-9298-8B25D37E20B8}" destId="{DF1A9535-5B35-4E47-A487-8C0E3CB5A3CA}" srcOrd="1" destOrd="0" presId="urn:microsoft.com/office/officeart/2005/8/layout/orgChart1"/>
    <dgm:cxn modelId="{8E646E54-0852-4C41-8812-AE618C097E97}" type="presParOf" srcId="{2A5B19B3-EF0B-43AD-AF83-9B08312A0612}" destId="{A1FF58E5-481F-4FEF-A53B-926F58B1B9A3}" srcOrd="1" destOrd="0" presId="urn:microsoft.com/office/officeart/2005/8/layout/orgChart1"/>
    <dgm:cxn modelId="{21DBABA7-7523-46B6-A3EE-C463A678B6F0}" type="presParOf" srcId="{A1FF58E5-481F-4FEF-A53B-926F58B1B9A3}" destId="{AF3B7F57-2232-4A3F-BB6E-E00A31FDC502}" srcOrd="0" destOrd="0" presId="urn:microsoft.com/office/officeart/2005/8/layout/orgChart1"/>
    <dgm:cxn modelId="{DCD1755D-0D93-4141-BE47-9F9B0E196849}" type="presParOf" srcId="{A1FF58E5-481F-4FEF-A53B-926F58B1B9A3}" destId="{16426B39-4677-4C29-8DB5-E3A440B54473}" srcOrd="1" destOrd="0" presId="urn:microsoft.com/office/officeart/2005/8/layout/orgChart1"/>
    <dgm:cxn modelId="{908BAC49-7A0B-4D64-8D70-DB0086A8BB94}" type="presParOf" srcId="{16426B39-4677-4C29-8DB5-E3A440B54473}" destId="{AC8390CD-85EA-4CB7-A89B-ECCDCC041EF4}" srcOrd="0" destOrd="0" presId="urn:microsoft.com/office/officeart/2005/8/layout/orgChart1"/>
    <dgm:cxn modelId="{FD493885-4766-40D9-9FC9-C37A57F79463}" type="presParOf" srcId="{AC8390CD-85EA-4CB7-A89B-ECCDCC041EF4}" destId="{7B196DD0-4760-4855-83BB-D2F89166A411}" srcOrd="0" destOrd="0" presId="urn:microsoft.com/office/officeart/2005/8/layout/orgChart1"/>
    <dgm:cxn modelId="{08E456B3-6383-4160-A132-2127E2FDCE89}" type="presParOf" srcId="{AC8390CD-85EA-4CB7-A89B-ECCDCC041EF4}" destId="{AEAF51E2-E427-4112-B6D2-A069D84341DE}" srcOrd="1" destOrd="0" presId="urn:microsoft.com/office/officeart/2005/8/layout/orgChart1"/>
    <dgm:cxn modelId="{654151AE-48F7-4FC3-9F06-560BB899ADAF}" type="presParOf" srcId="{16426B39-4677-4C29-8DB5-E3A440B54473}" destId="{89F9DDA2-D431-4B77-AE98-89796EBF6CA2}" srcOrd="1" destOrd="0" presId="urn:microsoft.com/office/officeart/2005/8/layout/orgChart1"/>
    <dgm:cxn modelId="{4FAB1128-F7B4-433D-8CEE-769AD50C3F52}" type="presParOf" srcId="{16426B39-4677-4C29-8DB5-E3A440B54473}" destId="{2F6EFF03-6327-40B5-9A0F-1F9E7ACE5B82}" srcOrd="2" destOrd="0" presId="urn:microsoft.com/office/officeart/2005/8/layout/orgChart1"/>
    <dgm:cxn modelId="{A1D74CFD-4E9F-4C3C-8844-000FCAE27314}" type="presParOf" srcId="{A1FF58E5-481F-4FEF-A53B-926F58B1B9A3}" destId="{4B44BD7D-D6AB-42CF-9014-D42E8A957ED0}" srcOrd="2" destOrd="0" presId="urn:microsoft.com/office/officeart/2005/8/layout/orgChart1"/>
    <dgm:cxn modelId="{68215783-0F02-44FD-8EC9-2A67A39009BC}" type="presParOf" srcId="{A1FF58E5-481F-4FEF-A53B-926F58B1B9A3}" destId="{B3D66B3B-EB07-4883-B41A-71D8CA0C3EBC}" srcOrd="3" destOrd="0" presId="urn:microsoft.com/office/officeart/2005/8/layout/orgChart1"/>
    <dgm:cxn modelId="{015BE723-6695-41C7-A336-7BD5990BCD2C}" type="presParOf" srcId="{B3D66B3B-EB07-4883-B41A-71D8CA0C3EBC}" destId="{DA4A7ADE-51C5-4A59-B1B7-EAE412ED14ED}" srcOrd="0" destOrd="0" presId="urn:microsoft.com/office/officeart/2005/8/layout/orgChart1"/>
    <dgm:cxn modelId="{92A1D385-893A-4D2C-8082-0FE375E2415D}" type="presParOf" srcId="{DA4A7ADE-51C5-4A59-B1B7-EAE412ED14ED}" destId="{00A4D7E1-B19D-4D79-9B16-57A4A59A00AC}" srcOrd="0" destOrd="0" presId="urn:microsoft.com/office/officeart/2005/8/layout/orgChart1"/>
    <dgm:cxn modelId="{9CBA2784-DC6F-4AD7-9306-47624AE4504D}" type="presParOf" srcId="{DA4A7ADE-51C5-4A59-B1B7-EAE412ED14ED}" destId="{0DF51AAF-72EB-49EE-B075-04B760BE13D1}" srcOrd="1" destOrd="0" presId="urn:microsoft.com/office/officeart/2005/8/layout/orgChart1"/>
    <dgm:cxn modelId="{7662CB1B-0821-401E-8C17-3A2565E3CBB0}" type="presParOf" srcId="{B3D66B3B-EB07-4883-B41A-71D8CA0C3EBC}" destId="{EE90A009-42E9-4563-B1EC-65D81DF141D8}" srcOrd="1" destOrd="0" presId="urn:microsoft.com/office/officeart/2005/8/layout/orgChart1"/>
    <dgm:cxn modelId="{9CFE1204-87C7-4D87-B07B-8559957B94F9}" type="presParOf" srcId="{B3D66B3B-EB07-4883-B41A-71D8CA0C3EBC}" destId="{27A59DE0-8C3B-4AD2-9E4F-3A66829C6CEE}" srcOrd="2" destOrd="0" presId="urn:microsoft.com/office/officeart/2005/8/layout/orgChart1"/>
    <dgm:cxn modelId="{88EA801E-44EC-4DB5-8852-0747F317196B}" type="presParOf" srcId="{A1FF58E5-481F-4FEF-A53B-926F58B1B9A3}" destId="{E7FE9C11-A469-4EA9-B968-7B248767EF2F}" srcOrd="4" destOrd="0" presId="urn:microsoft.com/office/officeart/2005/8/layout/orgChart1"/>
    <dgm:cxn modelId="{56768ABD-7045-4AF8-844E-BB6B354F4EAA}" type="presParOf" srcId="{A1FF58E5-481F-4FEF-A53B-926F58B1B9A3}" destId="{1CF113F1-F091-4FBB-AA12-CF11A400129A}" srcOrd="5" destOrd="0" presId="urn:microsoft.com/office/officeart/2005/8/layout/orgChart1"/>
    <dgm:cxn modelId="{03AA3E34-2319-4B01-AE36-A86CBE2AD4CC}" type="presParOf" srcId="{1CF113F1-F091-4FBB-AA12-CF11A400129A}" destId="{A27B1BF6-1923-4AB1-B06E-C536E0F36E0B}" srcOrd="0" destOrd="0" presId="urn:microsoft.com/office/officeart/2005/8/layout/orgChart1"/>
    <dgm:cxn modelId="{862AF392-3C1B-4189-B097-382D906BFB84}" type="presParOf" srcId="{A27B1BF6-1923-4AB1-B06E-C536E0F36E0B}" destId="{452600FB-6DE4-4080-92EF-9EFE9E484982}" srcOrd="0" destOrd="0" presId="urn:microsoft.com/office/officeart/2005/8/layout/orgChart1"/>
    <dgm:cxn modelId="{5A0E2004-A8E3-4137-A613-FA2CA82C928C}" type="presParOf" srcId="{A27B1BF6-1923-4AB1-B06E-C536E0F36E0B}" destId="{A9278E2D-F08E-4F55-8AFC-B894EE2747F0}" srcOrd="1" destOrd="0" presId="urn:microsoft.com/office/officeart/2005/8/layout/orgChart1"/>
    <dgm:cxn modelId="{7A2E5E0E-8D4F-490B-B7C9-BF38072602C2}" type="presParOf" srcId="{1CF113F1-F091-4FBB-AA12-CF11A400129A}" destId="{54B660A5-F2F6-4D82-8442-0CBF5DF118FD}" srcOrd="1" destOrd="0" presId="urn:microsoft.com/office/officeart/2005/8/layout/orgChart1"/>
    <dgm:cxn modelId="{EFE1A03B-5C9E-4AF0-8F06-B37C1B3522A9}" type="presParOf" srcId="{1CF113F1-F091-4FBB-AA12-CF11A400129A}" destId="{12E515B8-388F-4F42-9686-DA7C0AC0E48D}" srcOrd="2" destOrd="0" presId="urn:microsoft.com/office/officeart/2005/8/layout/orgChart1"/>
    <dgm:cxn modelId="{3D351320-1FC1-4147-8DC8-2449FF48294D}" type="presParOf" srcId="{2A5B19B3-EF0B-43AD-AF83-9B08312A0612}" destId="{327E156A-E51D-430A-BA09-C445E3172C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9DB4DB-0756-4C71-B515-842E64A38B5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44373D-962C-4A87-92D6-7D3EB1E57F54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dirty="0"/>
            <a:t>Openness to Change</a:t>
          </a:r>
        </a:p>
      </dgm:t>
    </dgm:pt>
    <dgm:pt modelId="{D343F0DD-9B12-4C35-A5FA-D60C72C7E4A5}" type="parTrans" cxnId="{E6E59387-BF39-43C1-9DA0-E857AA6387B7}">
      <dgm:prSet/>
      <dgm:spPr/>
      <dgm:t>
        <a:bodyPr/>
        <a:lstStyle/>
        <a:p>
          <a:endParaRPr lang="en-GB"/>
        </a:p>
      </dgm:t>
    </dgm:pt>
    <dgm:pt modelId="{45D652CF-DFCA-46C9-AC95-8C73D1BA86CA}" type="sibTrans" cxnId="{E6E59387-BF39-43C1-9DA0-E857AA6387B7}">
      <dgm:prSet/>
      <dgm:spPr/>
      <dgm:t>
        <a:bodyPr/>
        <a:lstStyle/>
        <a:p>
          <a:endParaRPr lang="en-GB"/>
        </a:p>
      </dgm:t>
    </dgm:pt>
    <dgm:pt modelId="{F5FB5049-14C0-47EB-A500-20D505BBD2E4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dirty="0"/>
            <a:t>Item 1</a:t>
          </a:r>
        </a:p>
      </dgm:t>
    </dgm:pt>
    <dgm:pt modelId="{8A979EAC-2950-41FD-8147-C91B9F4370A1}" type="parTrans" cxnId="{79C8113C-4F35-4404-B466-245134C8DC8B}">
      <dgm:prSet/>
      <dgm:spPr/>
      <dgm:t>
        <a:bodyPr/>
        <a:lstStyle/>
        <a:p>
          <a:endParaRPr lang="en-GB"/>
        </a:p>
      </dgm:t>
    </dgm:pt>
    <dgm:pt modelId="{557B55DD-A8ED-4F03-93A5-A8507C0362AC}" type="sibTrans" cxnId="{79C8113C-4F35-4404-B466-245134C8DC8B}">
      <dgm:prSet/>
      <dgm:spPr/>
      <dgm:t>
        <a:bodyPr/>
        <a:lstStyle/>
        <a:p>
          <a:endParaRPr lang="en-GB"/>
        </a:p>
      </dgm:t>
    </dgm:pt>
    <dgm:pt modelId="{11C8F608-3A31-4FF4-BAC1-01ED2BA0D96E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dirty="0"/>
            <a:t>Item…</a:t>
          </a:r>
        </a:p>
      </dgm:t>
    </dgm:pt>
    <dgm:pt modelId="{6974F82C-18E6-4B9A-869C-CB2E237BAFD8}" type="parTrans" cxnId="{B192680C-D79D-4512-BE35-439164A3C01C}">
      <dgm:prSet/>
      <dgm:spPr/>
      <dgm:t>
        <a:bodyPr/>
        <a:lstStyle/>
        <a:p>
          <a:endParaRPr lang="en-GB"/>
        </a:p>
      </dgm:t>
    </dgm:pt>
    <dgm:pt modelId="{F15A9C2D-1A3B-41F8-9851-FE3CA0031081}" type="sibTrans" cxnId="{B192680C-D79D-4512-BE35-439164A3C01C}">
      <dgm:prSet/>
      <dgm:spPr/>
      <dgm:t>
        <a:bodyPr/>
        <a:lstStyle/>
        <a:p>
          <a:endParaRPr lang="en-GB"/>
        </a:p>
      </dgm:t>
    </dgm:pt>
    <dgm:pt modelId="{E01C1B24-97BD-4BA1-AE57-FB6DEAE1EA10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/>
            <a:t>Item  10</a:t>
          </a:r>
        </a:p>
      </dgm:t>
    </dgm:pt>
    <dgm:pt modelId="{4B965D52-21C5-43B0-82A3-7D72D8D8DF6E}" type="parTrans" cxnId="{EB1B763D-F8BE-4020-9CB6-D3077983A8FC}">
      <dgm:prSet/>
      <dgm:spPr/>
      <dgm:t>
        <a:bodyPr/>
        <a:lstStyle/>
        <a:p>
          <a:endParaRPr lang="en-GB"/>
        </a:p>
      </dgm:t>
    </dgm:pt>
    <dgm:pt modelId="{6DD738E0-E901-488D-80BA-F4494A5B3D42}" type="sibTrans" cxnId="{EB1B763D-F8BE-4020-9CB6-D3077983A8FC}">
      <dgm:prSet/>
      <dgm:spPr/>
      <dgm:t>
        <a:bodyPr/>
        <a:lstStyle/>
        <a:p>
          <a:endParaRPr lang="en-GB"/>
        </a:p>
      </dgm:t>
    </dgm:pt>
    <dgm:pt modelId="{91BDD330-4D63-46CC-BC4B-5471FEE36D40}" type="pres">
      <dgm:prSet presAssocID="{449DB4DB-0756-4C71-B515-842E64A38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5B19B3-EF0B-43AD-AF83-9B08312A0612}" type="pres">
      <dgm:prSet presAssocID="{A044373D-962C-4A87-92D6-7D3EB1E57F54}" presName="hierRoot1" presStyleCnt="0">
        <dgm:presLayoutVars>
          <dgm:hierBranch val="init"/>
        </dgm:presLayoutVars>
      </dgm:prSet>
      <dgm:spPr/>
    </dgm:pt>
    <dgm:pt modelId="{DE8B324D-05A7-485D-9298-8B25D37E20B8}" type="pres">
      <dgm:prSet presAssocID="{A044373D-962C-4A87-92D6-7D3EB1E57F54}" presName="rootComposite1" presStyleCnt="0"/>
      <dgm:spPr/>
    </dgm:pt>
    <dgm:pt modelId="{DEE49528-A12E-4886-93C8-38BA2FF2AD79}" type="pres">
      <dgm:prSet presAssocID="{A044373D-962C-4A87-92D6-7D3EB1E57F54}" presName="rootText1" presStyleLbl="node0" presStyleIdx="0" presStyleCnt="1">
        <dgm:presLayoutVars>
          <dgm:chPref val="3"/>
        </dgm:presLayoutVars>
      </dgm:prSet>
      <dgm:spPr/>
    </dgm:pt>
    <dgm:pt modelId="{DF1A9535-5B35-4E47-A487-8C0E3CB5A3CA}" type="pres">
      <dgm:prSet presAssocID="{A044373D-962C-4A87-92D6-7D3EB1E57F54}" presName="rootConnector1" presStyleLbl="node1" presStyleIdx="0" presStyleCnt="0"/>
      <dgm:spPr/>
    </dgm:pt>
    <dgm:pt modelId="{A1FF58E5-481F-4FEF-A53B-926F58B1B9A3}" type="pres">
      <dgm:prSet presAssocID="{A044373D-962C-4A87-92D6-7D3EB1E57F54}" presName="hierChild2" presStyleCnt="0"/>
      <dgm:spPr/>
    </dgm:pt>
    <dgm:pt modelId="{AF3B7F57-2232-4A3F-BB6E-E00A31FDC502}" type="pres">
      <dgm:prSet presAssocID="{8A979EAC-2950-41FD-8147-C91B9F4370A1}" presName="Name37" presStyleLbl="parChTrans1D2" presStyleIdx="0" presStyleCnt="3"/>
      <dgm:spPr/>
    </dgm:pt>
    <dgm:pt modelId="{16426B39-4677-4C29-8DB5-E3A440B54473}" type="pres">
      <dgm:prSet presAssocID="{F5FB5049-14C0-47EB-A500-20D505BBD2E4}" presName="hierRoot2" presStyleCnt="0">
        <dgm:presLayoutVars>
          <dgm:hierBranch val="init"/>
        </dgm:presLayoutVars>
      </dgm:prSet>
      <dgm:spPr/>
    </dgm:pt>
    <dgm:pt modelId="{AC8390CD-85EA-4CB7-A89B-ECCDCC041EF4}" type="pres">
      <dgm:prSet presAssocID="{F5FB5049-14C0-47EB-A500-20D505BBD2E4}" presName="rootComposite" presStyleCnt="0"/>
      <dgm:spPr/>
    </dgm:pt>
    <dgm:pt modelId="{7B196DD0-4760-4855-83BB-D2F89166A411}" type="pres">
      <dgm:prSet presAssocID="{F5FB5049-14C0-47EB-A500-20D505BBD2E4}" presName="rootText" presStyleLbl="node2" presStyleIdx="0" presStyleCnt="3">
        <dgm:presLayoutVars>
          <dgm:chPref val="3"/>
        </dgm:presLayoutVars>
      </dgm:prSet>
      <dgm:spPr/>
    </dgm:pt>
    <dgm:pt modelId="{AEAF51E2-E427-4112-B6D2-A069D84341DE}" type="pres">
      <dgm:prSet presAssocID="{F5FB5049-14C0-47EB-A500-20D505BBD2E4}" presName="rootConnector" presStyleLbl="node2" presStyleIdx="0" presStyleCnt="3"/>
      <dgm:spPr/>
    </dgm:pt>
    <dgm:pt modelId="{89F9DDA2-D431-4B77-AE98-89796EBF6CA2}" type="pres">
      <dgm:prSet presAssocID="{F5FB5049-14C0-47EB-A500-20D505BBD2E4}" presName="hierChild4" presStyleCnt="0"/>
      <dgm:spPr/>
    </dgm:pt>
    <dgm:pt modelId="{2F6EFF03-6327-40B5-9A0F-1F9E7ACE5B82}" type="pres">
      <dgm:prSet presAssocID="{F5FB5049-14C0-47EB-A500-20D505BBD2E4}" presName="hierChild5" presStyleCnt="0"/>
      <dgm:spPr/>
    </dgm:pt>
    <dgm:pt modelId="{4B44BD7D-D6AB-42CF-9014-D42E8A957ED0}" type="pres">
      <dgm:prSet presAssocID="{6974F82C-18E6-4B9A-869C-CB2E237BAFD8}" presName="Name37" presStyleLbl="parChTrans1D2" presStyleIdx="1" presStyleCnt="3"/>
      <dgm:spPr/>
    </dgm:pt>
    <dgm:pt modelId="{B3D66B3B-EB07-4883-B41A-71D8CA0C3EBC}" type="pres">
      <dgm:prSet presAssocID="{11C8F608-3A31-4FF4-BAC1-01ED2BA0D96E}" presName="hierRoot2" presStyleCnt="0">
        <dgm:presLayoutVars>
          <dgm:hierBranch val="init"/>
        </dgm:presLayoutVars>
      </dgm:prSet>
      <dgm:spPr/>
    </dgm:pt>
    <dgm:pt modelId="{DA4A7ADE-51C5-4A59-B1B7-EAE412ED14ED}" type="pres">
      <dgm:prSet presAssocID="{11C8F608-3A31-4FF4-BAC1-01ED2BA0D96E}" presName="rootComposite" presStyleCnt="0"/>
      <dgm:spPr/>
    </dgm:pt>
    <dgm:pt modelId="{00A4D7E1-B19D-4D79-9B16-57A4A59A00AC}" type="pres">
      <dgm:prSet presAssocID="{11C8F608-3A31-4FF4-BAC1-01ED2BA0D96E}" presName="rootText" presStyleLbl="node2" presStyleIdx="1" presStyleCnt="3">
        <dgm:presLayoutVars>
          <dgm:chPref val="3"/>
        </dgm:presLayoutVars>
      </dgm:prSet>
      <dgm:spPr/>
    </dgm:pt>
    <dgm:pt modelId="{0DF51AAF-72EB-49EE-B075-04B760BE13D1}" type="pres">
      <dgm:prSet presAssocID="{11C8F608-3A31-4FF4-BAC1-01ED2BA0D96E}" presName="rootConnector" presStyleLbl="node2" presStyleIdx="1" presStyleCnt="3"/>
      <dgm:spPr/>
    </dgm:pt>
    <dgm:pt modelId="{EE90A009-42E9-4563-B1EC-65D81DF141D8}" type="pres">
      <dgm:prSet presAssocID="{11C8F608-3A31-4FF4-BAC1-01ED2BA0D96E}" presName="hierChild4" presStyleCnt="0"/>
      <dgm:spPr/>
    </dgm:pt>
    <dgm:pt modelId="{27A59DE0-8C3B-4AD2-9E4F-3A66829C6CEE}" type="pres">
      <dgm:prSet presAssocID="{11C8F608-3A31-4FF4-BAC1-01ED2BA0D96E}" presName="hierChild5" presStyleCnt="0"/>
      <dgm:spPr/>
    </dgm:pt>
    <dgm:pt modelId="{E7FE9C11-A469-4EA9-B968-7B248767EF2F}" type="pres">
      <dgm:prSet presAssocID="{4B965D52-21C5-43B0-82A3-7D72D8D8DF6E}" presName="Name37" presStyleLbl="parChTrans1D2" presStyleIdx="2" presStyleCnt="3"/>
      <dgm:spPr/>
    </dgm:pt>
    <dgm:pt modelId="{1CF113F1-F091-4FBB-AA12-CF11A400129A}" type="pres">
      <dgm:prSet presAssocID="{E01C1B24-97BD-4BA1-AE57-FB6DEAE1EA10}" presName="hierRoot2" presStyleCnt="0">
        <dgm:presLayoutVars>
          <dgm:hierBranch val="init"/>
        </dgm:presLayoutVars>
      </dgm:prSet>
      <dgm:spPr/>
    </dgm:pt>
    <dgm:pt modelId="{A27B1BF6-1923-4AB1-B06E-C536E0F36E0B}" type="pres">
      <dgm:prSet presAssocID="{E01C1B24-97BD-4BA1-AE57-FB6DEAE1EA10}" presName="rootComposite" presStyleCnt="0"/>
      <dgm:spPr/>
    </dgm:pt>
    <dgm:pt modelId="{452600FB-6DE4-4080-92EF-9EFE9E484982}" type="pres">
      <dgm:prSet presAssocID="{E01C1B24-97BD-4BA1-AE57-FB6DEAE1EA10}" presName="rootText" presStyleLbl="node2" presStyleIdx="2" presStyleCnt="3">
        <dgm:presLayoutVars>
          <dgm:chPref val="3"/>
        </dgm:presLayoutVars>
      </dgm:prSet>
      <dgm:spPr/>
    </dgm:pt>
    <dgm:pt modelId="{A9278E2D-F08E-4F55-8AFC-B894EE2747F0}" type="pres">
      <dgm:prSet presAssocID="{E01C1B24-97BD-4BA1-AE57-FB6DEAE1EA10}" presName="rootConnector" presStyleLbl="node2" presStyleIdx="2" presStyleCnt="3"/>
      <dgm:spPr/>
    </dgm:pt>
    <dgm:pt modelId="{54B660A5-F2F6-4D82-8442-0CBF5DF118FD}" type="pres">
      <dgm:prSet presAssocID="{E01C1B24-97BD-4BA1-AE57-FB6DEAE1EA10}" presName="hierChild4" presStyleCnt="0"/>
      <dgm:spPr/>
    </dgm:pt>
    <dgm:pt modelId="{12E515B8-388F-4F42-9686-DA7C0AC0E48D}" type="pres">
      <dgm:prSet presAssocID="{E01C1B24-97BD-4BA1-AE57-FB6DEAE1EA10}" presName="hierChild5" presStyleCnt="0"/>
      <dgm:spPr/>
    </dgm:pt>
    <dgm:pt modelId="{327E156A-E51D-430A-BA09-C445E3172C8D}" type="pres">
      <dgm:prSet presAssocID="{A044373D-962C-4A87-92D6-7D3EB1E57F54}" presName="hierChild3" presStyleCnt="0"/>
      <dgm:spPr/>
    </dgm:pt>
  </dgm:ptLst>
  <dgm:cxnLst>
    <dgm:cxn modelId="{547B5704-78FC-483C-B3CA-80CD8785A6E8}" type="presOf" srcId="{8A979EAC-2950-41FD-8147-C91B9F4370A1}" destId="{AF3B7F57-2232-4A3F-BB6E-E00A31FDC502}" srcOrd="0" destOrd="0" presId="urn:microsoft.com/office/officeart/2005/8/layout/orgChart1"/>
    <dgm:cxn modelId="{B192680C-D79D-4512-BE35-439164A3C01C}" srcId="{A044373D-962C-4A87-92D6-7D3EB1E57F54}" destId="{11C8F608-3A31-4FF4-BAC1-01ED2BA0D96E}" srcOrd="1" destOrd="0" parTransId="{6974F82C-18E6-4B9A-869C-CB2E237BAFD8}" sibTransId="{F15A9C2D-1A3B-41F8-9851-FE3CA0031081}"/>
    <dgm:cxn modelId="{A072DD1A-E0B5-496C-A370-0FE1FFF9B911}" type="presOf" srcId="{4B965D52-21C5-43B0-82A3-7D72D8D8DF6E}" destId="{E7FE9C11-A469-4EA9-B968-7B248767EF2F}" srcOrd="0" destOrd="0" presId="urn:microsoft.com/office/officeart/2005/8/layout/orgChart1"/>
    <dgm:cxn modelId="{CD719723-9CB9-479F-B0B1-7725F80B60D3}" type="presOf" srcId="{F5FB5049-14C0-47EB-A500-20D505BBD2E4}" destId="{AEAF51E2-E427-4112-B6D2-A069D84341DE}" srcOrd="1" destOrd="0" presId="urn:microsoft.com/office/officeart/2005/8/layout/orgChart1"/>
    <dgm:cxn modelId="{79C8113C-4F35-4404-B466-245134C8DC8B}" srcId="{A044373D-962C-4A87-92D6-7D3EB1E57F54}" destId="{F5FB5049-14C0-47EB-A500-20D505BBD2E4}" srcOrd="0" destOrd="0" parTransId="{8A979EAC-2950-41FD-8147-C91B9F4370A1}" sibTransId="{557B55DD-A8ED-4F03-93A5-A8507C0362AC}"/>
    <dgm:cxn modelId="{B3EC723D-0AB2-4171-892D-575BE4F4DEC8}" type="presOf" srcId="{E01C1B24-97BD-4BA1-AE57-FB6DEAE1EA10}" destId="{452600FB-6DE4-4080-92EF-9EFE9E484982}" srcOrd="0" destOrd="0" presId="urn:microsoft.com/office/officeart/2005/8/layout/orgChart1"/>
    <dgm:cxn modelId="{EB1B763D-F8BE-4020-9CB6-D3077983A8FC}" srcId="{A044373D-962C-4A87-92D6-7D3EB1E57F54}" destId="{E01C1B24-97BD-4BA1-AE57-FB6DEAE1EA10}" srcOrd="2" destOrd="0" parTransId="{4B965D52-21C5-43B0-82A3-7D72D8D8DF6E}" sibTransId="{6DD738E0-E901-488D-80BA-F4494A5B3D42}"/>
    <dgm:cxn modelId="{052EC041-4D4C-493A-9D60-8ABEF4118F03}" type="presOf" srcId="{449DB4DB-0756-4C71-B515-842E64A38B53}" destId="{91BDD330-4D63-46CC-BC4B-5471FEE36D40}" srcOrd="0" destOrd="0" presId="urn:microsoft.com/office/officeart/2005/8/layout/orgChart1"/>
    <dgm:cxn modelId="{37C84642-20BF-4B81-B06C-E6A1F5A6A0C2}" type="presOf" srcId="{6974F82C-18E6-4B9A-869C-CB2E237BAFD8}" destId="{4B44BD7D-D6AB-42CF-9014-D42E8A957ED0}" srcOrd="0" destOrd="0" presId="urn:microsoft.com/office/officeart/2005/8/layout/orgChart1"/>
    <dgm:cxn modelId="{BB4D1447-B3EB-4ED7-8E15-01A245652CD5}" type="presOf" srcId="{E01C1B24-97BD-4BA1-AE57-FB6DEAE1EA10}" destId="{A9278E2D-F08E-4F55-8AFC-B894EE2747F0}" srcOrd="1" destOrd="0" presId="urn:microsoft.com/office/officeart/2005/8/layout/orgChart1"/>
    <dgm:cxn modelId="{361DFD4C-53B2-4402-AA93-3FF50FF2272C}" type="presOf" srcId="{11C8F608-3A31-4FF4-BAC1-01ED2BA0D96E}" destId="{0DF51AAF-72EB-49EE-B075-04B760BE13D1}" srcOrd="1" destOrd="0" presId="urn:microsoft.com/office/officeart/2005/8/layout/orgChart1"/>
    <dgm:cxn modelId="{E6E59387-BF39-43C1-9DA0-E857AA6387B7}" srcId="{449DB4DB-0756-4C71-B515-842E64A38B53}" destId="{A044373D-962C-4A87-92D6-7D3EB1E57F54}" srcOrd="0" destOrd="0" parTransId="{D343F0DD-9B12-4C35-A5FA-D60C72C7E4A5}" sibTransId="{45D652CF-DFCA-46C9-AC95-8C73D1BA86CA}"/>
    <dgm:cxn modelId="{C27137AF-E6F7-4E48-BC9A-B94A182E3713}" type="presOf" srcId="{11C8F608-3A31-4FF4-BAC1-01ED2BA0D96E}" destId="{00A4D7E1-B19D-4D79-9B16-57A4A59A00AC}" srcOrd="0" destOrd="0" presId="urn:microsoft.com/office/officeart/2005/8/layout/orgChart1"/>
    <dgm:cxn modelId="{2463BBC2-3F9B-4FAF-A698-78E1EBCD84A3}" type="presOf" srcId="{F5FB5049-14C0-47EB-A500-20D505BBD2E4}" destId="{7B196DD0-4760-4855-83BB-D2F89166A411}" srcOrd="0" destOrd="0" presId="urn:microsoft.com/office/officeart/2005/8/layout/orgChart1"/>
    <dgm:cxn modelId="{3C811DCC-865D-40B1-85AA-7C444D5AC59B}" type="presOf" srcId="{A044373D-962C-4A87-92D6-7D3EB1E57F54}" destId="{DF1A9535-5B35-4E47-A487-8C0E3CB5A3CA}" srcOrd="1" destOrd="0" presId="urn:microsoft.com/office/officeart/2005/8/layout/orgChart1"/>
    <dgm:cxn modelId="{250396EC-2F68-4A6D-B4D0-0A2EC21F2696}" type="presOf" srcId="{A044373D-962C-4A87-92D6-7D3EB1E57F54}" destId="{DEE49528-A12E-4886-93C8-38BA2FF2AD79}" srcOrd="0" destOrd="0" presId="urn:microsoft.com/office/officeart/2005/8/layout/orgChart1"/>
    <dgm:cxn modelId="{529740B3-E0C7-4D0F-AF13-6DB20C2BF8E4}" type="presParOf" srcId="{91BDD330-4D63-46CC-BC4B-5471FEE36D40}" destId="{2A5B19B3-EF0B-43AD-AF83-9B08312A0612}" srcOrd="0" destOrd="0" presId="urn:microsoft.com/office/officeart/2005/8/layout/orgChart1"/>
    <dgm:cxn modelId="{0C7D16F6-A5FD-4E46-BCD3-7C9CAF1C0BCD}" type="presParOf" srcId="{2A5B19B3-EF0B-43AD-AF83-9B08312A0612}" destId="{DE8B324D-05A7-485D-9298-8B25D37E20B8}" srcOrd="0" destOrd="0" presId="urn:microsoft.com/office/officeart/2005/8/layout/orgChart1"/>
    <dgm:cxn modelId="{EC1157EA-7AA0-44D2-A7D5-EA954690F17C}" type="presParOf" srcId="{DE8B324D-05A7-485D-9298-8B25D37E20B8}" destId="{DEE49528-A12E-4886-93C8-38BA2FF2AD79}" srcOrd="0" destOrd="0" presId="urn:microsoft.com/office/officeart/2005/8/layout/orgChart1"/>
    <dgm:cxn modelId="{40DE68F9-19CF-4D91-B19C-356D1846A4C5}" type="presParOf" srcId="{DE8B324D-05A7-485D-9298-8B25D37E20B8}" destId="{DF1A9535-5B35-4E47-A487-8C0E3CB5A3CA}" srcOrd="1" destOrd="0" presId="urn:microsoft.com/office/officeart/2005/8/layout/orgChart1"/>
    <dgm:cxn modelId="{8E646E54-0852-4C41-8812-AE618C097E97}" type="presParOf" srcId="{2A5B19B3-EF0B-43AD-AF83-9B08312A0612}" destId="{A1FF58E5-481F-4FEF-A53B-926F58B1B9A3}" srcOrd="1" destOrd="0" presId="urn:microsoft.com/office/officeart/2005/8/layout/orgChart1"/>
    <dgm:cxn modelId="{21DBABA7-7523-46B6-A3EE-C463A678B6F0}" type="presParOf" srcId="{A1FF58E5-481F-4FEF-A53B-926F58B1B9A3}" destId="{AF3B7F57-2232-4A3F-BB6E-E00A31FDC502}" srcOrd="0" destOrd="0" presId="urn:microsoft.com/office/officeart/2005/8/layout/orgChart1"/>
    <dgm:cxn modelId="{DCD1755D-0D93-4141-BE47-9F9B0E196849}" type="presParOf" srcId="{A1FF58E5-481F-4FEF-A53B-926F58B1B9A3}" destId="{16426B39-4677-4C29-8DB5-E3A440B54473}" srcOrd="1" destOrd="0" presId="urn:microsoft.com/office/officeart/2005/8/layout/orgChart1"/>
    <dgm:cxn modelId="{908BAC49-7A0B-4D64-8D70-DB0086A8BB94}" type="presParOf" srcId="{16426B39-4677-4C29-8DB5-E3A440B54473}" destId="{AC8390CD-85EA-4CB7-A89B-ECCDCC041EF4}" srcOrd="0" destOrd="0" presId="urn:microsoft.com/office/officeart/2005/8/layout/orgChart1"/>
    <dgm:cxn modelId="{FD493885-4766-40D9-9FC9-C37A57F79463}" type="presParOf" srcId="{AC8390CD-85EA-4CB7-A89B-ECCDCC041EF4}" destId="{7B196DD0-4760-4855-83BB-D2F89166A411}" srcOrd="0" destOrd="0" presId="urn:microsoft.com/office/officeart/2005/8/layout/orgChart1"/>
    <dgm:cxn modelId="{08E456B3-6383-4160-A132-2127E2FDCE89}" type="presParOf" srcId="{AC8390CD-85EA-4CB7-A89B-ECCDCC041EF4}" destId="{AEAF51E2-E427-4112-B6D2-A069D84341DE}" srcOrd="1" destOrd="0" presId="urn:microsoft.com/office/officeart/2005/8/layout/orgChart1"/>
    <dgm:cxn modelId="{654151AE-48F7-4FC3-9F06-560BB899ADAF}" type="presParOf" srcId="{16426B39-4677-4C29-8DB5-E3A440B54473}" destId="{89F9DDA2-D431-4B77-AE98-89796EBF6CA2}" srcOrd="1" destOrd="0" presId="urn:microsoft.com/office/officeart/2005/8/layout/orgChart1"/>
    <dgm:cxn modelId="{4FAB1128-F7B4-433D-8CEE-769AD50C3F52}" type="presParOf" srcId="{16426B39-4677-4C29-8DB5-E3A440B54473}" destId="{2F6EFF03-6327-40B5-9A0F-1F9E7ACE5B82}" srcOrd="2" destOrd="0" presId="urn:microsoft.com/office/officeart/2005/8/layout/orgChart1"/>
    <dgm:cxn modelId="{A1D74CFD-4E9F-4C3C-8844-000FCAE27314}" type="presParOf" srcId="{A1FF58E5-481F-4FEF-A53B-926F58B1B9A3}" destId="{4B44BD7D-D6AB-42CF-9014-D42E8A957ED0}" srcOrd="2" destOrd="0" presId="urn:microsoft.com/office/officeart/2005/8/layout/orgChart1"/>
    <dgm:cxn modelId="{68215783-0F02-44FD-8EC9-2A67A39009BC}" type="presParOf" srcId="{A1FF58E5-481F-4FEF-A53B-926F58B1B9A3}" destId="{B3D66B3B-EB07-4883-B41A-71D8CA0C3EBC}" srcOrd="3" destOrd="0" presId="urn:microsoft.com/office/officeart/2005/8/layout/orgChart1"/>
    <dgm:cxn modelId="{015BE723-6695-41C7-A336-7BD5990BCD2C}" type="presParOf" srcId="{B3D66B3B-EB07-4883-B41A-71D8CA0C3EBC}" destId="{DA4A7ADE-51C5-4A59-B1B7-EAE412ED14ED}" srcOrd="0" destOrd="0" presId="urn:microsoft.com/office/officeart/2005/8/layout/orgChart1"/>
    <dgm:cxn modelId="{92A1D385-893A-4D2C-8082-0FE375E2415D}" type="presParOf" srcId="{DA4A7ADE-51C5-4A59-B1B7-EAE412ED14ED}" destId="{00A4D7E1-B19D-4D79-9B16-57A4A59A00AC}" srcOrd="0" destOrd="0" presId="urn:microsoft.com/office/officeart/2005/8/layout/orgChart1"/>
    <dgm:cxn modelId="{9CBA2784-DC6F-4AD7-9306-47624AE4504D}" type="presParOf" srcId="{DA4A7ADE-51C5-4A59-B1B7-EAE412ED14ED}" destId="{0DF51AAF-72EB-49EE-B075-04B760BE13D1}" srcOrd="1" destOrd="0" presId="urn:microsoft.com/office/officeart/2005/8/layout/orgChart1"/>
    <dgm:cxn modelId="{7662CB1B-0821-401E-8C17-3A2565E3CBB0}" type="presParOf" srcId="{B3D66B3B-EB07-4883-B41A-71D8CA0C3EBC}" destId="{EE90A009-42E9-4563-B1EC-65D81DF141D8}" srcOrd="1" destOrd="0" presId="urn:microsoft.com/office/officeart/2005/8/layout/orgChart1"/>
    <dgm:cxn modelId="{9CFE1204-87C7-4D87-B07B-8559957B94F9}" type="presParOf" srcId="{B3D66B3B-EB07-4883-B41A-71D8CA0C3EBC}" destId="{27A59DE0-8C3B-4AD2-9E4F-3A66829C6CEE}" srcOrd="2" destOrd="0" presId="urn:microsoft.com/office/officeart/2005/8/layout/orgChart1"/>
    <dgm:cxn modelId="{88EA801E-44EC-4DB5-8852-0747F317196B}" type="presParOf" srcId="{A1FF58E5-481F-4FEF-A53B-926F58B1B9A3}" destId="{E7FE9C11-A469-4EA9-B968-7B248767EF2F}" srcOrd="4" destOrd="0" presId="urn:microsoft.com/office/officeart/2005/8/layout/orgChart1"/>
    <dgm:cxn modelId="{56768ABD-7045-4AF8-844E-BB6B354F4EAA}" type="presParOf" srcId="{A1FF58E5-481F-4FEF-A53B-926F58B1B9A3}" destId="{1CF113F1-F091-4FBB-AA12-CF11A400129A}" srcOrd="5" destOrd="0" presId="urn:microsoft.com/office/officeart/2005/8/layout/orgChart1"/>
    <dgm:cxn modelId="{03AA3E34-2319-4B01-AE36-A86CBE2AD4CC}" type="presParOf" srcId="{1CF113F1-F091-4FBB-AA12-CF11A400129A}" destId="{A27B1BF6-1923-4AB1-B06E-C536E0F36E0B}" srcOrd="0" destOrd="0" presId="urn:microsoft.com/office/officeart/2005/8/layout/orgChart1"/>
    <dgm:cxn modelId="{862AF392-3C1B-4189-B097-382D906BFB84}" type="presParOf" srcId="{A27B1BF6-1923-4AB1-B06E-C536E0F36E0B}" destId="{452600FB-6DE4-4080-92EF-9EFE9E484982}" srcOrd="0" destOrd="0" presId="urn:microsoft.com/office/officeart/2005/8/layout/orgChart1"/>
    <dgm:cxn modelId="{5A0E2004-A8E3-4137-A613-FA2CA82C928C}" type="presParOf" srcId="{A27B1BF6-1923-4AB1-B06E-C536E0F36E0B}" destId="{A9278E2D-F08E-4F55-8AFC-B894EE2747F0}" srcOrd="1" destOrd="0" presId="urn:microsoft.com/office/officeart/2005/8/layout/orgChart1"/>
    <dgm:cxn modelId="{7A2E5E0E-8D4F-490B-B7C9-BF38072602C2}" type="presParOf" srcId="{1CF113F1-F091-4FBB-AA12-CF11A400129A}" destId="{54B660A5-F2F6-4D82-8442-0CBF5DF118FD}" srcOrd="1" destOrd="0" presId="urn:microsoft.com/office/officeart/2005/8/layout/orgChart1"/>
    <dgm:cxn modelId="{EFE1A03B-5C9E-4AF0-8F06-B37C1B3522A9}" type="presParOf" srcId="{1CF113F1-F091-4FBB-AA12-CF11A400129A}" destId="{12E515B8-388F-4F42-9686-DA7C0AC0E48D}" srcOrd="2" destOrd="0" presId="urn:microsoft.com/office/officeart/2005/8/layout/orgChart1"/>
    <dgm:cxn modelId="{3D351320-1FC1-4147-8DC8-2449FF48294D}" type="presParOf" srcId="{2A5B19B3-EF0B-43AD-AF83-9B08312A0612}" destId="{327E156A-E51D-430A-BA09-C445E3172C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49DB4DB-0756-4C71-B515-842E64A38B5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44373D-962C-4A87-92D6-7D3EB1E57F54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Agreeableness</a:t>
          </a:r>
        </a:p>
      </dgm:t>
    </dgm:pt>
    <dgm:pt modelId="{D343F0DD-9B12-4C35-A5FA-D60C72C7E4A5}" type="parTrans" cxnId="{E6E59387-BF39-43C1-9DA0-E857AA6387B7}">
      <dgm:prSet/>
      <dgm:spPr/>
      <dgm:t>
        <a:bodyPr/>
        <a:lstStyle/>
        <a:p>
          <a:endParaRPr lang="en-GB"/>
        </a:p>
      </dgm:t>
    </dgm:pt>
    <dgm:pt modelId="{45D652CF-DFCA-46C9-AC95-8C73D1BA86CA}" type="sibTrans" cxnId="{E6E59387-BF39-43C1-9DA0-E857AA6387B7}">
      <dgm:prSet/>
      <dgm:spPr/>
      <dgm:t>
        <a:bodyPr/>
        <a:lstStyle/>
        <a:p>
          <a:endParaRPr lang="en-GB"/>
        </a:p>
      </dgm:t>
    </dgm:pt>
    <dgm:pt modelId="{F5FB5049-14C0-47EB-A500-20D505BBD2E4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Item 1</a:t>
          </a:r>
        </a:p>
      </dgm:t>
    </dgm:pt>
    <dgm:pt modelId="{8A979EAC-2950-41FD-8147-C91B9F4370A1}" type="parTrans" cxnId="{79C8113C-4F35-4404-B466-245134C8DC8B}">
      <dgm:prSet/>
      <dgm:spPr/>
      <dgm:t>
        <a:bodyPr/>
        <a:lstStyle/>
        <a:p>
          <a:endParaRPr lang="en-GB"/>
        </a:p>
      </dgm:t>
    </dgm:pt>
    <dgm:pt modelId="{557B55DD-A8ED-4F03-93A5-A8507C0362AC}" type="sibTrans" cxnId="{79C8113C-4F35-4404-B466-245134C8DC8B}">
      <dgm:prSet/>
      <dgm:spPr/>
      <dgm:t>
        <a:bodyPr/>
        <a:lstStyle/>
        <a:p>
          <a:endParaRPr lang="en-GB"/>
        </a:p>
      </dgm:t>
    </dgm:pt>
    <dgm:pt modelId="{11C8F608-3A31-4FF4-BAC1-01ED2BA0D96E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Item…</a:t>
          </a:r>
        </a:p>
      </dgm:t>
    </dgm:pt>
    <dgm:pt modelId="{6974F82C-18E6-4B9A-869C-CB2E237BAFD8}" type="parTrans" cxnId="{B192680C-D79D-4512-BE35-439164A3C01C}">
      <dgm:prSet/>
      <dgm:spPr/>
      <dgm:t>
        <a:bodyPr/>
        <a:lstStyle/>
        <a:p>
          <a:endParaRPr lang="en-GB"/>
        </a:p>
      </dgm:t>
    </dgm:pt>
    <dgm:pt modelId="{F15A9C2D-1A3B-41F8-9851-FE3CA0031081}" type="sibTrans" cxnId="{B192680C-D79D-4512-BE35-439164A3C01C}">
      <dgm:prSet/>
      <dgm:spPr/>
      <dgm:t>
        <a:bodyPr/>
        <a:lstStyle/>
        <a:p>
          <a:endParaRPr lang="en-GB"/>
        </a:p>
      </dgm:t>
    </dgm:pt>
    <dgm:pt modelId="{E01C1B24-97BD-4BA1-AE57-FB6DEAE1EA10}">
      <dgm:prSet phldrT="[Text]"/>
      <dgm:spPr>
        <a:solidFill>
          <a:srgbClr val="00B050"/>
        </a:solidFill>
      </dgm:spPr>
      <dgm:t>
        <a:bodyPr/>
        <a:lstStyle/>
        <a:p>
          <a:r>
            <a:rPr lang="en-GB"/>
            <a:t>Item  10</a:t>
          </a:r>
        </a:p>
      </dgm:t>
    </dgm:pt>
    <dgm:pt modelId="{4B965D52-21C5-43B0-82A3-7D72D8D8DF6E}" type="parTrans" cxnId="{EB1B763D-F8BE-4020-9CB6-D3077983A8FC}">
      <dgm:prSet/>
      <dgm:spPr/>
      <dgm:t>
        <a:bodyPr/>
        <a:lstStyle/>
        <a:p>
          <a:endParaRPr lang="en-GB"/>
        </a:p>
      </dgm:t>
    </dgm:pt>
    <dgm:pt modelId="{6DD738E0-E901-488D-80BA-F4494A5B3D42}" type="sibTrans" cxnId="{EB1B763D-F8BE-4020-9CB6-D3077983A8FC}">
      <dgm:prSet/>
      <dgm:spPr/>
      <dgm:t>
        <a:bodyPr/>
        <a:lstStyle/>
        <a:p>
          <a:endParaRPr lang="en-GB"/>
        </a:p>
      </dgm:t>
    </dgm:pt>
    <dgm:pt modelId="{91BDD330-4D63-46CC-BC4B-5471FEE36D40}" type="pres">
      <dgm:prSet presAssocID="{449DB4DB-0756-4C71-B515-842E64A38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5B19B3-EF0B-43AD-AF83-9B08312A0612}" type="pres">
      <dgm:prSet presAssocID="{A044373D-962C-4A87-92D6-7D3EB1E57F54}" presName="hierRoot1" presStyleCnt="0">
        <dgm:presLayoutVars>
          <dgm:hierBranch val="init"/>
        </dgm:presLayoutVars>
      </dgm:prSet>
      <dgm:spPr/>
    </dgm:pt>
    <dgm:pt modelId="{DE8B324D-05A7-485D-9298-8B25D37E20B8}" type="pres">
      <dgm:prSet presAssocID="{A044373D-962C-4A87-92D6-7D3EB1E57F54}" presName="rootComposite1" presStyleCnt="0"/>
      <dgm:spPr/>
    </dgm:pt>
    <dgm:pt modelId="{DEE49528-A12E-4886-93C8-38BA2FF2AD79}" type="pres">
      <dgm:prSet presAssocID="{A044373D-962C-4A87-92D6-7D3EB1E57F54}" presName="rootText1" presStyleLbl="node0" presStyleIdx="0" presStyleCnt="1">
        <dgm:presLayoutVars>
          <dgm:chPref val="3"/>
        </dgm:presLayoutVars>
      </dgm:prSet>
      <dgm:spPr/>
    </dgm:pt>
    <dgm:pt modelId="{DF1A9535-5B35-4E47-A487-8C0E3CB5A3CA}" type="pres">
      <dgm:prSet presAssocID="{A044373D-962C-4A87-92D6-7D3EB1E57F54}" presName="rootConnector1" presStyleLbl="node1" presStyleIdx="0" presStyleCnt="0"/>
      <dgm:spPr/>
    </dgm:pt>
    <dgm:pt modelId="{A1FF58E5-481F-4FEF-A53B-926F58B1B9A3}" type="pres">
      <dgm:prSet presAssocID="{A044373D-962C-4A87-92D6-7D3EB1E57F54}" presName="hierChild2" presStyleCnt="0"/>
      <dgm:spPr/>
    </dgm:pt>
    <dgm:pt modelId="{AF3B7F57-2232-4A3F-BB6E-E00A31FDC502}" type="pres">
      <dgm:prSet presAssocID="{8A979EAC-2950-41FD-8147-C91B9F4370A1}" presName="Name37" presStyleLbl="parChTrans1D2" presStyleIdx="0" presStyleCnt="3"/>
      <dgm:spPr/>
    </dgm:pt>
    <dgm:pt modelId="{16426B39-4677-4C29-8DB5-E3A440B54473}" type="pres">
      <dgm:prSet presAssocID="{F5FB5049-14C0-47EB-A500-20D505BBD2E4}" presName="hierRoot2" presStyleCnt="0">
        <dgm:presLayoutVars>
          <dgm:hierBranch val="init"/>
        </dgm:presLayoutVars>
      </dgm:prSet>
      <dgm:spPr/>
    </dgm:pt>
    <dgm:pt modelId="{AC8390CD-85EA-4CB7-A89B-ECCDCC041EF4}" type="pres">
      <dgm:prSet presAssocID="{F5FB5049-14C0-47EB-A500-20D505BBD2E4}" presName="rootComposite" presStyleCnt="0"/>
      <dgm:spPr/>
    </dgm:pt>
    <dgm:pt modelId="{7B196DD0-4760-4855-83BB-D2F89166A411}" type="pres">
      <dgm:prSet presAssocID="{F5FB5049-14C0-47EB-A500-20D505BBD2E4}" presName="rootText" presStyleLbl="node2" presStyleIdx="0" presStyleCnt="3">
        <dgm:presLayoutVars>
          <dgm:chPref val="3"/>
        </dgm:presLayoutVars>
      </dgm:prSet>
      <dgm:spPr/>
    </dgm:pt>
    <dgm:pt modelId="{AEAF51E2-E427-4112-B6D2-A069D84341DE}" type="pres">
      <dgm:prSet presAssocID="{F5FB5049-14C0-47EB-A500-20D505BBD2E4}" presName="rootConnector" presStyleLbl="node2" presStyleIdx="0" presStyleCnt="3"/>
      <dgm:spPr/>
    </dgm:pt>
    <dgm:pt modelId="{89F9DDA2-D431-4B77-AE98-89796EBF6CA2}" type="pres">
      <dgm:prSet presAssocID="{F5FB5049-14C0-47EB-A500-20D505BBD2E4}" presName="hierChild4" presStyleCnt="0"/>
      <dgm:spPr/>
    </dgm:pt>
    <dgm:pt modelId="{2F6EFF03-6327-40B5-9A0F-1F9E7ACE5B82}" type="pres">
      <dgm:prSet presAssocID="{F5FB5049-14C0-47EB-A500-20D505BBD2E4}" presName="hierChild5" presStyleCnt="0"/>
      <dgm:spPr/>
    </dgm:pt>
    <dgm:pt modelId="{4B44BD7D-D6AB-42CF-9014-D42E8A957ED0}" type="pres">
      <dgm:prSet presAssocID="{6974F82C-18E6-4B9A-869C-CB2E237BAFD8}" presName="Name37" presStyleLbl="parChTrans1D2" presStyleIdx="1" presStyleCnt="3"/>
      <dgm:spPr/>
    </dgm:pt>
    <dgm:pt modelId="{B3D66B3B-EB07-4883-B41A-71D8CA0C3EBC}" type="pres">
      <dgm:prSet presAssocID="{11C8F608-3A31-4FF4-BAC1-01ED2BA0D96E}" presName="hierRoot2" presStyleCnt="0">
        <dgm:presLayoutVars>
          <dgm:hierBranch val="init"/>
        </dgm:presLayoutVars>
      </dgm:prSet>
      <dgm:spPr/>
    </dgm:pt>
    <dgm:pt modelId="{DA4A7ADE-51C5-4A59-B1B7-EAE412ED14ED}" type="pres">
      <dgm:prSet presAssocID="{11C8F608-3A31-4FF4-BAC1-01ED2BA0D96E}" presName="rootComposite" presStyleCnt="0"/>
      <dgm:spPr/>
    </dgm:pt>
    <dgm:pt modelId="{00A4D7E1-B19D-4D79-9B16-57A4A59A00AC}" type="pres">
      <dgm:prSet presAssocID="{11C8F608-3A31-4FF4-BAC1-01ED2BA0D96E}" presName="rootText" presStyleLbl="node2" presStyleIdx="1" presStyleCnt="3">
        <dgm:presLayoutVars>
          <dgm:chPref val="3"/>
        </dgm:presLayoutVars>
      </dgm:prSet>
      <dgm:spPr/>
    </dgm:pt>
    <dgm:pt modelId="{0DF51AAF-72EB-49EE-B075-04B760BE13D1}" type="pres">
      <dgm:prSet presAssocID="{11C8F608-3A31-4FF4-BAC1-01ED2BA0D96E}" presName="rootConnector" presStyleLbl="node2" presStyleIdx="1" presStyleCnt="3"/>
      <dgm:spPr/>
    </dgm:pt>
    <dgm:pt modelId="{EE90A009-42E9-4563-B1EC-65D81DF141D8}" type="pres">
      <dgm:prSet presAssocID="{11C8F608-3A31-4FF4-BAC1-01ED2BA0D96E}" presName="hierChild4" presStyleCnt="0"/>
      <dgm:spPr/>
    </dgm:pt>
    <dgm:pt modelId="{27A59DE0-8C3B-4AD2-9E4F-3A66829C6CEE}" type="pres">
      <dgm:prSet presAssocID="{11C8F608-3A31-4FF4-BAC1-01ED2BA0D96E}" presName="hierChild5" presStyleCnt="0"/>
      <dgm:spPr/>
    </dgm:pt>
    <dgm:pt modelId="{E7FE9C11-A469-4EA9-B968-7B248767EF2F}" type="pres">
      <dgm:prSet presAssocID="{4B965D52-21C5-43B0-82A3-7D72D8D8DF6E}" presName="Name37" presStyleLbl="parChTrans1D2" presStyleIdx="2" presStyleCnt="3"/>
      <dgm:spPr/>
    </dgm:pt>
    <dgm:pt modelId="{1CF113F1-F091-4FBB-AA12-CF11A400129A}" type="pres">
      <dgm:prSet presAssocID="{E01C1B24-97BD-4BA1-AE57-FB6DEAE1EA10}" presName="hierRoot2" presStyleCnt="0">
        <dgm:presLayoutVars>
          <dgm:hierBranch val="init"/>
        </dgm:presLayoutVars>
      </dgm:prSet>
      <dgm:spPr/>
    </dgm:pt>
    <dgm:pt modelId="{A27B1BF6-1923-4AB1-B06E-C536E0F36E0B}" type="pres">
      <dgm:prSet presAssocID="{E01C1B24-97BD-4BA1-AE57-FB6DEAE1EA10}" presName="rootComposite" presStyleCnt="0"/>
      <dgm:spPr/>
    </dgm:pt>
    <dgm:pt modelId="{452600FB-6DE4-4080-92EF-9EFE9E484982}" type="pres">
      <dgm:prSet presAssocID="{E01C1B24-97BD-4BA1-AE57-FB6DEAE1EA10}" presName="rootText" presStyleLbl="node2" presStyleIdx="2" presStyleCnt="3">
        <dgm:presLayoutVars>
          <dgm:chPref val="3"/>
        </dgm:presLayoutVars>
      </dgm:prSet>
      <dgm:spPr/>
    </dgm:pt>
    <dgm:pt modelId="{A9278E2D-F08E-4F55-8AFC-B894EE2747F0}" type="pres">
      <dgm:prSet presAssocID="{E01C1B24-97BD-4BA1-AE57-FB6DEAE1EA10}" presName="rootConnector" presStyleLbl="node2" presStyleIdx="2" presStyleCnt="3"/>
      <dgm:spPr/>
    </dgm:pt>
    <dgm:pt modelId="{54B660A5-F2F6-4D82-8442-0CBF5DF118FD}" type="pres">
      <dgm:prSet presAssocID="{E01C1B24-97BD-4BA1-AE57-FB6DEAE1EA10}" presName="hierChild4" presStyleCnt="0"/>
      <dgm:spPr/>
    </dgm:pt>
    <dgm:pt modelId="{12E515B8-388F-4F42-9686-DA7C0AC0E48D}" type="pres">
      <dgm:prSet presAssocID="{E01C1B24-97BD-4BA1-AE57-FB6DEAE1EA10}" presName="hierChild5" presStyleCnt="0"/>
      <dgm:spPr/>
    </dgm:pt>
    <dgm:pt modelId="{327E156A-E51D-430A-BA09-C445E3172C8D}" type="pres">
      <dgm:prSet presAssocID="{A044373D-962C-4A87-92D6-7D3EB1E57F54}" presName="hierChild3" presStyleCnt="0"/>
      <dgm:spPr/>
    </dgm:pt>
  </dgm:ptLst>
  <dgm:cxnLst>
    <dgm:cxn modelId="{547B5704-78FC-483C-B3CA-80CD8785A6E8}" type="presOf" srcId="{8A979EAC-2950-41FD-8147-C91B9F4370A1}" destId="{AF3B7F57-2232-4A3F-BB6E-E00A31FDC502}" srcOrd="0" destOrd="0" presId="urn:microsoft.com/office/officeart/2005/8/layout/orgChart1"/>
    <dgm:cxn modelId="{B192680C-D79D-4512-BE35-439164A3C01C}" srcId="{A044373D-962C-4A87-92D6-7D3EB1E57F54}" destId="{11C8F608-3A31-4FF4-BAC1-01ED2BA0D96E}" srcOrd="1" destOrd="0" parTransId="{6974F82C-18E6-4B9A-869C-CB2E237BAFD8}" sibTransId="{F15A9C2D-1A3B-41F8-9851-FE3CA0031081}"/>
    <dgm:cxn modelId="{A072DD1A-E0B5-496C-A370-0FE1FFF9B911}" type="presOf" srcId="{4B965D52-21C5-43B0-82A3-7D72D8D8DF6E}" destId="{E7FE9C11-A469-4EA9-B968-7B248767EF2F}" srcOrd="0" destOrd="0" presId="urn:microsoft.com/office/officeart/2005/8/layout/orgChart1"/>
    <dgm:cxn modelId="{CD719723-9CB9-479F-B0B1-7725F80B60D3}" type="presOf" srcId="{F5FB5049-14C0-47EB-A500-20D505BBD2E4}" destId="{AEAF51E2-E427-4112-B6D2-A069D84341DE}" srcOrd="1" destOrd="0" presId="urn:microsoft.com/office/officeart/2005/8/layout/orgChart1"/>
    <dgm:cxn modelId="{79C8113C-4F35-4404-B466-245134C8DC8B}" srcId="{A044373D-962C-4A87-92D6-7D3EB1E57F54}" destId="{F5FB5049-14C0-47EB-A500-20D505BBD2E4}" srcOrd="0" destOrd="0" parTransId="{8A979EAC-2950-41FD-8147-C91B9F4370A1}" sibTransId="{557B55DD-A8ED-4F03-93A5-A8507C0362AC}"/>
    <dgm:cxn modelId="{B3EC723D-0AB2-4171-892D-575BE4F4DEC8}" type="presOf" srcId="{E01C1B24-97BD-4BA1-AE57-FB6DEAE1EA10}" destId="{452600FB-6DE4-4080-92EF-9EFE9E484982}" srcOrd="0" destOrd="0" presId="urn:microsoft.com/office/officeart/2005/8/layout/orgChart1"/>
    <dgm:cxn modelId="{EB1B763D-F8BE-4020-9CB6-D3077983A8FC}" srcId="{A044373D-962C-4A87-92D6-7D3EB1E57F54}" destId="{E01C1B24-97BD-4BA1-AE57-FB6DEAE1EA10}" srcOrd="2" destOrd="0" parTransId="{4B965D52-21C5-43B0-82A3-7D72D8D8DF6E}" sibTransId="{6DD738E0-E901-488D-80BA-F4494A5B3D42}"/>
    <dgm:cxn modelId="{052EC041-4D4C-493A-9D60-8ABEF4118F03}" type="presOf" srcId="{449DB4DB-0756-4C71-B515-842E64A38B53}" destId="{91BDD330-4D63-46CC-BC4B-5471FEE36D40}" srcOrd="0" destOrd="0" presId="urn:microsoft.com/office/officeart/2005/8/layout/orgChart1"/>
    <dgm:cxn modelId="{37C84642-20BF-4B81-B06C-E6A1F5A6A0C2}" type="presOf" srcId="{6974F82C-18E6-4B9A-869C-CB2E237BAFD8}" destId="{4B44BD7D-D6AB-42CF-9014-D42E8A957ED0}" srcOrd="0" destOrd="0" presId="urn:microsoft.com/office/officeart/2005/8/layout/orgChart1"/>
    <dgm:cxn modelId="{BB4D1447-B3EB-4ED7-8E15-01A245652CD5}" type="presOf" srcId="{E01C1B24-97BD-4BA1-AE57-FB6DEAE1EA10}" destId="{A9278E2D-F08E-4F55-8AFC-B894EE2747F0}" srcOrd="1" destOrd="0" presId="urn:microsoft.com/office/officeart/2005/8/layout/orgChart1"/>
    <dgm:cxn modelId="{361DFD4C-53B2-4402-AA93-3FF50FF2272C}" type="presOf" srcId="{11C8F608-3A31-4FF4-BAC1-01ED2BA0D96E}" destId="{0DF51AAF-72EB-49EE-B075-04B760BE13D1}" srcOrd="1" destOrd="0" presId="urn:microsoft.com/office/officeart/2005/8/layout/orgChart1"/>
    <dgm:cxn modelId="{E6E59387-BF39-43C1-9DA0-E857AA6387B7}" srcId="{449DB4DB-0756-4C71-B515-842E64A38B53}" destId="{A044373D-962C-4A87-92D6-7D3EB1E57F54}" srcOrd="0" destOrd="0" parTransId="{D343F0DD-9B12-4C35-A5FA-D60C72C7E4A5}" sibTransId="{45D652CF-DFCA-46C9-AC95-8C73D1BA86CA}"/>
    <dgm:cxn modelId="{C27137AF-E6F7-4E48-BC9A-B94A182E3713}" type="presOf" srcId="{11C8F608-3A31-4FF4-BAC1-01ED2BA0D96E}" destId="{00A4D7E1-B19D-4D79-9B16-57A4A59A00AC}" srcOrd="0" destOrd="0" presId="urn:microsoft.com/office/officeart/2005/8/layout/orgChart1"/>
    <dgm:cxn modelId="{2463BBC2-3F9B-4FAF-A698-78E1EBCD84A3}" type="presOf" srcId="{F5FB5049-14C0-47EB-A500-20D505BBD2E4}" destId="{7B196DD0-4760-4855-83BB-D2F89166A411}" srcOrd="0" destOrd="0" presId="urn:microsoft.com/office/officeart/2005/8/layout/orgChart1"/>
    <dgm:cxn modelId="{3C811DCC-865D-40B1-85AA-7C444D5AC59B}" type="presOf" srcId="{A044373D-962C-4A87-92D6-7D3EB1E57F54}" destId="{DF1A9535-5B35-4E47-A487-8C0E3CB5A3CA}" srcOrd="1" destOrd="0" presId="urn:microsoft.com/office/officeart/2005/8/layout/orgChart1"/>
    <dgm:cxn modelId="{250396EC-2F68-4A6D-B4D0-0A2EC21F2696}" type="presOf" srcId="{A044373D-962C-4A87-92D6-7D3EB1E57F54}" destId="{DEE49528-A12E-4886-93C8-38BA2FF2AD79}" srcOrd="0" destOrd="0" presId="urn:microsoft.com/office/officeart/2005/8/layout/orgChart1"/>
    <dgm:cxn modelId="{529740B3-E0C7-4D0F-AF13-6DB20C2BF8E4}" type="presParOf" srcId="{91BDD330-4D63-46CC-BC4B-5471FEE36D40}" destId="{2A5B19B3-EF0B-43AD-AF83-9B08312A0612}" srcOrd="0" destOrd="0" presId="urn:microsoft.com/office/officeart/2005/8/layout/orgChart1"/>
    <dgm:cxn modelId="{0C7D16F6-A5FD-4E46-BCD3-7C9CAF1C0BCD}" type="presParOf" srcId="{2A5B19B3-EF0B-43AD-AF83-9B08312A0612}" destId="{DE8B324D-05A7-485D-9298-8B25D37E20B8}" srcOrd="0" destOrd="0" presId="urn:microsoft.com/office/officeart/2005/8/layout/orgChart1"/>
    <dgm:cxn modelId="{EC1157EA-7AA0-44D2-A7D5-EA954690F17C}" type="presParOf" srcId="{DE8B324D-05A7-485D-9298-8B25D37E20B8}" destId="{DEE49528-A12E-4886-93C8-38BA2FF2AD79}" srcOrd="0" destOrd="0" presId="urn:microsoft.com/office/officeart/2005/8/layout/orgChart1"/>
    <dgm:cxn modelId="{40DE68F9-19CF-4D91-B19C-356D1846A4C5}" type="presParOf" srcId="{DE8B324D-05A7-485D-9298-8B25D37E20B8}" destId="{DF1A9535-5B35-4E47-A487-8C0E3CB5A3CA}" srcOrd="1" destOrd="0" presId="urn:microsoft.com/office/officeart/2005/8/layout/orgChart1"/>
    <dgm:cxn modelId="{8E646E54-0852-4C41-8812-AE618C097E97}" type="presParOf" srcId="{2A5B19B3-EF0B-43AD-AF83-9B08312A0612}" destId="{A1FF58E5-481F-4FEF-A53B-926F58B1B9A3}" srcOrd="1" destOrd="0" presId="urn:microsoft.com/office/officeart/2005/8/layout/orgChart1"/>
    <dgm:cxn modelId="{21DBABA7-7523-46B6-A3EE-C463A678B6F0}" type="presParOf" srcId="{A1FF58E5-481F-4FEF-A53B-926F58B1B9A3}" destId="{AF3B7F57-2232-4A3F-BB6E-E00A31FDC502}" srcOrd="0" destOrd="0" presId="urn:microsoft.com/office/officeart/2005/8/layout/orgChart1"/>
    <dgm:cxn modelId="{DCD1755D-0D93-4141-BE47-9F9B0E196849}" type="presParOf" srcId="{A1FF58E5-481F-4FEF-A53B-926F58B1B9A3}" destId="{16426B39-4677-4C29-8DB5-E3A440B54473}" srcOrd="1" destOrd="0" presId="urn:microsoft.com/office/officeart/2005/8/layout/orgChart1"/>
    <dgm:cxn modelId="{908BAC49-7A0B-4D64-8D70-DB0086A8BB94}" type="presParOf" srcId="{16426B39-4677-4C29-8DB5-E3A440B54473}" destId="{AC8390CD-85EA-4CB7-A89B-ECCDCC041EF4}" srcOrd="0" destOrd="0" presId="urn:microsoft.com/office/officeart/2005/8/layout/orgChart1"/>
    <dgm:cxn modelId="{FD493885-4766-40D9-9FC9-C37A57F79463}" type="presParOf" srcId="{AC8390CD-85EA-4CB7-A89B-ECCDCC041EF4}" destId="{7B196DD0-4760-4855-83BB-D2F89166A411}" srcOrd="0" destOrd="0" presId="urn:microsoft.com/office/officeart/2005/8/layout/orgChart1"/>
    <dgm:cxn modelId="{08E456B3-6383-4160-A132-2127E2FDCE89}" type="presParOf" srcId="{AC8390CD-85EA-4CB7-A89B-ECCDCC041EF4}" destId="{AEAF51E2-E427-4112-B6D2-A069D84341DE}" srcOrd="1" destOrd="0" presId="urn:microsoft.com/office/officeart/2005/8/layout/orgChart1"/>
    <dgm:cxn modelId="{654151AE-48F7-4FC3-9F06-560BB899ADAF}" type="presParOf" srcId="{16426B39-4677-4C29-8DB5-E3A440B54473}" destId="{89F9DDA2-D431-4B77-AE98-89796EBF6CA2}" srcOrd="1" destOrd="0" presId="urn:microsoft.com/office/officeart/2005/8/layout/orgChart1"/>
    <dgm:cxn modelId="{4FAB1128-F7B4-433D-8CEE-769AD50C3F52}" type="presParOf" srcId="{16426B39-4677-4C29-8DB5-E3A440B54473}" destId="{2F6EFF03-6327-40B5-9A0F-1F9E7ACE5B82}" srcOrd="2" destOrd="0" presId="urn:microsoft.com/office/officeart/2005/8/layout/orgChart1"/>
    <dgm:cxn modelId="{A1D74CFD-4E9F-4C3C-8844-000FCAE27314}" type="presParOf" srcId="{A1FF58E5-481F-4FEF-A53B-926F58B1B9A3}" destId="{4B44BD7D-D6AB-42CF-9014-D42E8A957ED0}" srcOrd="2" destOrd="0" presId="urn:microsoft.com/office/officeart/2005/8/layout/orgChart1"/>
    <dgm:cxn modelId="{68215783-0F02-44FD-8EC9-2A67A39009BC}" type="presParOf" srcId="{A1FF58E5-481F-4FEF-A53B-926F58B1B9A3}" destId="{B3D66B3B-EB07-4883-B41A-71D8CA0C3EBC}" srcOrd="3" destOrd="0" presId="urn:microsoft.com/office/officeart/2005/8/layout/orgChart1"/>
    <dgm:cxn modelId="{015BE723-6695-41C7-A336-7BD5990BCD2C}" type="presParOf" srcId="{B3D66B3B-EB07-4883-B41A-71D8CA0C3EBC}" destId="{DA4A7ADE-51C5-4A59-B1B7-EAE412ED14ED}" srcOrd="0" destOrd="0" presId="urn:microsoft.com/office/officeart/2005/8/layout/orgChart1"/>
    <dgm:cxn modelId="{92A1D385-893A-4D2C-8082-0FE375E2415D}" type="presParOf" srcId="{DA4A7ADE-51C5-4A59-B1B7-EAE412ED14ED}" destId="{00A4D7E1-B19D-4D79-9B16-57A4A59A00AC}" srcOrd="0" destOrd="0" presId="urn:microsoft.com/office/officeart/2005/8/layout/orgChart1"/>
    <dgm:cxn modelId="{9CBA2784-DC6F-4AD7-9306-47624AE4504D}" type="presParOf" srcId="{DA4A7ADE-51C5-4A59-B1B7-EAE412ED14ED}" destId="{0DF51AAF-72EB-49EE-B075-04B760BE13D1}" srcOrd="1" destOrd="0" presId="urn:microsoft.com/office/officeart/2005/8/layout/orgChart1"/>
    <dgm:cxn modelId="{7662CB1B-0821-401E-8C17-3A2565E3CBB0}" type="presParOf" srcId="{B3D66B3B-EB07-4883-B41A-71D8CA0C3EBC}" destId="{EE90A009-42E9-4563-B1EC-65D81DF141D8}" srcOrd="1" destOrd="0" presId="urn:microsoft.com/office/officeart/2005/8/layout/orgChart1"/>
    <dgm:cxn modelId="{9CFE1204-87C7-4D87-B07B-8559957B94F9}" type="presParOf" srcId="{B3D66B3B-EB07-4883-B41A-71D8CA0C3EBC}" destId="{27A59DE0-8C3B-4AD2-9E4F-3A66829C6CEE}" srcOrd="2" destOrd="0" presId="urn:microsoft.com/office/officeart/2005/8/layout/orgChart1"/>
    <dgm:cxn modelId="{88EA801E-44EC-4DB5-8852-0747F317196B}" type="presParOf" srcId="{A1FF58E5-481F-4FEF-A53B-926F58B1B9A3}" destId="{E7FE9C11-A469-4EA9-B968-7B248767EF2F}" srcOrd="4" destOrd="0" presId="urn:microsoft.com/office/officeart/2005/8/layout/orgChart1"/>
    <dgm:cxn modelId="{56768ABD-7045-4AF8-844E-BB6B354F4EAA}" type="presParOf" srcId="{A1FF58E5-481F-4FEF-A53B-926F58B1B9A3}" destId="{1CF113F1-F091-4FBB-AA12-CF11A400129A}" srcOrd="5" destOrd="0" presId="urn:microsoft.com/office/officeart/2005/8/layout/orgChart1"/>
    <dgm:cxn modelId="{03AA3E34-2319-4B01-AE36-A86CBE2AD4CC}" type="presParOf" srcId="{1CF113F1-F091-4FBB-AA12-CF11A400129A}" destId="{A27B1BF6-1923-4AB1-B06E-C536E0F36E0B}" srcOrd="0" destOrd="0" presId="urn:microsoft.com/office/officeart/2005/8/layout/orgChart1"/>
    <dgm:cxn modelId="{862AF392-3C1B-4189-B097-382D906BFB84}" type="presParOf" srcId="{A27B1BF6-1923-4AB1-B06E-C536E0F36E0B}" destId="{452600FB-6DE4-4080-92EF-9EFE9E484982}" srcOrd="0" destOrd="0" presId="urn:microsoft.com/office/officeart/2005/8/layout/orgChart1"/>
    <dgm:cxn modelId="{5A0E2004-A8E3-4137-A613-FA2CA82C928C}" type="presParOf" srcId="{A27B1BF6-1923-4AB1-B06E-C536E0F36E0B}" destId="{A9278E2D-F08E-4F55-8AFC-B894EE2747F0}" srcOrd="1" destOrd="0" presId="urn:microsoft.com/office/officeart/2005/8/layout/orgChart1"/>
    <dgm:cxn modelId="{7A2E5E0E-8D4F-490B-B7C9-BF38072602C2}" type="presParOf" srcId="{1CF113F1-F091-4FBB-AA12-CF11A400129A}" destId="{54B660A5-F2F6-4D82-8442-0CBF5DF118FD}" srcOrd="1" destOrd="0" presId="urn:microsoft.com/office/officeart/2005/8/layout/orgChart1"/>
    <dgm:cxn modelId="{EFE1A03B-5C9E-4AF0-8F06-B37C1B3522A9}" type="presParOf" srcId="{1CF113F1-F091-4FBB-AA12-CF11A400129A}" destId="{12E515B8-388F-4F42-9686-DA7C0AC0E48D}" srcOrd="2" destOrd="0" presId="urn:microsoft.com/office/officeart/2005/8/layout/orgChart1"/>
    <dgm:cxn modelId="{3D351320-1FC1-4147-8DC8-2449FF48294D}" type="presParOf" srcId="{2A5B19B3-EF0B-43AD-AF83-9B08312A0612}" destId="{327E156A-E51D-430A-BA09-C445E3172C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3E6FB-387F-4D3B-AC82-A29366F71528}">
      <dsp:nvSpPr>
        <dsp:cNvPr id="0" name=""/>
        <dsp:cNvSpPr/>
      </dsp:nvSpPr>
      <dsp:spPr>
        <a:xfrm>
          <a:off x="2946400" y="1928151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95"/>
              </a:lnTo>
              <a:lnTo>
                <a:pt x="2084599" y="180895"/>
              </a:lnTo>
              <a:lnTo>
                <a:pt x="2084599" y="36179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A8938-01BD-4AEF-911B-AEDDD9CBED48}">
      <dsp:nvSpPr>
        <dsp:cNvPr id="0" name=""/>
        <dsp:cNvSpPr/>
      </dsp:nvSpPr>
      <dsp:spPr>
        <a:xfrm>
          <a:off x="2900680" y="1928151"/>
          <a:ext cx="91440" cy="361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9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08C5F-5831-4C75-AFB7-561E8275B2A8}">
      <dsp:nvSpPr>
        <dsp:cNvPr id="0" name=""/>
        <dsp:cNvSpPr/>
      </dsp:nvSpPr>
      <dsp:spPr>
        <a:xfrm>
          <a:off x="861800" y="1928151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2084599" y="0"/>
              </a:moveTo>
              <a:lnTo>
                <a:pt x="2084599" y="180895"/>
              </a:lnTo>
              <a:lnTo>
                <a:pt x="0" y="180895"/>
              </a:lnTo>
              <a:lnTo>
                <a:pt x="0" y="36179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42D16-9F16-439A-8FCC-563579044614}">
      <dsp:nvSpPr>
        <dsp:cNvPr id="0" name=""/>
        <dsp:cNvSpPr/>
      </dsp:nvSpPr>
      <dsp:spPr>
        <a:xfrm>
          <a:off x="2084995" y="1066747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Extraversion</a:t>
          </a:r>
        </a:p>
      </dsp:txBody>
      <dsp:txXfrm>
        <a:off x="2084995" y="1066747"/>
        <a:ext cx="1722809" cy="861404"/>
      </dsp:txXfrm>
    </dsp:sp>
    <dsp:sp modelId="{9C13C57E-CC06-4F94-A037-2E0F1C272DD8}">
      <dsp:nvSpPr>
        <dsp:cNvPr id="0" name=""/>
        <dsp:cNvSpPr/>
      </dsp:nvSpPr>
      <dsp:spPr>
        <a:xfrm>
          <a:off x="395" y="2289942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 like to party</a:t>
          </a:r>
        </a:p>
      </dsp:txBody>
      <dsp:txXfrm>
        <a:off x="395" y="2289942"/>
        <a:ext cx="1722809" cy="861404"/>
      </dsp:txXfrm>
    </dsp:sp>
    <dsp:sp modelId="{E604FEF8-C068-4D7D-A86C-FEC732B40D0F}">
      <dsp:nvSpPr>
        <dsp:cNvPr id="0" name=""/>
        <dsp:cNvSpPr/>
      </dsp:nvSpPr>
      <dsp:spPr>
        <a:xfrm>
          <a:off x="2084995" y="2289942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 enjoy socialising</a:t>
          </a:r>
        </a:p>
      </dsp:txBody>
      <dsp:txXfrm>
        <a:off x="2084995" y="2289942"/>
        <a:ext cx="1722809" cy="861404"/>
      </dsp:txXfrm>
    </dsp:sp>
    <dsp:sp modelId="{E9C554EA-AE76-4436-8BDF-FD7D5CE5E86D}">
      <dsp:nvSpPr>
        <dsp:cNvPr id="0" name=""/>
        <dsp:cNvSpPr/>
      </dsp:nvSpPr>
      <dsp:spPr>
        <a:xfrm>
          <a:off x="4169594" y="2289942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 can’t get a word in edgeways ®</a:t>
          </a:r>
        </a:p>
      </dsp:txBody>
      <dsp:txXfrm>
        <a:off x="4169594" y="2289942"/>
        <a:ext cx="1722809" cy="8614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D3414-2A86-4F50-9A17-AFEA79028E1C}">
      <dsp:nvSpPr>
        <dsp:cNvPr id="0" name=""/>
        <dsp:cNvSpPr/>
      </dsp:nvSpPr>
      <dsp:spPr>
        <a:xfrm>
          <a:off x="4045221" y="2510076"/>
          <a:ext cx="240617" cy="737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894"/>
              </a:lnTo>
              <a:lnTo>
                <a:pt x="240617" y="7378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3E6FB-387F-4D3B-AC82-A29366F71528}">
      <dsp:nvSpPr>
        <dsp:cNvPr id="0" name=""/>
        <dsp:cNvSpPr/>
      </dsp:nvSpPr>
      <dsp:spPr>
        <a:xfrm>
          <a:off x="2745885" y="1371152"/>
          <a:ext cx="1940984" cy="336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32"/>
              </a:lnTo>
              <a:lnTo>
                <a:pt x="1940984" y="168432"/>
              </a:lnTo>
              <a:lnTo>
                <a:pt x="1940984" y="3368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B25CC-0609-44FC-A1F9-521DBA7CE597}">
      <dsp:nvSpPr>
        <dsp:cNvPr id="0" name=""/>
        <dsp:cNvSpPr/>
      </dsp:nvSpPr>
      <dsp:spPr>
        <a:xfrm>
          <a:off x="2104237" y="2510076"/>
          <a:ext cx="240617" cy="737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894"/>
              </a:lnTo>
              <a:lnTo>
                <a:pt x="240617" y="7378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A8938-01BD-4AEF-911B-AEDDD9CBED48}">
      <dsp:nvSpPr>
        <dsp:cNvPr id="0" name=""/>
        <dsp:cNvSpPr/>
      </dsp:nvSpPr>
      <dsp:spPr>
        <a:xfrm>
          <a:off x="2700165" y="1371152"/>
          <a:ext cx="91440" cy="336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68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3A211-34A3-4100-9894-64F329879E82}">
      <dsp:nvSpPr>
        <dsp:cNvPr id="0" name=""/>
        <dsp:cNvSpPr/>
      </dsp:nvSpPr>
      <dsp:spPr>
        <a:xfrm>
          <a:off x="163253" y="2510076"/>
          <a:ext cx="240617" cy="737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894"/>
              </a:lnTo>
              <a:lnTo>
                <a:pt x="240617" y="7378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08C5F-5831-4C75-AFB7-561E8275B2A8}">
      <dsp:nvSpPr>
        <dsp:cNvPr id="0" name=""/>
        <dsp:cNvSpPr/>
      </dsp:nvSpPr>
      <dsp:spPr>
        <a:xfrm>
          <a:off x="804900" y="1371152"/>
          <a:ext cx="1940984" cy="336865"/>
        </a:xfrm>
        <a:custGeom>
          <a:avLst/>
          <a:gdLst/>
          <a:ahLst/>
          <a:cxnLst/>
          <a:rect l="0" t="0" r="0" b="0"/>
          <a:pathLst>
            <a:path>
              <a:moveTo>
                <a:pt x="1940984" y="0"/>
              </a:moveTo>
              <a:lnTo>
                <a:pt x="1940984" y="168432"/>
              </a:lnTo>
              <a:lnTo>
                <a:pt x="0" y="168432"/>
              </a:lnTo>
              <a:lnTo>
                <a:pt x="0" y="3368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42D16-9F16-439A-8FCC-563579044614}">
      <dsp:nvSpPr>
        <dsp:cNvPr id="0" name=""/>
        <dsp:cNvSpPr/>
      </dsp:nvSpPr>
      <dsp:spPr>
        <a:xfrm>
          <a:off x="1943825" y="569092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Rape Myth Acceptance</a:t>
          </a:r>
        </a:p>
      </dsp:txBody>
      <dsp:txXfrm>
        <a:off x="1943825" y="569092"/>
        <a:ext cx="1604119" cy="802059"/>
      </dsp:txXfrm>
    </dsp:sp>
    <dsp:sp modelId="{9C13C57E-CC06-4F94-A037-2E0F1C272DD8}">
      <dsp:nvSpPr>
        <dsp:cNvPr id="0" name=""/>
        <dsp:cNvSpPr/>
      </dsp:nvSpPr>
      <dsp:spPr>
        <a:xfrm>
          <a:off x="2841" y="1708017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‘She asked for it’</a:t>
          </a:r>
        </a:p>
      </dsp:txBody>
      <dsp:txXfrm>
        <a:off x="2841" y="1708017"/>
        <a:ext cx="1604119" cy="802059"/>
      </dsp:txXfrm>
    </dsp:sp>
    <dsp:sp modelId="{BA265BC7-E631-402A-8F5C-6CD9FFCF8F69}">
      <dsp:nvSpPr>
        <dsp:cNvPr id="0" name=""/>
        <dsp:cNvSpPr/>
      </dsp:nvSpPr>
      <dsp:spPr>
        <a:xfrm>
          <a:off x="403871" y="2846941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If a woman is raped while she is drunk, she is at least somewhatresponsible for letting things get out of control</a:t>
          </a:r>
          <a:endParaRPr lang="en-GB" sz="1000" kern="1200" dirty="0"/>
        </a:p>
      </dsp:txBody>
      <dsp:txXfrm>
        <a:off x="403871" y="2846941"/>
        <a:ext cx="1604119" cy="802059"/>
      </dsp:txXfrm>
    </dsp:sp>
    <dsp:sp modelId="{E604FEF8-C068-4D7D-A86C-FEC732B40D0F}">
      <dsp:nvSpPr>
        <dsp:cNvPr id="0" name=""/>
        <dsp:cNvSpPr/>
      </dsp:nvSpPr>
      <dsp:spPr>
        <a:xfrm>
          <a:off x="1943825" y="1708017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‘He didn’t mean to’</a:t>
          </a:r>
        </a:p>
      </dsp:txBody>
      <dsp:txXfrm>
        <a:off x="1943825" y="1708017"/>
        <a:ext cx="1604119" cy="802059"/>
      </dsp:txXfrm>
    </dsp:sp>
    <dsp:sp modelId="{D83A20FD-6DBD-4D38-AD6A-7A6F8BD5D67B}">
      <dsp:nvSpPr>
        <dsp:cNvPr id="0" name=""/>
        <dsp:cNvSpPr/>
      </dsp:nvSpPr>
      <dsp:spPr>
        <a:xfrm>
          <a:off x="2344855" y="2846941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When men rape, it is because of their strong desire for sex</a:t>
          </a:r>
          <a:endParaRPr lang="en-GB" sz="1000" kern="1200" dirty="0"/>
        </a:p>
      </dsp:txBody>
      <dsp:txXfrm>
        <a:off x="2344855" y="2846941"/>
        <a:ext cx="1604119" cy="802059"/>
      </dsp:txXfrm>
    </dsp:sp>
    <dsp:sp modelId="{E9C554EA-AE76-4436-8BDF-FD7D5CE5E86D}">
      <dsp:nvSpPr>
        <dsp:cNvPr id="0" name=""/>
        <dsp:cNvSpPr/>
      </dsp:nvSpPr>
      <dsp:spPr>
        <a:xfrm>
          <a:off x="3884809" y="1708017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‘She lied’</a:t>
          </a:r>
        </a:p>
      </dsp:txBody>
      <dsp:txXfrm>
        <a:off x="3884809" y="1708017"/>
        <a:ext cx="1604119" cy="802059"/>
      </dsp:txXfrm>
    </dsp:sp>
    <dsp:sp modelId="{7A525415-908B-4E81-8456-4FC8BA374343}">
      <dsp:nvSpPr>
        <dsp:cNvPr id="0" name=""/>
        <dsp:cNvSpPr/>
      </dsp:nvSpPr>
      <dsp:spPr>
        <a:xfrm>
          <a:off x="4285839" y="2846941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Rape accusations are often used as a way of getting back at men.</a:t>
          </a:r>
          <a:endParaRPr lang="en-GB" sz="1000" kern="1200" dirty="0"/>
        </a:p>
      </dsp:txBody>
      <dsp:txXfrm>
        <a:off x="4285839" y="2846941"/>
        <a:ext cx="1604119" cy="8020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7215A-5395-4626-B408-F5DC7646F5BC}">
      <dsp:nvSpPr>
        <dsp:cNvPr id="0" name=""/>
        <dsp:cNvSpPr/>
      </dsp:nvSpPr>
      <dsp:spPr>
        <a:xfrm>
          <a:off x="2829959" y="1947629"/>
          <a:ext cx="2002217" cy="347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46"/>
              </a:lnTo>
              <a:lnTo>
                <a:pt x="2002217" y="173746"/>
              </a:lnTo>
              <a:lnTo>
                <a:pt x="2002217" y="3474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FAE82-212E-448C-B80F-CE0A16633342}">
      <dsp:nvSpPr>
        <dsp:cNvPr id="0" name=""/>
        <dsp:cNvSpPr/>
      </dsp:nvSpPr>
      <dsp:spPr>
        <a:xfrm>
          <a:off x="2784239" y="1947629"/>
          <a:ext cx="91440" cy="3474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4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9AF8-D44C-4D28-8BB4-E1EABA13F024}">
      <dsp:nvSpPr>
        <dsp:cNvPr id="0" name=""/>
        <dsp:cNvSpPr/>
      </dsp:nvSpPr>
      <dsp:spPr>
        <a:xfrm>
          <a:off x="827742" y="1947629"/>
          <a:ext cx="2002217" cy="347492"/>
        </a:xfrm>
        <a:custGeom>
          <a:avLst/>
          <a:gdLst/>
          <a:ahLst/>
          <a:cxnLst/>
          <a:rect l="0" t="0" r="0" b="0"/>
          <a:pathLst>
            <a:path>
              <a:moveTo>
                <a:pt x="2002217" y="0"/>
              </a:moveTo>
              <a:lnTo>
                <a:pt x="2002217" y="173746"/>
              </a:lnTo>
              <a:lnTo>
                <a:pt x="0" y="173746"/>
              </a:lnTo>
              <a:lnTo>
                <a:pt x="0" y="3474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EF8BD-9E3A-4E96-B752-E152A69587C9}">
      <dsp:nvSpPr>
        <dsp:cNvPr id="0" name=""/>
        <dsp:cNvSpPr/>
      </dsp:nvSpPr>
      <dsp:spPr>
        <a:xfrm>
          <a:off x="2002597" y="1120267"/>
          <a:ext cx="1654724" cy="827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General Intelligence (g)</a:t>
          </a:r>
        </a:p>
      </dsp:txBody>
      <dsp:txXfrm>
        <a:off x="2002597" y="1120267"/>
        <a:ext cx="1654724" cy="827362"/>
      </dsp:txXfrm>
    </dsp:sp>
    <dsp:sp modelId="{AF4A7846-3EFD-48CE-AE4D-A8B8A82D4BA9}">
      <dsp:nvSpPr>
        <dsp:cNvPr id="0" name=""/>
        <dsp:cNvSpPr/>
      </dsp:nvSpPr>
      <dsp:spPr>
        <a:xfrm>
          <a:off x="379" y="2295122"/>
          <a:ext cx="1654724" cy="827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Verbal</a:t>
          </a:r>
        </a:p>
      </dsp:txBody>
      <dsp:txXfrm>
        <a:off x="379" y="2295122"/>
        <a:ext cx="1654724" cy="827362"/>
      </dsp:txXfrm>
    </dsp:sp>
    <dsp:sp modelId="{4C521D4F-DDC8-47D6-AD95-52F1B05AD6A0}">
      <dsp:nvSpPr>
        <dsp:cNvPr id="0" name=""/>
        <dsp:cNvSpPr/>
      </dsp:nvSpPr>
      <dsp:spPr>
        <a:xfrm>
          <a:off x="2002597" y="2295122"/>
          <a:ext cx="1654724" cy="827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Non-verbal</a:t>
          </a:r>
        </a:p>
      </dsp:txBody>
      <dsp:txXfrm>
        <a:off x="2002597" y="2295122"/>
        <a:ext cx="1654724" cy="827362"/>
      </dsp:txXfrm>
    </dsp:sp>
    <dsp:sp modelId="{2E774DA7-A1D1-40C4-98B8-B6F25A7F44B3}">
      <dsp:nvSpPr>
        <dsp:cNvPr id="0" name=""/>
        <dsp:cNvSpPr/>
      </dsp:nvSpPr>
      <dsp:spPr>
        <a:xfrm>
          <a:off x="4004814" y="2295122"/>
          <a:ext cx="1654724" cy="827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Numerical</a:t>
          </a:r>
        </a:p>
      </dsp:txBody>
      <dsp:txXfrm>
        <a:off x="4004814" y="2295122"/>
        <a:ext cx="1654724" cy="8273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E9C11-A469-4EA9-B968-7B248767EF2F}">
      <dsp:nvSpPr>
        <dsp:cNvPr id="0" name=""/>
        <dsp:cNvSpPr/>
      </dsp:nvSpPr>
      <dsp:spPr>
        <a:xfrm>
          <a:off x="1837983" y="799386"/>
          <a:ext cx="1300386" cy="225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43"/>
              </a:lnTo>
              <a:lnTo>
                <a:pt x="1300386" y="112843"/>
              </a:lnTo>
              <a:lnTo>
                <a:pt x="1300386" y="2256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4BD7D-D6AB-42CF-9014-D42E8A957ED0}">
      <dsp:nvSpPr>
        <dsp:cNvPr id="0" name=""/>
        <dsp:cNvSpPr/>
      </dsp:nvSpPr>
      <dsp:spPr>
        <a:xfrm>
          <a:off x="1792263" y="799386"/>
          <a:ext cx="91440" cy="2256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B7F57-2232-4A3F-BB6E-E00A31FDC502}">
      <dsp:nvSpPr>
        <dsp:cNvPr id="0" name=""/>
        <dsp:cNvSpPr/>
      </dsp:nvSpPr>
      <dsp:spPr>
        <a:xfrm>
          <a:off x="537596" y="799386"/>
          <a:ext cx="1300386" cy="225686"/>
        </a:xfrm>
        <a:custGeom>
          <a:avLst/>
          <a:gdLst/>
          <a:ahLst/>
          <a:cxnLst/>
          <a:rect l="0" t="0" r="0" b="0"/>
          <a:pathLst>
            <a:path>
              <a:moveTo>
                <a:pt x="1300386" y="0"/>
              </a:moveTo>
              <a:lnTo>
                <a:pt x="1300386" y="112843"/>
              </a:lnTo>
              <a:lnTo>
                <a:pt x="0" y="112843"/>
              </a:lnTo>
              <a:lnTo>
                <a:pt x="0" y="2256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49528-A12E-4886-93C8-38BA2FF2AD79}">
      <dsp:nvSpPr>
        <dsp:cNvPr id="0" name=""/>
        <dsp:cNvSpPr/>
      </dsp:nvSpPr>
      <dsp:spPr>
        <a:xfrm>
          <a:off x="1300633" y="262036"/>
          <a:ext cx="1074699" cy="537349"/>
        </a:xfrm>
        <a:prstGeom prst="rect">
          <a:avLst/>
        </a:prstGeom>
        <a:solidFill>
          <a:schemeClr val="accent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Extraversion</a:t>
          </a:r>
        </a:p>
      </dsp:txBody>
      <dsp:txXfrm>
        <a:off x="1300633" y="262036"/>
        <a:ext cx="1074699" cy="537349"/>
      </dsp:txXfrm>
    </dsp:sp>
    <dsp:sp modelId="{7B196DD0-4760-4855-83BB-D2F89166A411}">
      <dsp:nvSpPr>
        <dsp:cNvPr id="0" name=""/>
        <dsp:cNvSpPr/>
      </dsp:nvSpPr>
      <dsp:spPr>
        <a:xfrm>
          <a:off x="246" y="1025073"/>
          <a:ext cx="1074699" cy="537349"/>
        </a:xfrm>
        <a:prstGeom prst="rect">
          <a:avLst/>
        </a:prstGeom>
        <a:solidFill>
          <a:schemeClr val="accent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 1</a:t>
          </a:r>
        </a:p>
      </dsp:txBody>
      <dsp:txXfrm>
        <a:off x="246" y="1025073"/>
        <a:ext cx="1074699" cy="537349"/>
      </dsp:txXfrm>
    </dsp:sp>
    <dsp:sp modelId="{00A4D7E1-B19D-4D79-9B16-57A4A59A00AC}">
      <dsp:nvSpPr>
        <dsp:cNvPr id="0" name=""/>
        <dsp:cNvSpPr/>
      </dsp:nvSpPr>
      <dsp:spPr>
        <a:xfrm>
          <a:off x="1300633" y="1025073"/>
          <a:ext cx="1074699" cy="537349"/>
        </a:xfrm>
        <a:prstGeom prst="rect">
          <a:avLst/>
        </a:prstGeom>
        <a:solidFill>
          <a:schemeClr val="accent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Item…</a:t>
          </a:r>
        </a:p>
      </dsp:txBody>
      <dsp:txXfrm>
        <a:off x="1300633" y="1025073"/>
        <a:ext cx="1074699" cy="537349"/>
      </dsp:txXfrm>
    </dsp:sp>
    <dsp:sp modelId="{452600FB-6DE4-4080-92EF-9EFE9E484982}">
      <dsp:nvSpPr>
        <dsp:cNvPr id="0" name=""/>
        <dsp:cNvSpPr/>
      </dsp:nvSpPr>
      <dsp:spPr>
        <a:xfrm>
          <a:off x="2601019" y="1025073"/>
          <a:ext cx="1074699" cy="537349"/>
        </a:xfrm>
        <a:prstGeom prst="rect">
          <a:avLst/>
        </a:prstGeom>
        <a:solidFill>
          <a:schemeClr val="accent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  10</a:t>
          </a:r>
        </a:p>
      </dsp:txBody>
      <dsp:txXfrm>
        <a:off x="2601019" y="1025073"/>
        <a:ext cx="1074699" cy="5373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E9C11-A469-4EA9-B968-7B248767EF2F}">
      <dsp:nvSpPr>
        <dsp:cNvPr id="0" name=""/>
        <dsp:cNvSpPr/>
      </dsp:nvSpPr>
      <dsp:spPr>
        <a:xfrm>
          <a:off x="1837983" y="827579"/>
          <a:ext cx="1300386" cy="225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43"/>
              </a:lnTo>
              <a:lnTo>
                <a:pt x="1300386" y="112843"/>
              </a:lnTo>
              <a:lnTo>
                <a:pt x="1300386" y="2256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4BD7D-D6AB-42CF-9014-D42E8A957ED0}">
      <dsp:nvSpPr>
        <dsp:cNvPr id="0" name=""/>
        <dsp:cNvSpPr/>
      </dsp:nvSpPr>
      <dsp:spPr>
        <a:xfrm>
          <a:off x="1792263" y="827579"/>
          <a:ext cx="91440" cy="2256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B7F57-2232-4A3F-BB6E-E00A31FDC502}">
      <dsp:nvSpPr>
        <dsp:cNvPr id="0" name=""/>
        <dsp:cNvSpPr/>
      </dsp:nvSpPr>
      <dsp:spPr>
        <a:xfrm>
          <a:off x="537596" y="827579"/>
          <a:ext cx="1300386" cy="225686"/>
        </a:xfrm>
        <a:custGeom>
          <a:avLst/>
          <a:gdLst/>
          <a:ahLst/>
          <a:cxnLst/>
          <a:rect l="0" t="0" r="0" b="0"/>
          <a:pathLst>
            <a:path>
              <a:moveTo>
                <a:pt x="1300386" y="0"/>
              </a:moveTo>
              <a:lnTo>
                <a:pt x="1300386" y="112843"/>
              </a:lnTo>
              <a:lnTo>
                <a:pt x="0" y="112843"/>
              </a:lnTo>
              <a:lnTo>
                <a:pt x="0" y="2256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49528-A12E-4886-93C8-38BA2FF2AD79}">
      <dsp:nvSpPr>
        <dsp:cNvPr id="0" name=""/>
        <dsp:cNvSpPr/>
      </dsp:nvSpPr>
      <dsp:spPr>
        <a:xfrm>
          <a:off x="1300633" y="290229"/>
          <a:ext cx="1074699" cy="537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Neuroticism</a:t>
          </a:r>
        </a:p>
      </dsp:txBody>
      <dsp:txXfrm>
        <a:off x="1300633" y="290229"/>
        <a:ext cx="1074699" cy="537349"/>
      </dsp:txXfrm>
    </dsp:sp>
    <dsp:sp modelId="{7B196DD0-4760-4855-83BB-D2F89166A411}">
      <dsp:nvSpPr>
        <dsp:cNvPr id="0" name=""/>
        <dsp:cNvSpPr/>
      </dsp:nvSpPr>
      <dsp:spPr>
        <a:xfrm>
          <a:off x="246" y="1053266"/>
          <a:ext cx="1074699" cy="537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 1</a:t>
          </a:r>
        </a:p>
      </dsp:txBody>
      <dsp:txXfrm>
        <a:off x="246" y="1053266"/>
        <a:ext cx="1074699" cy="537349"/>
      </dsp:txXfrm>
    </dsp:sp>
    <dsp:sp modelId="{00A4D7E1-B19D-4D79-9B16-57A4A59A00AC}">
      <dsp:nvSpPr>
        <dsp:cNvPr id="0" name=""/>
        <dsp:cNvSpPr/>
      </dsp:nvSpPr>
      <dsp:spPr>
        <a:xfrm>
          <a:off x="1300633" y="1053266"/>
          <a:ext cx="1074699" cy="537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Item…</a:t>
          </a:r>
        </a:p>
      </dsp:txBody>
      <dsp:txXfrm>
        <a:off x="1300633" y="1053266"/>
        <a:ext cx="1074699" cy="537349"/>
      </dsp:txXfrm>
    </dsp:sp>
    <dsp:sp modelId="{452600FB-6DE4-4080-92EF-9EFE9E484982}">
      <dsp:nvSpPr>
        <dsp:cNvPr id="0" name=""/>
        <dsp:cNvSpPr/>
      </dsp:nvSpPr>
      <dsp:spPr>
        <a:xfrm>
          <a:off x="2601020" y="1053266"/>
          <a:ext cx="1074699" cy="537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Item  10</a:t>
          </a:r>
        </a:p>
      </dsp:txBody>
      <dsp:txXfrm>
        <a:off x="2601020" y="1053266"/>
        <a:ext cx="1074699" cy="5373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E9C11-A469-4EA9-B968-7B248767EF2F}">
      <dsp:nvSpPr>
        <dsp:cNvPr id="0" name=""/>
        <dsp:cNvSpPr/>
      </dsp:nvSpPr>
      <dsp:spPr>
        <a:xfrm>
          <a:off x="1682219" y="869014"/>
          <a:ext cx="1190182" cy="20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80"/>
              </a:lnTo>
              <a:lnTo>
                <a:pt x="1190182" y="103280"/>
              </a:lnTo>
              <a:lnTo>
                <a:pt x="1190182" y="20656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4BD7D-D6AB-42CF-9014-D42E8A957ED0}">
      <dsp:nvSpPr>
        <dsp:cNvPr id="0" name=""/>
        <dsp:cNvSpPr/>
      </dsp:nvSpPr>
      <dsp:spPr>
        <a:xfrm>
          <a:off x="1636498" y="869014"/>
          <a:ext cx="91440" cy="2065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56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B7F57-2232-4A3F-BB6E-E00A31FDC502}">
      <dsp:nvSpPr>
        <dsp:cNvPr id="0" name=""/>
        <dsp:cNvSpPr/>
      </dsp:nvSpPr>
      <dsp:spPr>
        <a:xfrm>
          <a:off x="492036" y="869014"/>
          <a:ext cx="1190182" cy="206560"/>
        </a:xfrm>
        <a:custGeom>
          <a:avLst/>
          <a:gdLst/>
          <a:ahLst/>
          <a:cxnLst/>
          <a:rect l="0" t="0" r="0" b="0"/>
          <a:pathLst>
            <a:path>
              <a:moveTo>
                <a:pt x="1190182" y="0"/>
              </a:moveTo>
              <a:lnTo>
                <a:pt x="1190182" y="103280"/>
              </a:lnTo>
              <a:lnTo>
                <a:pt x="0" y="103280"/>
              </a:lnTo>
              <a:lnTo>
                <a:pt x="0" y="20656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49528-A12E-4886-93C8-38BA2FF2AD79}">
      <dsp:nvSpPr>
        <dsp:cNvPr id="0" name=""/>
        <dsp:cNvSpPr/>
      </dsp:nvSpPr>
      <dsp:spPr>
        <a:xfrm>
          <a:off x="1190408" y="377203"/>
          <a:ext cx="983621" cy="491810"/>
        </a:xfrm>
        <a:prstGeom prst="rect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Conscientiousness</a:t>
          </a:r>
        </a:p>
      </dsp:txBody>
      <dsp:txXfrm>
        <a:off x="1190408" y="377203"/>
        <a:ext cx="983621" cy="491810"/>
      </dsp:txXfrm>
    </dsp:sp>
    <dsp:sp modelId="{7B196DD0-4760-4855-83BB-D2F89166A411}">
      <dsp:nvSpPr>
        <dsp:cNvPr id="0" name=""/>
        <dsp:cNvSpPr/>
      </dsp:nvSpPr>
      <dsp:spPr>
        <a:xfrm>
          <a:off x="225" y="1075574"/>
          <a:ext cx="983621" cy="491810"/>
        </a:xfrm>
        <a:prstGeom prst="rect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Item 1</a:t>
          </a:r>
        </a:p>
      </dsp:txBody>
      <dsp:txXfrm>
        <a:off x="225" y="1075574"/>
        <a:ext cx="983621" cy="491810"/>
      </dsp:txXfrm>
    </dsp:sp>
    <dsp:sp modelId="{00A4D7E1-B19D-4D79-9B16-57A4A59A00AC}">
      <dsp:nvSpPr>
        <dsp:cNvPr id="0" name=""/>
        <dsp:cNvSpPr/>
      </dsp:nvSpPr>
      <dsp:spPr>
        <a:xfrm>
          <a:off x="1190408" y="1075574"/>
          <a:ext cx="983621" cy="491810"/>
        </a:xfrm>
        <a:prstGeom prst="rect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Item…</a:t>
          </a:r>
        </a:p>
      </dsp:txBody>
      <dsp:txXfrm>
        <a:off x="1190408" y="1075574"/>
        <a:ext cx="983621" cy="491810"/>
      </dsp:txXfrm>
    </dsp:sp>
    <dsp:sp modelId="{452600FB-6DE4-4080-92EF-9EFE9E484982}">
      <dsp:nvSpPr>
        <dsp:cNvPr id="0" name=""/>
        <dsp:cNvSpPr/>
      </dsp:nvSpPr>
      <dsp:spPr>
        <a:xfrm>
          <a:off x="2380590" y="1075574"/>
          <a:ext cx="983621" cy="491810"/>
        </a:xfrm>
        <a:prstGeom prst="rect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Item  10</a:t>
          </a:r>
        </a:p>
      </dsp:txBody>
      <dsp:txXfrm>
        <a:off x="2380590" y="1075574"/>
        <a:ext cx="983621" cy="4918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E9C11-A469-4EA9-B968-7B248767EF2F}">
      <dsp:nvSpPr>
        <dsp:cNvPr id="0" name=""/>
        <dsp:cNvSpPr/>
      </dsp:nvSpPr>
      <dsp:spPr>
        <a:xfrm>
          <a:off x="1741084" y="881993"/>
          <a:ext cx="1231830" cy="213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94"/>
              </a:lnTo>
              <a:lnTo>
                <a:pt x="1231830" y="106894"/>
              </a:lnTo>
              <a:lnTo>
                <a:pt x="1231830" y="21378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4BD7D-D6AB-42CF-9014-D42E8A957ED0}">
      <dsp:nvSpPr>
        <dsp:cNvPr id="0" name=""/>
        <dsp:cNvSpPr/>
      </dsp:nvSpPr>
      <dsp:spPr>
        <a:xfrm>
          <a:off x="1695364" y="881993"/>
          <a:ext cx="91440" cy="2137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78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B7F57-2232-4A3F-BB6E-E00A31FDC502}">
      <dsp:nvSpPr>
        <dsp:cNvPr id="0" name=""/>
        <dsp:cNvSpPr/>
      </dsp:nvSpPr>
      <dsp:spPr>
        <a:xfrm>
          <a:off x="509254" y="881993"/>
          <a:ext cx="1231830" cy="213788"/>
        </a:xfrm>
        <a:custGeom>
          <a:avLst/>
          <a:gdLst/>
          <a:ahLst/>
          <a:cxnLst/>
          <a:rect l="0" t="0" r="0" b="0"/>
          <a:pathLst>
            <a:path>
              <a:moveTo>
                <a:pt x="1231830" y="0"/>
              </a:moveTo>
              <a:lnTo>
                <a:pt x="1231830" y="106894"/>
              </a:lnTo>
              <a:lnTo>
                <a:pt x="0" y="106894"/>
              </a:lnTo>
              <a:lnTo>
                <a:pt x="0" y="21378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49528-A12E-4886-93C8-38BA2FF2AD79}">
      <dsp:nvSpPr>
        <dsp:cNvPr id="0" name=""/>
        <dsp:cNvSpPr/>
      </dsp:nvSpPr>
      <dsp:spPr>
        <a:xfrm>
          <a:off x="1232064" y="372972"/>
          <a:ext cx="1018041" cy="509020"/>
        </a:xfrm>
        <a:prstGeom prst="rect">
          <a:avLst/>
        </a:prstGeom>
        <a:solidFill>
          <a:schemeClr val="accent5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Openness to Change</a:t>
          </a:r>
        </a:p>
      </dsp:txBody>
      <dsp:txXfrm>
        <a:off x="1232064" y="372972"/>
        <a:ext cx="1018041" cy="509020"/>
      </dsp:txXfrm>
    </dsp:sp>
    <dsp:sp modelId="{7B196DD0-4760-4855-83BB-D2F89166A411}">
      <dsp:nvSpPr>
        <dsp:cNvPr id="0" name=""/>
        <dsp:cNvSpPr/>
      </dsp:nvSpPr>
      <dsp:spPr>
        <a:xfrm>
          <a:off x="233" y="1095782"/>
          <a:ext cx="1018041" cy="509020"/>
        </a:xfrm>
        <a:prstGeom prst="rect">
          <a:avLst/>
        </a:prstGeom>
        <a:solidFill>
          <a:schemeClr val="accent5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 1</a:t>
          </a:r>
        </a:p>
      </dsp:txBody>
      <dsp:txXfrm>
        <a:off x="233" y="1095782"/>
        <a:ext cx="1018041" cy="509020"/>
      </dsp:txXfrm>
    </dsp:sp>
    <dsp:sp modelId="{00A4D7E1-B19D-4D79-9B16-57A4A59A00AC}">
      <dsp:nvSpPr>
        <dsp:cNvPr id="0" name=""/>
        <dsp:cNvSpPr/>
      </dsp:nvSpPr>
      <dsp:spPr>
        <a:xfrm>
          <a:off x="1232064" y="1095782"/>
          <a:ext cx="1018041" cy="509020"/>
        </a:xfrm>
        <a:prstGeom prst="rect">
          <a:avLst/>
        </a:prstGeom>
        <a:solidFill>
          <a:schemeClr val="accent5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Item…</a:t>
          </a:r>
        </a:p>
      </dsp:txBody>
      <dsp:txXfrm>
        <a:off x="1232064" y="1095782"/>
        <a:ext cx="1018041" cy="509020"/>
      </dsp:txXfrm>
    </dsp:sp>
    <dsp:sp modelId="{452600FB-6DE4-4080-92EF-9EFE9E484982}">
      <dsp:nvSpPr>
        <dsp:cNvPr id="0" name=""/>
        <dsp:cNvSpPr/>
      </dsp:nvSpPr>
      <dsp:spPr>
        <a:xfrm>
          <a:off x="2463894" y="1095782"/>
          <a:ext cx="1018041" cy="509020"/>
        </a:xfrm>
        <a:prstGeom prst="rect">
          <a:avLst/>
        </a:prstGeom>
        <a:solidFill>
          <a:schemeClr val="accent5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Item  10</a:t>
          </a:r>
        </a:p>
      </dsp:txBody>
      <dsp:txXfrm>
        <a:off x="2463894" y="1095782"/>
        <a:ext cx="1018041" cy="5090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E9C11-A469-4EA9-B968-7B248767EF2F}">
      <dsp:nvSpPr>
        <dsp:cNvPr id="0" name=""/>
        <dsp:cNvSpPr/>
      </dsp:nvSpPr>
      <dsp:spPr>
        <a:xfrm>
          <a:off x="1534193" y="818037"/>
          <a:ext cx="1085452" cy="188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92"/>
              </a:lnTo>
              <a:lnTo>
                <a:pt x="1085452" y="94192"/>
              </a:lnTo>
              <a:lnTo>
                <a:pt x="1085452" y="18838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4BD7D-D6AB-42CF-9014-D42E8A957ED0}">
      <dsp:nvSpPr>
        <dsp:cNvPr id="0" name=""/>
        <dsp:cNvSpPr/>
      </dsp:nvSpPr>
      <dsp:spPr>
        <a:xfrm>
          <a:off x="1488472" y="818037"/>
          <a:ext cx="91440" cy="1883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38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B7F57-2232-4A3F-BB6E-E00A31FDC502}">
      <dsp:nvSpPr>
        <dsp:cNvPr id="0" name=""/>
        <dsp:cNvSpPr/>
      </dsp:nvSpPr>
      <dsp:spPr>
        <a:xfrm>
          <a:off x="448740" y="818037"/>
          <a:ext cx="1085452" cy="188384"/>
        </a:xfrm>
        <a:custGeom>
          <a:avLst/>
          <a:gdLst/>
          <a:ahLst/>
          <a:cxnLst/>
          <a:rect l="0" t="0" r="0" b="0"/>
          <a:pathLst>
            <a:path>
              <a:moveTo>
                <a:pt x="1085452" y="0"/>
              </a:moveTo>
              <a:lnTo>
                <a:pt x="1085452" y="94192"/>
              </a:lnTo>
              <a:lnTo>
                <a:pt x="0" y="94192"/>
              </a:lnTo>
              <a:lnTo>
                <a:pt x="0" y="18838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49528-A12E-4886-93C8-38BA2FF2AD79}">
      <dsp:nvSpPr>
        <dsp:cNvPr id="0" name=""/>
        <dsp:cNvSpPr/>
      </dsp:nvSpPr>
      <dsp:spPr>
        <a:xfrm>
          <a:off x="1085658" y="369503"/>
          <a:ext cx="897068" cy="448534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Agreeableness</a:t>
          </a:r>
        </a:p>
      </dsp:txBody>
      <dsp:txXfrm>
        <a:off x="1085658" y="369503"/>
        <a:ext cx="897068" cy="448534"/>
      </dsp:txXfrm>
    </dsp:sp>
    <dsp:sp modelId="{7B196DD0-4760-4855-83BB-D2F89166A411}">
      <dsp:nvSpPr>
        <dsp:cNvPr id="0" name=""/>
        <dsp:cNvSpPr/>
      </dsp:nvSpPr>
      <dsp:spPr>
        <a:xfrm>
          <a:off x="206" y="1006422"/>
          <a:ext cx="897068" cy="448534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Item 1</a:t>
          </a:r>
        </a:p>
      </dsp:txBody>
      <dsp:txXfrm>
        <a:off x="206" y="1006422"/>
        <a:ext cx="897068" cy="448534"/>
      </dsp:txXfrm>
    </dsp:sp>
    <dsp:sp modelId="{00A4D7E1-B19D-4D79-9B16-57A4A59A00AC}">
      <dsp:nvSpPr>
        <dsp:cNvPr id="0" name=""/>
        <dsp:cNvSpPr/>
      </dsp:nvSpPr>
      <dsp:spPr>
        <a:xfrm>
          <a:off x="1085658" y="1006422"/>
          <a:ext cx="897068" cy="448534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Item…</a:t>
          </a:r>
        </a:p>
      </dsp:txBody>
      <dsp:txXfrm>
        <a:off x="1085658" y="1006422"/>
        <a:ext cx="897068" cy="448534"/>
      </dsp:txXfrm>
    </dsp:sp>
    <dsp:sp modelId="{452600FB-6DE4-4080-92EF-9EFE9E484982}">
      <dsp:nvSpPr>
        <dsp:cNvPr id="0" name=""/>
        <dsp:cNvSpPr/>
      </dsp:nvSpPr>
      <dsp:spPr>
        <a:xfrm>
          <a:off x="2171111" y="1006422"/>
          <a:ext cx="897068" cy="448534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Item  10</a:t>
          </a:r>
        </a:p>
      </dsp:txBody>
      <dsp:txXfrm>
        <a:off x="2171111" y="1006422"/>
        <a:ext cx="897068" cy="44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F5FDD-A70D-468B-B4A1-B17EDCFF0089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37168-3FA3-4181-822F-7E21C2A40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163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53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82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733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13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838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925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26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470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83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1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0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9610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6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95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42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20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9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7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7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9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4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61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18" Type="http://schemas.microsoft.com/office/2007/relationships/diagramDrawing" Target="../diagrams/drawing6.xml"/><Relationship Id="rId26" Type="http://schemas.openxmlformats.org/officeDocument/2006/relationships/diagramQuickStyle" Target="../diagrams/quickStyle8.xml"/><Relationship Id="rId3" Type="http://schemas.openxmlformats.org/officeDocument/2006/relationships/notesSlide" Target="../notesSlides/notesSlide6.xml"/><Relationship Id="rId21" Type="http://schemas.openxmlformats.org/officeDocument/2006/relationships/diagramQuickStyle" Target="../diagrams/quickStyle7.xml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17" Type="http://schemas.openxmlformats.org/officeDocument/2006/relationships/diagramColors" Target="../diagrams/colors6.xml"/><Relationship Id="rId25" Type="http://schemas.openxmlformats.org/officeDocument/2006/relationships/diagramLayout" Target="../diagrams/layout8.xml"/><Relationship Id="rId2" Type="http://schemas.openxmlformats.org/officeDocument/2006/relationships/slideLayout" Target="../slideLayouts/slideLayout2.xml"/><Relationship Id="rId16" Type="http://schemas.openxmlformats.org/officeDocument/2006/relationships/diagramQuickStyle" Target="../diagrams/quickStyle6.xml"/><Relationship Id="rId20" Type="http://schemas.openxmlformats.org/officeDocument/2006/relationships/diagramLayout" Target="../diagrams/layout7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24" Type="http://schemas.openxmlformats.org/officeDocument/2006/relationships/diagramData" Target="../diagrams/data8.xml"/><Relationship Id="rId5" Type="http://schemas.openxmlformats.org/officeDocument/2006/relationships/diagramLayout" Target="../diagrams/layout4.xml"/><Relationship Id="rId15" Type="http://schemas.openxmlformats.org/officeDocument/2006/relationships/diagramLayout" Target="../diagrams/layout6.xml"/><Relationship Id="rId23" Type="http://schemas.microsoft.com/office/2007/relationships/diagramDrawing" Target="../diagrams/drawing7.xml"/><Relationship Id="rId28" Type="http://schemas.microsoft.com/office/2007/relationships/diagramDrawing" Target="../diagrams/drawing8.xml"/><Relationship Id="rId10" Type="http://schemas.openxmlformats.org/officeDocument/2006/relationships/diagramLayout" Target="../diagrams/layout5.xml"/><Relationship Id="rId19" Type="http://schemas.openxmlformats.org/officeDocument/2006/relationships/diagramData" Target="../diagrams/data7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Relationship Id="rId14" Type="http://schemas.openxmlformats.org/officeDocument/2006/relationships/diagramData" Target="../diagrams/data6.xml"/><Relationship Id="rId22" Type="http://schemas.openxmlformats.org/officeDocument/2006/relationships/diagramColors" Target="../diagrams/colors7.xml"/><Relationship Id="rId27" Type="http://schemas.openxmlformats.org/officeDocument/2006/relationships/diagramColors" Target="../diagrams/colors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5932-F6E5-4D70-A431-029C0FF67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2382" y="1454964"/>
            <a:ext cx="6261917" cy="3308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5600" dirty="0">
                <a:latin typeface="Helvetica" panose="020B0604020202020204" pitchFamily="34" charset="0"/>
                <a:cs typeface="Helvetica" panose="020B0604020202020204" pitchFamily="34" charset="0"/>
              </a:rPr>
              <a:t>EFA, PCA, &amp; Parallel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BC006-70E4-421D-B88F-8748F7DA8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2382" y="4763803"/>
            <a:ext cx="6261917" cy="1464378"/>
          </a:xfrm>
        </p:spPr>
        <p:txBody>
          <a:bodyPr>
            <a:normAutofit/>
          </a:bodyPr>
          <a:lstStyle/>
          <a:p>
            <a:r>
              <a:rPr lang="en-GB" dirty="0"/>
              <a:t>Dr Oliver Clark (</a:t>
            </a:r>
            <a:r>
              <a:rPr lang="en-GB" dirty="0" err="1"/>
              <a:t>oli</a:t>
            </a:r>
            <a:r>
              <a:rPr lang="en-GB" dirty="0"/>
              <a:t>)</a:t>
            </a:r>
          </a:p>
        </p:txBody>
      </p:sp>
      <p:pic>
        <p:nvPicPr>
          <p:cNvPr id="4" name="Picture 3" descr="Abstract background of 3D colorful bars">
            <a:extLst>
              <a:ext uri="{FF2B5EF4-FFF2-40B4-BE49-F238E27FC236}">
                <a16:creationId xmlns:a16="http://schemas.microsoft.com/office/drawing/2014/main" id="{172EBB55-C27F-4588-916B-6FE9361B01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01" r="25288" b="-1"/>
          <a:stretch/>
        </p:blipFill>
        <p:spPr>
          <a:xfrm>
            <a:off x="-1" y="10"/>
            <a:ext cx="46346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7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A35EE7-F3DC-457C-822B-2A1364BB751F}"/>
              </a:ext>
            </a:extLst>
          </p:cNvPr>
          <p:cNvSpPr txBox="1">
            <a:spLocks/>
          </p:cNvSpPr>
          <p:nvPr/>
        </p:nvSpPr>
        <p:spPr>
          <a:xfrm>
            <a:off x="0" y="690879"/>
            <a:ext cx="4329416" cy="555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solidFill>
                  <a:srgbClr val="FFFFFF"/>
                </a:solidFill>
              </a:rPr>
              <a:t>How does this relate to measurement?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FD4F9-B70C-4843-8EBB-7A419980EFAC}"/>
              </a:ext>
            </a:extLst>
          </p:cNvPr>
          <p:cNvSpPr/>
          <p:nvPr/>
        </p:nvSpPr>
        <p:spPr>
          <a:xfrm>
            <a:off x="4654294" y="1067863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We need to know whether and how our items are reflecting a latent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We need to ensure that we meet the assumptions of later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We need confidence in our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345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64A2D-47A6-4F65-A82B-E30D4E8B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This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DC02-07C1-4ADF-947E-9EEAD5D8D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99" y="690880"/>
            <a:ext cx="4947854" cy="5557519"/>
          </a:xfrm>
        </p:spPr>
        <p:txBody>
          <a:bodyPr anchor="ctr">
            <a:normAutofit/>
          </a:bodyPr>
          <a:lstStyle/>
          <a:p>
            <a:r>
              <a:rPr lang="en-GB" dirty="0" err="1"/>
              <a:t>Dimensha</a:t>
            </a:r>
            <a:r>
              <a:rPr lang="en-GB" dirty="0"/>
              <a:t>-what?</a:t>
            </a:r>
          </a:p>
          <a:p>
            <a:r>
              <a:rPr lang="en-GB" dirty="0"/>
              <a:t>Single factor constructs</a:t>
            </a:r>
          </a:p>
          <a:p>
            <a:r>
              <a:rPr lang="en-GB" dirty="0"/>
              <a:t>Subscales</a:t>
            </a:r>
          </a:p>
          <a:p>
            <a:r>
              <a:rPr lang="en-GB" dirty="0"/>
              <a:t>Parallel Analysis</a:t>
            </a:r>
          </a:p>
        </p:txBody>
      </p:sp>
    </p:spTree>
    <p:extLst>
      <p:ext uri="{BB962C8B-B14F-4D97-AF65-F5344CB8AC3E}">
        <p14:creationId xmlns:p14="http://schemas.microsoft.com/office/powerpoint/2010/main" val="249737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E0061-DCAE-4271-AB97-CE06017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1" y="690879"/>
            <a:ext cx="3891280" cy="5557519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Dimensionality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ACF810-205B-4E0B-BC5A-48B69F42DD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575999"/>
              </p:ext>
            </p:extLst>
          </p:nvPr>
        </p:nvGraphicFramePr>
        <p:xfrm>
          <a:off x="5577840" y="1360591"/>
          <a:ext cx="5892800" cy="4218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365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E0061-DCAE-4271-AB97-CE06017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1" y="690879"/>
            <a:ext cx="3891280" cy="5557519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Dimensionality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ACF810-205B-4E0B-BC5A-48B69F42DD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3944514"/>
              </p:ext>
            </p:extLst>
          </p:nvPr>
        </p:nvGraphicFramePr>
        <p:xfrm>
          <a:off x="5577840" y="1360591"/>
          <a:ext cx="5892800" cy="4218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C4DE42-81F6-4064-958A-3E4520B71E27}"/>
              </a:ext>
            </a:extLst>
          </p:cNvPr>
          <p:cNvSpPr txBox="1"/>
          <p:nvPr/>
        </p:nvSpPr>
        <p:spPr>
          <a:xfrm>
            <a:off x="5272088" y="6057900"/>
            <a:ext cx="24574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Payne et al (1999)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645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E0061-DCAE-4271-AB97-CE06017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1" y="690879"/>
            <a:ext cx="3891280" cy="5557519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Dimensionality</a:t>
            </a:r>
          </a:p>
        </p:txBody>
      </p:sp>
      <p:pic>
        <p:nvPicPr>
          <p:cNvPr id="3" name="Picture 2" descr="A path diagram showing Rape Myth Acceptance being causing all items of the IRMAS, and subsets of each item being related to individual sub-factors.">
            <a:extLst>
              <a:ext uri="{FF2B5EF4-FFF2-40B4-BE49-F238E27FC236}">
                <a16:creationId xmlns:a16="http://schemas.microsoft.com/office/drawing/2014/main" id="{65FB2F19-3C0F-40FC-BE80-616D3FFC1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834" y="690879"/>
            <a:ext cx="3162463" cy="4877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9823C6-D7A1-4673-9FA9-004D806F3BCC}"/>
              </a:ext>
            </a:extLst>
          </p:cNvPr>
          <p:cNvSpPr txBox="1"/>
          <p:nvPr/>
        </p:nvSpPr>
        <p:spPr>
          <a:xfrm>
            <a:off x="5272088" y="6057900"/>
            <a:ext cx="24574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Payne et al (1999)</a:t>
            </a:r>
          </a:p>
        </p:txBody>
      </p:sp>
    </p:spTree>
    <p:extLst>
      <p:ext uri="{BB962C8B-B14F-4D97-AF65-F5344CB8AC3E}">
        <p14:creationId xmlns:p14="http://schemas.microsoft.com/office/powerpoint/2010/main" val="390090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E0061-DCAE-4271-AB97-CE06017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1" y="690879"/>
            <a:ext cx="3891280" cy="5557519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Dimensionality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47E2100-A48F-4A38-A97C-56027C1315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427272"/>
              </p:ext>
            </p:extLst>
          </p:nvPr>
        </p:nvGraphicFramePr>
        <p:xfrm>
          <a:off x="5578866" y="1479955"/>
          <a:ext cx="5659919" cy="4242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36A35EE7-F3DC-457C-822B-2A1364BB751F}"/>
              </a:ext>
            </a:extLst>
          </p:cNvPr>
          <p:cNvSpPr txBox="1">
            <a:spLocks/>
          </p:cNvSpPr>
          <p:nvPr/>
        </p:nvSpPr>
        <p:spPr>
          <a:xfrm>
            <a:off x="438136" y="690879"/>
            <a:ext cx="3891280" cy="555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solidFill>
                  <a:srgbClr val="FFFFFF"/>
                </a:solidFill>
              </a:rPr>
              <a:t>Factors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454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A35EE7-F3DC-457C-822B-2A1364BB751F}"/>
              </a:ext>
            </a:extLst>
          </p:cNvPr>
          <p:cNvSpPr txBox="1">
            <a:spLocks/>
          </p:cNvSpPr>
          <p:nvPr/>
        </p:nvSpPr>
        <p:spPr>
          <a:xfrm>
            <a:off x="438136" y="690879"/>
            <a:ext cx="3891280" cy="555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solidFill>
                  <a:srgbClr val="FFFFFF"/>
                </a:solidFill>
              </a:rPr>
              <a:t>Factors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452DB0-6D86-4AB0-AA6A-D0DB62AB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7710" y="3990387"/>
            <a:ext cx="3254157" cy="786981"/>
          </a:xfrm>
        </p:spPr>
        <p:txBody>
          <a:bodyPr/>
          <a:lstStyle/>
          <a:p>
            <a:r>
              <a:rPr lang="en-GB" sz="2000" dirty="0"/>
              <a:t>General Factor?</a:t>
            </a:r>
            <a:br>
              <a:rPr lang="en-GB" sz="2000" dirty="0"/>
            </a:br>
            <a:r>
              <a:rPr lang="en-GB" sz="2000" dirty="0" err="1"/>
              <a:t>Revelle</a:t>
            </a:r>
            <a:r>
              <a:rPr lang="en-GB" sz="2000" dirty="0"/>
              <a:t> &amp; Wilt (2013)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748F386-D4C0-4521-B62C-E8C1345CDD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522868"/>
              </p:ext>
            </p:extLst>
          </p:nvPr>
        </p:nvGraphicFramePr>
        <p:xfrm>
          <a:off x="8077898" y="1853248"/>
          <a:ext cx="3675966" cy="1824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540DB6C-569B-49A8-A6EE-2F4B174B1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719582"/>
              </p:ext>
            </p:extLst>
          </p:nvPr>
        </p:nvGraphicFramePr>
        <p:xfrm>
          <a:off x="4767552" y="515221"/>
          <a:ext cx="3675967" cy="1880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763E5972-99AE-4C91-A4AE-CD6498CFD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495775"/>
              </p:ext>
            </p:extLst>
          </p:nvPr>
        </p:nvGraphicFramePr>
        <p:xfrm>
          <a:off x="4707131" y="2534705"/>
          <a:ext cx="3364438" cy="1944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FBFE985-C83F-43A0-B4E3-A7BA404EAA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5870108"/>
              </p:ext>
            </p:extLst>
          </p:nvPr>
        </p:nvGraphicFramePr>
        <p:xfrm>
          <a:off x="1285382" y="3990387"/>
          <a:ext cx="3482170" cy="197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BFD2AC37-A172-4480-9D40-A59C844BD7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242786"/>
              </p:ext>
            </p:extLst>
          </p:nvPr>
        </p:nvGraphicFramePr>
        <p:xfrm>
          <a:off x="5802583" y="4791973"/>
          <a:ext cx="3068386" cy="1824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3993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  <p:bldGraphic spid="11" grpId="0">
        <p:bldAsOne/>
      </p:bldGraphic>
      <p:bldGraphic spid="14" grpId="0">
        <p:bldAsOne/>
      </p:bldGraphic>
      <p:bldGraphic spid="15" grpId="0">
        <p:bldAsOne/>
      </p:bldGraphic>
      <p:bldGraphic spid="1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A35EE7-F3DC-457C-822B-2A1364BB751F}"/>
              </a:ext>
            </a:extLst>
          </p:cNvPr>
          <p:cNvSpPr txBox="1">
            <a:spLocks/>
          </p:cNvSpPr>
          <p:nvPr/>
        </p:nvSpPr>
        <p:spPr>
          <a:xfrm>
            <a:off x="438136" y="690879"/>
            <a:ext cx="3891280" cy="555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solidFill>
                  <a:srgbClr val="FFFFFF"/>
                </a:solidFill>
              </a:rPr>
              <a:t>Parallel Analysis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EF33A7-1A43-440C-BB07-8B93E6EB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A picture containing a scree plot. Any shapes falling above a red dotted line indicate a dimension. In this image one triangle and one X appear above the red line, indicating one factor and one principal component.">
            <a:extLst>
              <a:ext uri="{FF2B5EF4-FFF2-40B4-BE49-F238E27FC236}">
                <a16:creationId xmlns:a16="http://schemas.microsoft.com/office/drawing/2014/main" id="{E28F3435-A092-45A8-8F06-EA1218CBA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450" y="1335260"/>
            <a:ext cx="5102679" cy="5102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8293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A35EE7-F3DC-457C-822B-2A1364BB751F}"/>
              </a:ext>
            </a:extLst>
          </p:cNvPr>
          <p:cNvSpPr txBox="1">
            <a:spLocks/>
          </p:cNvSpPr>
          <p:nvPr/>
        </p:nvSpPr>
        <p:spPr>
          <a:xfrm>
            <a:off x="438136" y="690879"/>
            <a:ext cx="3891280" cy="555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solidFill>
                  <a:srgbClr val="FFFFFF"/>
                </a:solidFill>
              </a:rPr>
              <a:t>Components?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EF33A7-1A43-440C-BB07-8B93E6EB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 descr="On the left a path diagram showing Rape Myth Acceptance splitting into victim blaiming, offender defence and issues with consent.&#10;&#10;On the right, a path diagram showing Social Economic status being comprised of Income, residence, and school attendence.">
            <a:extLst>
              <a:ext uri="{FF2B5EF4-FFF2-40B4-BE49-F238E27FC236}">
                <a16:creationId xmlns:a16="http://schemas.microsoft.com/office/drawing/2014/main" id="{3609776D-B123-4249-B94E-EBD230ADB28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7552" y="1685205"/>
            <a:ext cx="3144941" cy="3144941"/>
          </a:xfrm>
          <a:prstGeom prst="rect">
            <a:avLst/>
          </a:prstGeom>
        </p:spPr>
      </p:pic>
      <p:pic>
        <p:nvPicPr>
          <p:cNvPr id="11" name="Picture 10" descr="On the left a path diagram showing Rape Myth Acceptance splitting into victim blaiming, offender defence and issues with consent.&#10;&#10;On the right, a path diagram showing Social Economic status being comprised of Income, residence, and school attendence.">
            <a:extLst>
              <a:ext uri="{FF2B5EF4-FFF2-40B4-BE49-F238E27FC236}">
                <a16:creationId xmlns:a16="http://schemas.microsoft.com/office/drawing/2014/main" id="{05B8B04F-4550-4CF3-94BB-41F2DAA922A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8363" y="1770114"/>
            <a:ext cx="3144941" cy="31449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0C1268-2118-461F-8338-9A47D3CAFFC4}"/>
              </a:ext>
            </a:extLst>
          </p:cNvPr>
          <p:cNvSpPr txBox="1"/>
          <p:nvPr/>
        </p:nvSpPr>
        <p:spPr>
          <a:xfrm>
            <a:off x="5593145" y="1315873"/>
            <a:ext cx="194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DEF8AF-577E-46DA-9B90-D945014D743E}"/>
              </a:ext>
            </a:extLst>
          </p:cNvPr>
          <p:cNvSpPr txBox="1"/>
          <p:nvPr/>
        </p:nvSpPr>
        <p:spPr>
          <a:xfrm>
            <a:off x="8909967" y="1418908"/>
            <a:ext cx="263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Principal Components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89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0.7|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2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2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8.1|17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ademicYear xmlns="3450dea5-9c92-46d7-80ec-867c4bee000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24CEED2317540A995C301D6CF1D5B" ma:contentTypeVersion="12" ma:contentTypeDescription="Create a new document." ma:contentTypeScope="" ma:versionID="8bc555a23d7961a403ffe09941ec6174">
  <xsd:schema xmlns:xsd="http://www.w3.org/2001/XMLSchema" xmlns:xs="http://www.w3.org/2001/XMLSchema" xmlns:p="http://schemas.microsoft.com/office/2006/metadata/properties" xmlns:ns2="3450dea5-9c92-46d7-80ec-867c4bee000d" xmlns:ns3="a544f5c6-c2b2-44cf-9139-519269434505" targetNamespace="http://schemas.microsoft.com/office/2006/metadata/properties" ma:root="true" ma:fieldsID="f3284d8fa4187eed0b7e9a3acab04707" ns2:_="" ns3:_="">
    <xsd:import namespace="3450dea5-9c92-46d7-80ec-867c4bee000d"/>
    <xsd:import namespace="a544f5c6-c2b2-44cf-9139-5192694345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AcademicYear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0dea5-9c92-46d7-80ec-867c4bee00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AcademicYear" ma:index="15" nillable="true" ma:displayName="Academic Year" ma:format="Dropdown" ma:internalName="AcademicYear">
      <xsd:simpleType>
        <xsd:restriction base="dms:Text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4f5c6-c2b2-44cf-9139-5192694345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EC374F-161D-4FBB-8B25-317E695E03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32666A-9E41-4CB4-8C8C-8C34F994D18B}">
  <ds:schemaRefs>
    <ds:schemaRef ds:uri="http://schemas.microsoft.com/office/2006/metadata/properties"/>
    <ds:schemaRef ds:uri="http://schemas.microsoft.com/office/infopath/2007/PartnerControls"/>
    <ds:schemaRef ds:uri="3450dea5-9c92-46d7-80ec-867c4bee000d"/>
  </ds:schemaRefs>
</ds:datastoreItem>
</file>

<file path=customXml/itemProps3.xml><?xml version="1.0" encoding="utf-8"?>
<ds:datastoreItem xmlns:ds="http://schemas.openxmlformats.org/officeDocument/2006/customXml" ds:itemID="{F472C9E8-D56E-4667-8F6C-095A2360C6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0dea5-9c92-46d7-80ec-867c4bee000d"/>
    <ds:schemaRef ds:uri="a544f5c6-c2b2-44cf-9139-5192694345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235</Words>
  <Application>Microsoft Office PowerPoint</Application>
  <PresentationFormat>Widescreen</PresentationFormat>
  <Paragraphs>70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Helvetica</vt:lpstr>
      <vt:lpstr>Wingdings 3</vt:lpstr>
      <vt:lpstr>Ion</vt:lpstr>
      <vt:lpstr>EFA, PCA, &amp; Parallel Analysis</vt:lpstr>
      <vt:lpstr>This Video</vt:lpstr>
      <vt:lpstr>Dimensionality</vt:lpstr>
      <vt:lpstr>Dimensionality</vt:lpstr>
      <vt:lpstr>Dimensionality</vt:lpstr>
      <vt:lpstr>Dimensionality</vt:lpstr>
      <vt:lpstr>General Factor? Revelle &amp; Wilt (2013)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Measurement Week 1 Dimensionality</dc:title>
  <dc:creator>Oliver Clark</dc:creator>
  <cp:lastModifiedBy>Oliver Clark</cp:lastModifiedBy>
  <cp:revision>13</cp:revision>
  <dcterms:created xsi:type="dcterms:W3CDTF">2021-02-15T17:27:57Z</dcterms:created>
  <dcterms:modified xsi:type="dcterms:W3CDTF">2023-01-19T15:03:59Z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0x0101005AF24CEED2317540A995C301D6CF1D5B</vt:lpwstr>
  </property>
</Properties>
</file>