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CE27-0E70-06B2-1CF2-E80405168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ECE93-3A73-5242-CAA0-131E6C7E4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99D01-1E59-34EE-181D-B01B07D8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8A7E-90A0-426A-B3F5-804567F43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77B3D-49F2-8F46-C5A0-AE39A103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FC89-6E84-38F3-CC8C-DF8F6A87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59CE-8B52-4F22-8BF9-63CE7D3FC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57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CCED-1E40-3928-184A-B38B1F52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D27E0-E444-1BBB-C61A-C774F33E9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A6AF-FCD3-4E7B-BEEC-820ACBF7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8A7E-90A0-426A-B3F5-804567F43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BC8DD-065E-3D64-7F92-A7F4D28F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229A-69E7-3482-0F2B-55BC1825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59CE-8B52-4F22-8BF9-63CE7D3FC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EAD15-44C1-25DA-5114-8F5D7CE9B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86B9B-0746-BAE1-9627-AD14FFE34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A9B6D-F7C7-CC52-3F9C-25BCF1F9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8A7E-90A0-426A-B3F5-804567F43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2D6C-1FB7-A543-9287-B7BF720C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F09C-64FC-1A74-D96C-EF9E859E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59CE-8B52-4F22-8BF9-63CE7D3FC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6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ACE3-B61C-0D1D-BD57-63313FF9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5796-C9D0-0A4D-A036-8FC9E510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452-8A31-DC92-8C43-40E395A7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8A7E-90A0-426A-B3F5-804567F43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0A9A-14B0-531A-3B84-D674B925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D25E2-E9A9-91D1-0D0B-FD6913A9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59CE-8B52-4F22-8BF9-63CE7D3FC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60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1082-E3CD-6E73-7F11-1B0C6FCD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65FF-F108-896A-D495-E9D8ADE9A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CB76-691D-C574-5F4F-984D2B3D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8A7E-90A0-426A-B3F5-804567F43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0392-7376-B811-379E-EBE625FC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45B26-DAD3-3C93-5B28-1F2F7B42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59CE-8B52-4F22-8BF9-63CE7D3FC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2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999C-2875-3483-8B3D-83FD61F6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0327-8D89-6851-80E4-285A8A356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78ED5-EAA6-4C9C-98F5-008874C6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6414-09C3-F99D-CF60-EF9B3BF0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8A7E-90A0-426A-B3F5-804567F43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D132B-AE0D-BF18-4E99-B7E915F0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A0E5D-04AB-730B-8632-13061F8C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59CE-8B52-4F22-8BF9-63CE7D3FC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43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C705-27DA-E202-FE84-4DD4C729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C0343-DE88-BD01-0450-618AFBB03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294F8-50AD-DA0C-7D7F-6BA38BCBD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72544-4F08-9A54-8473-407D8EC30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4F7AE-E56E-DBF2-742E-81A06FBEE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0760A-6F87-B33B-2ED3-F4394DC9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8A7E-90A0-426A-B3F5-804567F43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06388-3171-7675-D778-3FB858AF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B31C9-6360-001A-F203-081C3E03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59CE-8B52-4F22-8BF9-63CE7D3FC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9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47DB-B3F9-EE91-F227-74EFB2ED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F20A-53FA-663D-F29D-DB6C86B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8A7E-90A0-426A-B3F5-804567F43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22580-0EB9-4518-32FA-3D0128A7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7F18A-76C4-5B40-9807-B626C64E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59CE-8B52-4F22-8BF9-63CE7D3FC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90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CD257-ECDC-9B6A-B10E-D8D8C8E6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8A7E-90A0-426A-B3F5-804567F43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E938B-FC2A-D9ED-A21A-46BDEAFD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24423-A9D1-27DB-B9F0-58457A1E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59CE-8B52-4F22-8BF9-63CE7D3FC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31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D408-7A65-8D6E-43E3-5BEAF703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4119-D1C3-91D7-CDDD-206D1F3F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C16E6-6560-4A27-0C3D-0F85B07B5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F3744-99C4-FA9B-18E9-01B5D6C2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8A7E-90A0-426A-B3F5-804567F43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6047F-1705-E0A5-B8EE-1FF6F55E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CE66D-33E3-A7C3-FE7D-65258D40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59CE-8B52-4F22-8BF9-63CE7D3FC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5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2E80-0C14-0E19-402E-8832F807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9015B-BE4D-7602-5F97-A117898FC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E642B-06E9-65FA-10A6-926EE7FC9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4A582-EF17-6A06-22D0-121BEBEE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8A7E-90A0-426A-B3F5-804567F43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1CC6B-5593-7612-6534-89495742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350D1-7049-C03A-7D3F-F712CAFC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59CE-8B52-4F22-8BF9-63CE7D3FC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9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845DE-40C2-8B1C-A147-168C9155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70DC3-444F-DD34-95B3-C1E2D75B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C1EE-4C0F-4A1C-7973-0EDFB4CC5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8A7E-90A0-426A-B3F5-804567F43D1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767C5-0E99-7079-A1CD-F6A4AE91D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7D0F7-B376-20CD-F164-6D3D8A67F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A59CE-8B52-4F22-8BF9-63CE7D3FC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62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cil and abacus">
            <a:extLst>
              <a:ext uri="{FF2B5EF4-FFF2-40B4-BE49-F238E27FC236}">
                <a16:creationId xmlns:a16="http://schemas.microsoft.com/office/drawing/2014/main" id="{D741BE60-B1CD-7C64-708C-68121D441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" r="1464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A4279-54EE-5166-642C-9210C60D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Validity and the Use of Scores?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07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55E3-0EE2-22BE-4084-3F3974B2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E230-1846-8A1E-FD02-D3534834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we have evaluated validity evidence it needs to be applied to our clients individual score</a:t>
            </a:r>
          </a:p>
          <a:p>
            <a:r>
              <a:rPr lang="en-GB" dirty="0"/>
              <a:t>Criterion</a:t>
            </a:r>
          </a:p>
          <a:p>
            <a:pPr lvl="1"/>
            <a:r>
              <a:rPr lang="en-GB" dirty="0"/>
              <a:t>Concurrent</a:t>
            </a:r>
          </a:p>
          <a:p>
            <a:pPr lvl="1"/>
            <a:r>
              <a:rPr lang="en-GB"/>
              <a:t>Predictive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1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Validity and the Use of Scores?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Clark</dc:creator>
  <cp:lastModifiedBy>Oliver Clark</cp:lastModifiedBy>
  <cp:revision>2</cp:revision>
  <dcterms:created xsi:type="dcterms:W3CDTF">2023-03-09T12:23:47Z</dcterms:created>
  <dcterms:modified xsi:type="dcterms:W3CDTF">2023-03-09T12:56:40Z</dcterms:modified>
</cp:coreProperties>
</file>