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F76ABC-6CE9-F84F-BDE6-8A88182387C1}" type="doc">
      <dgm:prSet loTypeId="urn:microsoft.com/office/officeart/2005/8/layout/venn1" loCatId="" qsTypeId="urn:microsoft.com/office/officeart/2005/8/quickstyle/simple1" qsCatId="simple" csTypeId="urn:microsoft.com/office/officeart/2005/8/colors/accent1_2" csCatId="accent1" phldr="1"/>
      <dgm:spPr/>
    </dgm:pt>
    <dgm:pt modelId="{6DF6C452-B2C0-244F-9AD7-E67CF5029928}">
      <dgm:prSet phldrT="[Text]"/>
      <dgm:spPr/>
      <dgm:t>
        <a:bodyPr/>
        <a:lstStyle/>
        <a:p>
          <a:r>
            <a:rPr lang="en-GB" dirty="0"/>
            <a:t>Outcome</a:t>
          </a:r>
        </a:p>
      </dgm:t>
    </dgm:pt>
    <dgm:pt modelId="{8BE095E9-BDB6-914A-9FCC-F424D69845FD}" type="parTrans" cxnId="{CF557AD3-BCCC-8E44-B9C8-2B8F17EA6AA8}">
      <dgm:prSet/>
      <dgm:spPr/>
      <dgm:t>
        <a:bodyPr/>
        <a:lstStyle/>
        <a:p>
          <a:endParaRPr lang="en-GB"/>
        </a:p>
      </dgm:t>
    </dgm:pt>
    <dgm:pt modelId="{FAD4ED0B-6C51-2042-AD06-1E8BA3CBF5A8}" type="sibTrans" cxnId="{CF557AD3-BCCC-8E44-B9C8-2B8F17EA6AA8}">
      <dgm:prSet/>
      <dgm:spPr/>
      <dgm:t>
        <a:bodyPr/>
        <a:lstStyle/>
        <a:p>
          <a:endParaRPr lang="en-GB"/>
        </a:p>
      </dgm:t>
    </dgm:pt>
    <dgm:pt modelId="{FD5DA6F7-88E5-4846-8B82-E012E0A092D7}">
      <dgm:prSet phldrT="[Text]"/>
      <dgm:spPr/>
      <dgm:t>
        <a:bodyPr/>
        <a:lstStyle/>
        <a:p>
          <a:r>
            <a:rPr lang="en-GB" dirty="0"/>
            <a:t>Variable 2</a:t>
          </a:r>
        </a:p>
      </dgm:t>
    </dgm:pt>
    <dgm:pt modelId="{B87806EC-633C-7B43-A191-96DF7F0BDB5E}" type="parTrans" cxnId="{D632DBC4-C773-4F42-9DEC-2E17EEA07A05}">
      <dgm:prSet/>
      <dgm:spPr/>
      <dgm:t>
        <a:bodyPr/>
        <a:lstStyle/>
        <a:p>
          <a:endParaRPr lang="en-GB"/>
        </a:p>
      </dgm:t>
    </dgm:pt>
    <dgm:pt modelId="{902E02D0-6AAE-CA48-80A7-E46C618E47C2}" type="sibTrans" cxnId="{D632DBC4-C773-4F42-9DEC-2E17EEA07A05}">
      <dgm:prSet/>
      <dgm:spPr/>
      <dgm:t>
        <a:bodyPr/>
        <a:lstStyle/>
        <a:p>
          <a:endParaRPr lang="en-GB"/>
        </a:p>
      </dgm:t>
    </dgm:pt>
    <dgm:pt modelId="{38FB7DE1-C4EF-7747-8EFA-B0AC448F762D}">
      <dgm:prSet phldrT="[Text]"/>
      <dgm:spPr/>
      <dgm:t>
        <a:bodyPr/>
        <a:lstStyle/>
        <a:p>
          <a:r>
            <a:rPr lang="en-GB" dirty="0"/>
            <a:t>Variable 1</a:t>
          </a:r>
        </a:p>
      </dgm:t>
    </dgm:pt>
    <dgm:pt modelId="{6EA96710-7DC3-1644-88B0-EA618E938FA4}" type="parTrans" cxnId="{C239255B-1C6A-3C40-8A94-BBCEBBF97EBB}">
      <dgm:prSet/>
      <dgm:spPr/>
      <dgm:t>
        <a:bodyPr/>
        <a:lstStyle/>
        <a:p>
          <a:endParaRPr lang="en-GB"/>
        </a:p>
      </dgm:t>
    </dgm:pt>
    <dgm:pt modelId="{C65A7778-9B9E-8C42-AD12-9BFAA6E888EF}" type="sibTrans" cxnId="{C239255B-1C6A-3C40-8A94-BBCEBBF97EBB}">
      <dgm:prSet/>
      <dgm:spPr/>
      <dgm:t>
        <a:bodyPr/>
        <a:lstStyle/>
        <a:p>
          <a:endParaRPr lang="en-GB"/>
        </a:p>
      </dgm:t>
    </dgm:pt>
    <dgm:pt modelId="{2C7E7636-3C09-4143-9CC5-84A6686A6499}">
      <dgm:prSet phldrT="[Text]"/>
      <dgm:spPr/>
      <dgm:t>
        <a:bodyPr/>
        <a:lstStyle/>
        <a:p>
          <a:r>
            <a:rPr lang="en-GB" dirty="0"/>
            <a:t>No incremental validity</a:t>
          </a:r>
        </a:p>
      </dgm:t>
    </dgm:pt>
    <dgm:pt modelId="{8B7124A6-D82F-9B4F-9936-44BD1246D597}" type="parTrans" cxnId="{1223A608-FC4C-604E-BC04-2F17659D2F57}">
      <dgm:prSet/>
      <dgm:spPr/>
      <dgm:t>
        <a:bodyPr/>
        <a:lstStyle/>
        <a:p>
          <a:endParaRPr lang="en-GB"/>
        </a:p>
      </dgm:t>
    </dgm:pt>
    <dgm:pt modelId="{778688DD-0216-7542-9FC7-128145AB32FA}" type="sibTrans" cxnId="{1223A608-FC4C-604E-BC04-2F17659D2F57}">
      <dgm:prSet/>
      <dgm:spPr/>
      <dgm:t>
        <a:bodyPr/>
        <a:lstStyle/>
        <a:p>
          <a:endParaRPr lang="en-GB"/>
        </a:p>
      </dgm:t>
    </dgm:pt>
    <dgm:pt modelId="{94652B57-87A4-6F4B-83AF-9B765645E7A1}" type="pres">
      <dgm:prSet presAssocID="{3BF76ABC-6CE9-F84F-BDE6-8A88182387C1}" presName="compositeShape" presStyleCnt="0">
        <dgm:presLayoutVars>
          <dgm:chMax val="7"/>
          <dgm:dir/>
          <dgm:resizeHandles val="exact"/>
        </dgm:presLayoutVars>
      </dgm:prSet>
      <dgm:spPr/>
    </dgm:pt>
    <dgm:pt modelId="{0D0919B9-B51C-C14B-A158-8F33C47F4254}" type="pres">
      <dgm:prSet presAssocID="{6DF6C452-B2C0-244F-9AD7-E67CF5029928}" presName="circ1" presStyleLbl="vennNode1" presStyleIdx="0" presStyleCnt="3"/>
      <dgm:spPr/>
    </dgm:pt>
    <dgm:pt modelId="{B831C2EA-AC96-554D-A6CE-3938A6AC2502}" type="pres">
      <dgm:prSet presAssocID="{6DF6C452-B2C0-244F-9AD7-E67CF5029928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7C4DC5B-169F-6C4B-88A4-258AD0C19DA7}" type="pres">
      <dgm:prSet presAssocID="{FD5DA6F7-88E5-4846-8B82-E012E0A092D7}" presName="circ2" presStyleLbl="vennNode1" presStyleIdx="1" presStyleCnt="3" custLinFactNeighborX="99090" custLinFactNeighborY="1011"/>
      <dgm:spPr/>
    </dgm:pt>
    <dgm:pt modelId="{534D49AC-A741-9A4D-9FC5-8F088964499F}" type="pres">
      <dgm:prSet presAssocID="{FD5DA6F7-88E5-4846-8B82-E012E0A092D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2E3AAE8-3420-6649-8CE8-35F16448490B}" type="pres">
      <dgm:prSet presAssocID="{38FB7DE1-C4EF-7747-8EFA-B0AC448F762D}" presName="circ3" presStyleLbl="vennNode1" presStyleIdx="2" presStyleCnt="3"/>
      <dgm:spPr/>
    </dgm:pt>
    <dgm:pt modelId="{9EB2B2D2-566B-0A4A-A426-6E45E75C3B7D}" type="pres">
      <dgm:prSet presAssocID="{38FB7DE1-C4EF-7747-8EFA-B0AC448F762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1223A608-FC4C-604E-BC04-2F17659D2F57}" srcId="{FD5DA6F7-88E5-4846-8B82-E012E0A092D7}" destId="{2C7E7636-3C09-4143-9CC5-84A6686A6499}" srcOrd="0" destOrd="0" parTransId="{8B7124A6-D82F-9B4F-9936-44BD1246D597}" sibTransId="{778688DD-0216-7542-9FC7-128145AB32FA}"/>
    <dgm:cxn modelId="{A4BC932A-33C1-CC4F-8CDE-636E9FAE815B}" type="presOf" srcId="{FD5DA6F7-88E5-4846-8B82-E012E0A092D7}" destId="{47C4DC5B-169F-6C4B-88A4-258AD0C19DA7}" srcOrd="0" destOrd="0" presId="urn:microsoft.com/office/officeart/2005/8/layout/venn1"/>
    <dgm:cxn modelId="{DB95FE2E-2819-664A-AA0E-ADC0DD93BB03}" type="presOf" srcId="{6DF6C452-B2C0-244F-9AD7-E67CF5029928}" destId="{0D0919B9-B51C-C14B-A158-8F33C47F4254}" srcOrd="0" destOrd="0" presId="urn:microsoft.com/office/officeart/2005/8/layout/venn1"/>
    <dgm:cxn modelId="{426C524A-53A9-0F4A-AC63-03AD96C0AF59}" type="presOf" srcId="{3BF76ABC-6CE9-F84F-BDE6-8A88182387C1}" destId="{94652B57-87A4-6F4B-83AF-9B765645E7A1}" srcOrd="0" destOrd="0" presId="urn:microsoft.com/office/officeart/2005/8/layout/venn1"/>
    <dgm:cxn modelId="{D879474F-C12B-3049-AB5E-D70A9318472B}" type="presOf" srcId="{6DF6C452-B2C0-244F-9AD7-E67CF5029928}" destId="{B831C2EA-AC96-554D-A6CE-3938A6AC2502}" srcOrd="1" destOrd="0" presId="urn:microsoft.com/office/officeart/2005/8/layout/venn1"/>
    <dgm:cxn modelId="{C239255B-1C6A-3C40-8A94-BBCEBBF97EBB}" srcId="{3BF76ABC-6CE9-F84F-BDE6-8A88182387C1}" destId="{38FB7DE1-C4EF-7747-8EFA-B0AC448F762D}" srcOrd="2" destOrd="0" parTransId="{6EA96710-7DC3-1644-88B0-EA618E938FA4}" sibTransId="{C65A7778-9B9E-8C42-AD12-9BFAA6E888EF}"/>
    <dgm:cxn modelId="{43590E5E-C698-5D49-84BC-9DE8CA9254ED}" type="presOf" srcId="{38FB7DE1-C4EF-7747-8EFA-B0AC448F762D}" destId="{42E3AAE8-3420-6649-8CE8-35F16448490B}" srcOrd="0" destOrd="0" presId="urn:microsoft.com/office/officeart/2005/8/layout/venn1"/>
    <dgm:cxn modelId="{7CDAD15E-35F2-1241-8C09-B42A3E43793A}" type="presOf" srcId="{38FB7DE1-C4EF-7747-8EFA-B0AC448F762D}" destId="{9EB2B2D2-566B-0A4A-A426-6E45E75C3B7D}" srcOrd="1" destOrd="0" presId="urn:microsoft.com/office/officeart/2005/8/layout/venn1"/>
    <dgm:cxn modelId="{E8646272-9236-3D48-B004-C713E134696D}" type="presOf" srcId="{2C7E7636-3C09-4143-9CC5-84A6686A6499}" destId="{534D49AC-A741-9A4D-9FC5-8F088964499F}" srcOrd="1" destOrd="1" presId="urn:microsoft.com/office/officeart/2005/8/layout/venn1"/>
    <dgm:cxn modelId="{D632DBC4-C773-4F42-9DEC-2E17EEA07A05}" srcId="{3BF76ABC-6CE9-F84F-BDE6-8A88182387C1}" destId="{FD5DA6F7-88E5-4846-8B82-E012E0A092D7}" srcOrd="1" destOrd="0" parTransId="{B87806EC-633C-7B43-A191-96DF7F0BDB5E}" sibTransId="{902E02D0-6AAE-CA48-80A7-E46C618E47C2}"/>
    <dgm:cxn modelId="{CF557AD3-BCCC-8E44-B9C8-2B8F17EA6AA8}" srcId="{3BF76ABC-6CE9-F84F-BDE6-8A88182387C1}" destId="{6DF6C452-B2C0-244F-9AD7-E67CF5029928}" srcOrd="0" destOrd="0" parTransId="{8BE095E9-BDB6-914A-9FCC-F424D69845FD}" sibTransId="{FAD4ED0B-6C51-2042-AD06-1E8BA3CBF5A8}"/>
    <dgm:cxn modelId="{6D4202D7-81E3-BD48-9C69-308241F7274F}" type="presOf" srcId="{2C7E7636-3C09-4143-9CC5-84A6686A6499}" destId="{47C4DC5B-169F-6C4B-88A4-258AD0C19DA7}" srcOrd="0" destOrd="1" presId="urn:microsoft.com/office/officeart/2005/8/layout/venn1"/>
    <dgm:cxn modelId="{ED8DDBFB-EFC7-B844-8305-D6893E352659}" type="presOf" srcId="{FD5DA6F7-88E5-4846-8B82-E012E0A092D7}" destId="{534D49AC-A741-9A4D-9FC5-8F088964499F}" srcOrd="1" destOrd="0" presId="urn:microsoft.com/office/officeart/2005/8/layout/venn1"/>
    <dgm:cxn modelId="{A60F6786-DA2E-E246-9914-01C8D9B0373E}" type="presParOf" srcId="{94652B57-87A4-6F4B-83AF-9B765645E7A1}" destId="{0D0919B9-B51C-C14B-A158-8F33C47F4254}" srcOrd="0" destOrd="0" presId="urn:microsoft.com/office/officeart/2005/8/layout/venn1"/>
    <dgm:cxn modelId="{D33BACF4-B8F8-4C49-94BA-AB8141B03A52}" type="presParOf" srcId="{94652B57-87A4-6F4B-83AF-9B765645E7A1}" destId="{B831C2EA-AC96-554D-A6CE-3938A6AC2502}" srcOrd="1" destOrd="0" presId="urn:microsoft.com/office/officeart/2005/8/layout/venn1"/>
    <dgm:cxn modelId="{B488CAFC-5774-C249-A050-A38BCB686687}" type="presParOf" srcId="{94652B57-87A4-6F4B-83AF-9B765645E7A1}" destId="{47C4DC5B-169F-6C4B-88A4-258AD0C19DA7}" srcOrd="2" destOrd="0" presId="urn:microsoft.com/office/officeart/2005/8/layout/venn1"/>
    <dgm:cxn modelId="{BC38A373-073F-8743-A311-9C8F7A91CA93}" type="presParOf" srcId="{94652B57-87A4-6F4B-83AF-9B765645E7A1}" destId="{534D49AC-A741-9A4D-9FC5-8F088964499F}" srcOrd="3" destOrd="0" presId="urn:microsoft.com/office/officeart/2005/8/layout/venn1"/>
    <dgm:cxn modelId="{68843FF7-3223-4D43-A87E-73E48460C2A2}" type="presParOf" srcId="{94652B57-87A4-6F4B-83AF-9B765645E7A1}" destId="{42E3AAE8-3420-6649-8CE8-35F16448490B}" srcOrd="4" destOrd="0" presId="urn:microsoft.com/office/officeart/2005/8/layout/venn1"/>
    <dgm:cxn modelId="{54A725AD-6AC8-1A45-9DF4-51C9A882F5D6}" type="presParOf" srcId="{94652B57-87A4-6F4B-83AF-9B765645E7A1}" destId="{9EB2B2D2-566B-0A4A-A426-6E45E75C3B7D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F76ABC-6CE9-F84F-BDE6-8A88182387C1}" type="doc">
      <dgm:prSet loTypeId="urn:microsoft.com/office/officeart/2005/8/layout/venn1" loCatId="" qsTypeId="urn:microsoft.com/office/officeart/2005/8/quickstyle/simple1" qsCatId="simple" csTypeId="urn:microsoft.com/office/officeart/2005/8/colors/accent1_2" csCatId="accent1" phldr="1"/>
      <dgm:spPr/>
    </dgm:pt>
    <dgm:pt modelId="{6DF6C452-B2C0-244F-9AD7-E67CF5029928}">
      <dgm:prSet phldrT="[Text]"/>
      <dgm:spPr/>
      <dgm:t>
        <a:bodyPr/>
        <a:lstStyle/>
        <a:p>
          <a:r>
            <a:rPr lang="en-GB" dirty="0"/>
            <a:t>Outcome</a:t>
          </a:r>
        </a:p>
      </dgm:t>
    </dgm:pt>
    <dgm:pt modelId="{8BE095E9-BDB6-914A-9FCC-F424D69845FD}" type="parTrans" cxnId="{CF557AD3-BCCC-8E44-B9C8-2B8F17EA6AA8}">
      <dgm:prSet/>
      <dgm:spPr/>
      <dgm:t>
        <a:bodyPr/>
        <a:lstStyle/>
        <a:p>
          <a:endParaRPr lang="en-GB"/>
        </a:p>
      </dgm:t>
    </dgm:pt>
    <dgm:pt modelId="{FAD4ED0B-6C51-2042-AD06-1E8BA3CBF5A8}" type="sibTrans" cxnId="{CF557AD3-BCCC-8E44-B9C8-2B8F17EA6AA8}">
      <dgm:prSet/>
      <dgm:spPr/>
      <dgm:t>
        <a:bodyPr/>
        <a:lstStyle/>
        <a:p>
          <a:endParaRPr lang="en-GB"/>
        </a:p>
      </dgm:t>
    </dgm:pt>
    <dgm:pt modelId="{FD5DA6F7-88E5-4846-8B82-E012E0A092D7}">
      <dgm:prSet phldrT="[Text]"/>
      <dgm:spPr/>
      <dgm:t>
        <a:bodyPr/>
        <a:lstStyle/>
        <a:p>
          <a:r>
            <a:rPr lang="en-GB" dirty="0"/>
            <a:t>Variable 2</a:t>
          </a:r>
        </a:p>
      </dgm:t>
    </dgm:pt>
    <dgm:pt modelId="{B87806EC-633C-7B43-A191-96DF7F0BDB5E}" type="parTrans" cxnId="{D632DBC4-C773-4F42-9DEC-2E17EEA07A05}">
      <dgm:prSet/>
      <dgm:spPr/>
      <dgm:t>
        <a:bodyPr/>
        <a:lstStyle/>
        <a:p>
          <a:endParaRPr lang="en-GB"/>
        </a:p>
      </dgm:t>
    </dgm:pt>
    <dgm:pt modelId="{902E02D0-6AAE-CA48-80A7-E46C618E47C2}" type="sibTrans" cxnId="{D632DBC4-C773-4F42-9DEC-2E17EEA07A05}">
      <dgm:prSet/>
      <dgm:spPr/>
      <dgm:t>
        <a:bodyPr/>
        <a:lstStyle/>
        <a:p>
          <a:endParaRPr lang="en-GB"/>
        </a:p>
      </dgm:t>
    </dgm:pt>
    <dgm:pt modelId="{38FB7DE1-C4EF-7747-8EFA-B0AC448F762D}">
      <dgm:prSet phldrT="[Text]"/>
      <dgm:spPr/>
      <dgm:t>
        <a:bodyPr/>
        <a:lstStyle/>
        <a:p>
          <a:r>
            <a:rPr lang="en-GB" dirty="0"/>
            <a:t>Variable 1</a:t>
          </a:r>
        </a:p>
      </dgm:t>
    </dgm:pt>
    <dgm:pt modelId="{6EA96710-7DC3-1644-88B0-EA618E938FA4}" type="parTrans" cxnId="{C239255B-1C6A-3C40-8A94-BBCEBBF97EBB}">
      <dgm:prSet/>
      <dgm:spPr/>
      <dgm:t>
        <a:bodyPr/>
        <a:lstStyle/>
        <a:p>
          <a:endParaRPr lang="en-GB"/>
        </a:p>
      </dgm:t>
    </dgm:pt>
    <dgm:pt modelId="{C65A7778-9B9E-8C42-AD12-9BFAA6E888EF}" type="sibTrans" cxnId="{C239255B-1C6A-3C40-8A94-BBCEBBF97EBB}">
      <dgm:prSet/>
      <dgm:spPr/>
      <dgm:t>
        <a:bodyPr/>
        <a:lstStyle/>
        <a:p>
          <a:endParaRPr lang="en-GB"/>
        </a:p>
      </dgm:t>
    </dgm:pt>
    <dgm:pt modelId="{2C7E7636-3C09-4143-9CC5-84A6686A6499}">
      <dgm:prSet phldrT="[Text]"/>
      <dgm:spPr/>
      <dgm:t>
        <a:bodyPr/>
        <a:lstStyle/>
        <a:p>
          <a:r>
            <a:rPr lang="en-GB" dirty="0"/>
            <a:t>High incremental validity</a:t>
          </a:r>
        </a:p>
      </dgm:t>
    </dgm:pt>
    <dgm:pt modelId="{8B7124A6-D82F-9B4F-9936-44BD1246D597}" type="parTrans" cxnId="{1223A608-FC4C-604E-BC04-2F17659D2F57}">
      <dgm:prSet/>
      <dgm:spPr/>
      <dgm:t>
        <a:bodyPr/>
        <a:lstStyle/>
        <a:p>
          <a:endParaRPr lang="en-GB"/>
        </a:p>
      </dgm:t>
    </dgm:pt>
    <dgm:pt modelId="{778688DD-0216-7542-9FC7-128145AB32FA}" type="sibTrans" cxnId="{1223A608-FC4C-604E-BC04-2F17659D2F57}">
      <dgm:prSet/>
      <dgm:spPr/>
      <dgm:t>
        <a:bodyPr/>
        <a:lstStyle/>
        <a:p>
          <a:endParaRPr lang="en-GB"/>
        </a:p>
      </dgm:t>
    </dgm:pt>
    <dgm:pt modelId="{94652B57-87A4-6F4B-83AF-9B765645E7A1}" type="pres">
      <dgm:prSet presAssocID="{3BF76ABC-6CE9-F84F-BDE6-8A88182387C1}" presName="compositeShape" presStyleCnt="0">
        <dgm:presLayoutVars>
          <dgm:chMax val="7"/>
          <dgm:dir/>
          <dgm:resizeHandles val="exact"/>
        </dgm:presLayoutVars>
      </dgm:prSet>
      <dgm:spPr/>
    </dgm:pt>
    <dgm:pt modelId="{0D0919B9-B51C-C14B-A158-8F33C47F4254}" type="pres">
      <dgm:prSet presAssocID="{6DF6C452-B2C0-244F-9AD7-E67CF5029928}" presName="circ1" presStyleLbl="vennNode1" presStyleIdx="0" presStyleCnt="3"/>
      <dgm:spPr/>
    </dgm:pt>
    <dgm:pt modelId="{B831C2EA-AC96-554D-A6CE-3938A6AC2502}" type="pres">
      <dgm:prSet presAssocID="{6DF6C452-B2C0-244F-9AD7-E67CF5029928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7C4DC5B-169F-6C4B-88A4-258AD0C19DA7}" type="pres">
      <dgm:prSet presAssocID="{FD5DA6F7-88E5-4846-8B82-E012E0A092D7}" presName="circ2" presStyleLbl="vennNode1" presStyleIdx="1" presStyleCnt="3" custLinFactNeighborX="38498" custLinFactNeighborY="-59045"/>
      <dgm:spPr/>
    </dgm:pt>
    <dgm:pt modelId="{534D49AC-A741-9A4D-9FC5-8F088964499F}" type="pres">
      <dgm:prSet presAssocID="{FD5DA6F7-88E5-4846-8B82-E012E0A092D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2E3AAE8-3420-6649-8CE8-35F16448490B}" type="pres">
      <dgm:prSet presAssocID="{38FB7DE1-C4EF-7747-8EFA-B0AC448F762D}" presName="circ3" presStyleLbl="vennNode1" presStyleIdx="2" presStyleCnt="3"/>
      <dgm:spPr/>
    </dgm:pt>
    <dgm:pt modelId="{9EB2B2D2-566B-0A4A-A426-6E45E75C3B7D}" type="pres">
      <dgm:prSet presAssocID="{38FB7DE1-C4EF-7747-8EFA-B0AC448F762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1223A608-FC4C-604E-BC04-2F17659D2F57}" srcId="{FD5DA6F7-88E5-4846-8B82-E012E0A092D7}" destId="{2C7E7636-3C09-4143-9CC5-84A6686A6499}" srcOrd="0" destOrd="0" parTransId="{8B7124A6-D82F-9B4F-9936-44BD1246D597}" sibTransId="{778688DD-0216-7542-9FC7-128145AB32FA}"/>
    <dgm:cxn modelId="{A4BC932A-33C1-CC4F-8CDE-636E9FAE815B}" type="presOf" srcId="{FD5DA6F7-88E5-4846-8B82-E012E0A092D7}" destId="{47C4DC5B-169F-6C4B-88A4-258AD0C19DA7}" srcOrd="0" destOrd="0" presId="urn:microsoft.com/office/officeart/2005/8/layout/venn1"/>
    <dgm:cxn modelId="{DB95FE2E-2819-664A-AA0E-ADC0DD93BB03}" type="presOf" srcId="{6DF6C452-B2C0-244F-9AD7-E67CF5029928}" destId="{0D0919B9-B51C-C14B-A158-8F33C47F4254}" srcOrd="0" destOrd="0" presId="urn:microsoft.com/office/officeart/2005/8/layout/venn1"/>
    <dgm:cxn modelId="{426C524A-53A9-0F4A-AC63-03AD96C0AF59}" type="presOf" srcId="{3BF76ABC-6CE9-F84F-BDE6-8A88182387C1}" destId="{94652B57-87A4-6F4B-83AF-9B765645E7A1}" srcOrd="0" destOrd="0" presId="urn:microsoft.com/office/officeart/2005/8/layout/venn1"/>
    <dgm:cxn modelId="{D879474F-C12B-3049-AB5E-D70A9318472B}" type="presOf" srcId="{6DF6C452-B2C0-244F-9AD7-E67CF5029928}" destId="{B831C2EA-AC96-554D-A6CE-3938A6AC2502}" srcOrd="1" destOrd="0" presId="urn:microsoft.com/office/officeart/2005/8/layout/venn1"/>
    <dgm:cxn modelId="{C239255B-1C6A-3C40-8A94-BBCEBBF97EBB}" srcId="{3BF76ABC-6CE9-F84F-BDE6-8A88182387C1}" destId="{38FB7DE1-C4EF-7747-8EFA-B0AC448F762D}" srcOrd="2" destOrd="0" parTransId="{6EA96710-7DC3-1644-88B0-EA618E938FA4}" sibTransId="{C65A7778-9B9E-8C42-AD12-9BFAA6E888EF}"/>
    <dgm:cxn modelId="{43590E5E-C698-5D49-84BC-9DE8CA9254ED}" type="presOf" srcId="{38FB7DE1-C4EF-7747-8EFA-B0AC448F762D}" destId="{42E3AAE8-3420-6649-8CE8-35F16448490B}" srcOrd="0" destOrd="0" presId="urn:microsoft.com/office/officeart/2005/8/layout/venn1"/>
    <dgm:cxn modelId="{7CDAD15E-35F2-1241-8C09-B42A3E43793A}" type="presOf" srcId="{38FB7DE1-C4EF-7747-8EFA-B0AC448F762D}" destId="{9EB2B2D2-566B-0A4A-A426-6E45E75C3B7D}" srcOrd="1" destOrd="0" presId="urn:microsoft.com/office/officeart/2005/8/layout/venn1"/>
    <dgm:cxn modelId="{E8646272-9236-3D48-B004-C713E134696D}" type="presOf" srcId="{2C7E7636-3C09-4143-9CC5-84A6686A6499}" destId="{534D49AC-A741-9A4D-9FC5-8F088964499F}" srcOrd="1" destOrd="1" presId="urn:microsoft.com/office/officeart/2005/8/layout/venn1"/>
    <dgm:cxn modelId="{D632DBC4-C773-4F42-9DEC-2E17EEA07A05}" srcId="{3BF76ABC-6CE9-F84F-BDE6-8A88182387C1}" destId="{FD5DA6F7-88E5-4846-8B82-E012E0A092D7}" srcOrd="1" destOrd="0" parTransId="{B87806EC-633C-7B43-A191-96DF7F0BDB5E}" sibTransId="{902E02D0-6AAE-CA48-80A7-E46C618E47C2}"/>
    <dgm:cxn modelId="{CF557AD3-BCCC-8E44-B9C8-2B8F17EA6AA8}" srcId="{3BF76ABC-6CE9-F84F-BDE6-8A88182387C1}" destId="{6DF6C452-B2C0-244F-9AD7-E67CF5029928}" srcOrd="0" destOrd="0" parTransId="{8BE095E9-BDB6-914A-9FCC-F424D69845FD}" sibTransId="{FAD4ED0B-6C51-2042-AD06-1E8BA3CBF5A8}"/>
    <dgm:cxn modelId="{6D4202D7-81E3-BD48-9C69-308241F7274F}" type="presOf" srcId="{2C7E7636-3C09-4143-9CC5-84A6686A6499}" destId="{47C4DC5B-169F-6C4B-88A4-258AD0C19DA7}" srcOrd="0" destOrd="1" presId="urn:microsoft.com/office/officeart/2005/8/layout/venn1"/>
    <dgm:cxn modelId="{ED8DDBFB-EFC7-B844-8305-D6893E352659}" type="presOf" srcId="{FD5DA6F7-88E5-4846-8B82-E012E0A092D7}" destId="{534D49AC-A741-9A4D-9FC5-8F088964499F}" srcOrd="1" destOrd="0" presId="urn:microsoft.com/office/officeart/2005/8/layout/venn1"/>
    <dgm:cxn modelId="{A60F6786-DA2E-E246-9914-01C8D9B0373E}" type="presParOf" srcId="{94652B57-87A4-6F4B-83AF-9B765645E7A1}" destId="{0D0919B9-B51C-C14B-A158-8F33C47F4254}" srcOrd="0" destOrd="0" presId="urn:microsoft.com/office/officeart/2005/8/layout/venn1"/>
    <dgm:cxn modelId="{D33BACF4-B8F8-4C49-94BA-AB8141B03A52}" type="presParOf" srcId="{94652B57-87A4-6F4B-83AF-9B765645E7A1}" destId="{B831C2EA-AC96-554D-A6CE-3938A6AC2502}" srcOrd="1" destOrd="0" presId="urn:microsoft.com/office/officeart/2005/8/layout/venn1"/>
    <dgm:cxn modelId="{B488CAFC-5774-C249-A050-A38BCB686687}" type="presParOf" srcId="{94652B57-87A4-6F4B-83AF-9B765645E7A1}" destId="{47C4DC5B-169F-6C4B-88A4-258AD0C19DA7}" srcOrd="2" destOrd="0" presId="urn:microsoft.com/office/officeart/2005/8/layout/venn1"/>
    <dgm:cxn modelId="{BC38A373-073F-8743-A311-9C8F7A91CA93}" type="presParOf" srcId="{94652B57-87A4-6F4B-83AF-9B765645E7A1}" destId="{534D49AC-A741-9A4D-9FC5-8F088964499F}" srcOrd="3" destOrd="0" presId="urn:microsoft.com/office/officeart/2005/8/layout/venn1"/>
    <dgm:cxn modelId="{68843FF7-3223-4D43-A87E-73E48460C2A2}" type="presParOf" srcId="{94652B57-87A4-6F4B-83AF-9B765645E7A1}" destId="{42E3AAE8-3420-6649-8CE8-35F16448490B}" srcOrd="4" destOrd="0" presId="urn:microsoft.com/office/officeart/2005/8/layout/venn1"/>
    <dgm:cxn modelId="{54A725AD-6AC8-1A45-9DF4-51C9A882F5D6}" type="presParOf" srcId="{94652B57-87A4-6F4B-83AF-9B765645E7A1}" destId="{9EB2B2D2-566B-0A4A-A426-6E45E75C3B7D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F76ABC-6CE9-F84F-BDE6-8A88182387C1}" type="doc">
      <dgm:prSet loTypeId="urn:microsoft.com/office/officeart/2005/8/layout/venn1" loCatId="" qsTypeId="urn:microsoft.com/office/officeart/2005/8/quickstyle/simple1" qsCatId="simple" csTypeId="urn:microsoft.com/office/officeart/2005/8/colors/accent1_2" csCatId="accent1" phldr="1"/>
      <dgm:spPr/>
    </dgm:pt>
    <dgm:pt modelId="{6DF6C452-B2C0-244F-9AD7-E67CF5029928}">
      <dgm:prSet phldrT="[Text]"/>
      <dgm:spPr/>
      <dgm:t>
        <a:bodyPr/>
        <a:lstStyle/>
        <a:p>
          <a:r>
            <a:rPr lang="en-GB" dirty="0"/>
            <a:t>Outcome</a:t>
          </a:r>
        </a:p>
      </dgm:t>
    </dgm:pt>
    <dgm:pt modelId="{8BE095E9-BDB6-914A-9FCC-F424D69845FD}" type="parTrans" cxnId="{CF557AD3-BCCC-8E44-B9C8-2B8F17EA6AA8}">
      <dgm:prSet/>
      <dgm:spPr/>
      <dgm:t>
        <a:bodyPr/>
        <a:lstStyle/>
        <a:p>
          <a:endParaRPr lang="en-GB"/>
        </a:p>
      </dgm:t>
    </dgm:pt>
    <dgm:pt modelId="{FAD4ED0B-6C51-2042-AD06-1E8BA3CBF5A8}" type="sibTrans" cxnId="{CF557AD3-BCCC-8E44-B9C8-2B8F17EA6AA8}">
      <dgm:prSet/>
      <dgm:spPr/>
      <dgm:t>
        <a:bodyPr/>
        <a:lstStyle/>
        <a:p>
          <a:endParaRPr lang="en-GB"/>
        </a:p>
      </dgm:t>
    </dgm:pt>
    <dgm:pt modelId="{FD5DA6F7-88E5-4846-8B82-E012E0A092D7}">
      <dgm:prSet phldrT="[Text]"/>
      <dgm:spPr/>
      <dgm:t>
        <a:bodyPr/>
        <a:lstStyle/>
        <a:p>
          <a:r>
            <a:rPr lang="en-GB" dirty="0"/>
            <a:t>Variable 2</a:t>
          </a:r>
        </a:p>
      </dgm:t>
    </dgm:pt>
    <dgm:pt modelId="{B87806EC-633C-7B43-A191-96DF7F0BDB5E}" type="parTrans" cxnId="{D632DBC4-C773-4F42-9DEC-2E17EEA07A05}">
      <dgm:prSet/>
      <dgm:spPr/>
      <dgm:t>
        <a:bodyPr/>
        <a:lstStyle/>
        <a:p>
          <a:endParaRPr lang="en-GB"/>
        </a:p>
      </dgm:t>
    </dgm:pt>
    <dgm:pt modelId="{902E02D0-6AAE-CA48-80A7-E46C618E47C2}" type="sibTrans" cxnId="{D632DBC4-C773-4F42-9DEC-2E17EEA07A05}">
      <dgm:prSet/>
      <dgm:spPr/>
      <dgm:t>
        <a:bodyPr/>
        <a:lstStyle/>
        <a:p>
          <a:endParaRPr lang="en-GB"/>
        </a:p>
      </dgm:t>
    </dgm:pt>
    <dgm:pt modelId="{38FB7DE1-C4EF-7747-8EFA-B0AC448F762D}">
      <dgm:prSet phldrT="[Text]"/>
      <dgm:spPr/>
      <dgm:t>
        <a:bodyPr/>
        <a:lstStyle/>
        <a:p>
          <a:r>
            <a:rPr lang="en-GB" dirty="0"/>
            <a:t>Variable 1</a:t>
          </a:r>
        </a:p>
      </dgm:t>
    </dgm:pt>
    <dgm:pt modelId="{6EA96710-7DC3-1644-88B0-EA618E938FA4}" type="parTrans" cxnId="{C239255B-1C6A-3C40-8A94-BBCEBBF97EBB}">
      <dgm:prSet/>
      <dgm:spPr/>
      <dgm:t>
        <a:bodyPr/>
        <a:lstStyle/>
        <a:p>
          <a:endParaRPr lang="en-GB"/>
        </a:p>
      </dgm:t>
    </dgm:pt>
    <dgm:pt modelId="{C65A7778-9B9E-8C42-AD12-9BFAA6E888EF}" type="sibTrans" cxnId="{C239255B-1C6A-3C40-8A94-BBCEBBF97EBB}">
      <dgm:prSet/>
      <dgm:spPr/>
      <dgm:t>
        <a:bodyPr/>
        <a:lstStyle/>
        <a:p>
          <a:endParaRPr lang="en-GB"/>
        </a:p>
      </dgm:t>
    </dgm:pt>
    <dgm:pt modelId="{2C7E7636-3C09-4143-9CC5-84A6686A6499}">
      <dgm:prSet phldrT="[Text]"/>
      <dgm:spPr/>
      <dgm:t>
        <a:bodyPr/>
        <a:lstStyle/>
        <a:p>
          <a:r>
            <a:rPr lang="en-GB" dirty="0"/>
            <a:t>Low incremental validity</a:t>
          </a:r>
        </a:p>
      </dgm:t>
    </dgm:pt>
    <dgm:pt modelId="{8B7124A6-D82F-9B4F-9936-44BD1246D597}" type="parTrans" cxnId="{1223A608-FC4C-604E-BC04-2F17659D2F57}">
      <dgm:prSet/>
      <dgm:spPr/>
      <dgm:t>
        <a:bodyPr/>
        <a:lstStyle/>
        <a:p>
          <a:endParaRPr lang="en-GB"/>
        </a:p>
      </dgm:t>
    </dgm:pt>
    <dgm:pt modelId="{778688DD-0216-7542-9FC7-128145AB32FA}" type="sibTrans" cxnId="{1223A608-FC4C-604E-BC04-2F17659D2F57}">
      <dgm:prSet/>
      <dgm:spPr/>
      <dgm:t>
        <a:bodyPr/>
        <a:lstStyle/>
        <a:p>
          <a:endParaRPr lang="en-GB"/>
        </a:p>
      </dgm:t>
    </dgm:pt>
    <dgm:pt modelId="{94652B57-87A4-6F4B-83AF-9B765645E7A1}" type="pres">
      <dgm:prSet presAssocID="{3BF76ABC-6CE9-F84F-BDE6-8A88182387C1}" presName="compositeShape" presStyleCnt="0">
        <dgm:presLayoutVars>
          <dgm:chMax val="7"/>
          <dgm:dir/>
          <dgm:resizeHandles val="exact"/>
        </dgm:presLayoutVars>
      </dgm:prSet>
      <dgm:spPr/>
    </dgm:pt>
    <dgm:pt modelId="{0D0919B9-B51C-C14B-A158-8F33C47F4254}" type="pres">
      <dgm:prSet presAssocID="{6DF6C452-B2C0-244F-9AD7-E67CF5029928}" presName="circ1" presStyleLbl="vennNode1" presStyleIdx="0" presStyleCnt="3"/>
      <dgm:spPr/>
    </dgm:pt>
    <dgm:pt modelId="{B831C2EA-AC96-554D-A6CE-3938A6AC2502}" type="pres">
      <dgm:prSet presAssocID="{6DF6C452-B2C0-244F-9AD7-E67CF5029928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7C4DC5B-169F-6C4B-88A4-258AD0C19DA7}" type="pres">
      <dgm:prSet presAssocID="{FD5DA6F7-88E5-4846-8B82-E012E0A092D7}" presName="circ2" presStyleLbl="vennNode1" presStyleIdx="1" presStyleCnt="3" custLinFactNeighborX="-24240" custLinFactNeighborY="19242"/>
      <dgm:spPr/>
    </dgm:pt>
    <dgm:pt modelId="{534D49AC-A741-9A4D-9FC5-8F088964499F}" type="pres">
      <dgm:prSet presAssocID="{FD5DA6F7-88E5-4846-8B82-E012E0A092D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2E3AAE8-3420-6649-8CE8-35F16448490B}" type="pres">
      <dgm:prSet presAssocID="{38FB7DE1-C4EF-7747-8EFA-B0AC448F762D}" presName="circ3" presStyleLbl="vennNode1" presStyleIdx="2" presStyleCnt="3" custLinFactNeighborX="19840" custLinFactNeighborY="-33494"/>
      <dgm:spPr/>
    </dgm:pt>
    <dgm:pt modelId="{9EB2B2D2-566B-0A4A-A426-6E45E75C3B7D}" type="pres">
      <dgm:prSet presAssocID="{38FB7DE1-C4EF-7747-8EFA-B0AC448F762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1223A608-FC4C-604E-BC04-2F17659D2F57}" srcId="{FD5DA6F7-88E5-4846-8B82-E012E0A092D7}" destId="{2C7E7636-3C09-4143-9CC5-84A6686A6499}" srcOrd="0" destOrd="0" parTransId="{8B7124A6-D82F-9B4F-9936-44BD1246D597}" sibTransId="{778688DD-0216-7542-9FC7-128145AB32FA}"/>
    <dgm:cxn modelId="{A4BC932A-33C1-CC4F-8CDE-636E9FAE815B}" type="presOf" srcId="{FD5DA6F7-88E5-4846-8B82-E012E0A092D7}" destId="{47C4DC5B-169F-6C4B-88A4-258AD0C19DA7}" srcOrd="0" destOrd="0" presId="urn:microsoft.com/office/officeart/2005/8/layout/venn1"/>
    <dgm:cxn modelId="{DB95FE2E-2819-664A-AA0E-ADC0DD93BB03}" type="presOf" srcId="{6DF6C452-B2C0-244F-9AD7-E67CF5029928}" destId="{0D0919B9-B51C-C14B-A158-8F33C47F4254}" srcOrd="0" destOrd="0" presId="urn:microsoft.com/office/officeart/2005/8/layout/venn1"/>
    <dgm:cxn modelId="{426C524A-53A9-0F4A-AC63-03AD96C0AF59}" type="presOf" srcId="{3BF76ABC-6CE9-F84F-BDE6-8A88182387C1}" destId="{94652B57-87A4-6F4B-83AF-9B765645E7A1}" srcOrd="0" destOrd="0" presId="urn:microsoft.com/office/officeart/2005/8/layout/venn1"/>
    <dgm:cxn modelId="{D879474F-C12B-3049-AB5E-D70A9318472B}" type="presOf" srcId="{6DF6C452-B2C0-244F-9AD7-E67CF5029928}" destId="{B831C2EA-AC96-554D-A6CE-3938A6AC2502}" srcOrd="1" destOrd="0" presId="urn:microsoft.com/office/officeart/2005/8/layout/venn1"/>
    <dgm:cxn modelId="{C239255B-1C6A-3C40-8A94-BBCEBBF97EBB}" srcId="{3BF76ABC-6CE9-F84F-BDE6-8A88182387C1}" destId="{38FB7DE1-C4EF-7747-8EFA-B0AC448F762D}" srcOrd="2" destOrd="0" parTransId="{6EA96710-7DC3-1644-88B0-EA618E938FA4}" sibTransId="{C65A7778-9B9E-8C42-AD12-9BFAA6E888EF}"/>
    <dgm:cxn modelId="{43590E5E-C698-5D49-84BC-9DE8CA9254ED}" type="presOf" srcId="{38FB7DE1-C4EF-7747-8EFA-B0AC448F762D}" destId="{42E3AAE8-3420-6649-8CE8-35F16448490B}" srcOrd="0" destOrd="0" presId="urn:microsoft.com/office/officeart/2005/8/layout/venn1"/>
    <dgm:cxn modelId="{7CDAD15E-35F2-1241-8C09-B42A3E43793A}" type="presOf" srcId="{38FB7DE1-C4EF-7747-8EFA-B0AC448F762D}" destId="{9EB2B2D2-566B-0A4A-A426-6E45E75C3B7D}" srcOrd="1" destOrd="0" presId="urn:microsoft.com/office/officeart/2005/8/layout/venn1"/>
    <dgm:cxn modelId="{E8646272-9236-3D48-B004-C713E134696D}" type="presOf" srcId="{2C7E7636-3C09-4143-9CC5-84A6686A6499}" destId="{534D49AC-A741-9A4D-9FC5-8F088964499F}" srcOrd="1" destOrd="1" presId="urn:microsoft.com/office/officeart/2005/8/layout/venn1"/>
    <dgm:cxn modelId="{D632DBC4-C773-4F42-9DEC-2E17EEA07A05}" srcId="{3BF76ABC-6CE9-F84F-BDE6-8A88182387C1}" destId="{FD5DA6F7-88E5-4846-8B82-E012E0A092D7}" srcOrd="1" destOrd="0" parTransId="{B87806EC-633C-7B43-A191-96DF7F0BDB5E}" sibTransId="{902E02D0-6AAE-CA48-80A7-E46C618E47C2}"/>
    <dgm:cxn modelId="{CF557AD3-BCCC-8E44-B9C8-2B8F17EA6AA8}" srcId="{3BF76ABC-6CE9-F84F-BDE6-8A88182387C1}" destId="{6DF6C452-B2C0-244F-9AD7-E67CF5029928}" srcOrd="0" destOrd="0" parTransId="{8BE095E9-BDB6-914A-9FCC-F424D69845FD}" sibTransId="{FAD4ED0B-6C51-2042-AD06-1E8BA3CBF5A8}"/>
    <dgm:cxn modelId="{6D4202D7-81E3-BD48-9C69-308241F7274F}" type="presOf" srcId="{2C7E7636-3C09-4143-9CC5-84A6686A6499}" destId="{47C4DC5B-169F-6C4B-88A4-258AD0C19DA7}" srcOrd="0" destOrd="1" presId="urn:microsoft.com/office/officeart/2005/8/layout/venn1"/>
    <dgm:cxn modelId="{ED8DDBFB-EFC7-B844-8305-D6893E352659}" type="presOf" srcId="{FD5DA6F7-88E5-4846-8B82-E012E0A092D7}" destId="{534D49AC-A741-9A4D-9FC5-8F088964499F}" srcOrd="1" destOrd="0" presId="urn:microsoft.com/office/officeart/2005/8/layout/venn1"/>
    <dgm:cxn modelId="{A60F6786-DA2E-E246-9914-01C8D9B0373E}" type="presParOf" srcId="{94652B57-87A4-6F4B-83AF-9B765645E7A1}" destId="{0D0919B9-B51C-C14B-A158-8F33C47F4254}" srcOrd="0" destOrd="0" presId="urn:microsoft.com/office/officeart/2005/8/layout/venn1"/>
    <dgm:cxn modelId="{D33BACF4-B8F8-4C49-94BA-AB8141B03A52}" type="presParOf" srcId="{94652B57-87A4-6F4B-83AF-9B765645E7A1}" destId="{B831C2EA-AC96-554D-A6CE-3938A6AC2502}" srcOrd="1" destOrd="0" presId="urn:microsoft.com/office/officeart/2005/8/layout/venn1"/>
    <dgm:cxn modelId="{B488CAFC-5774-C249-A050-A38BCB686687}" type="presParOf" srcId="{94652B57-87A4-6F4B-83AF-9B765645E7A1}" destId="{47C4DC5B-169F-6C4B-88A4-258AD0C19DA7}" srcOrd="2" destOrd="0" presId="urn:microsoft.com/office/officeart/2005/8/layout/venn1"/>
    <dgm:cxn modelId="{BC38A373-073F-8743-A311-9C8F7A91CA93}" type="presParOf" srcId="{94652B57-87A4-6F4B-83AF-9B765645E7A1}" destId="{534D49AC-A741-9A4D-9FC5-8F088964499F}" srcOrd="3" destOrd="0" presId="urn:microsoft.com/office/officeart/2005/8/layout/venn1"/>
    <dgm:cxn modelId="{68843FF7-3223-4D43-A87E-73E48460C2A2}" type="presParOf" srcId="{94652B57-87A4-6F4B-83AF-9B765645E7A1}" destId="{42E3AAE8-3420-6649-8CE8-35F16448490B}" srcOrd="4" destOrd="0" presId="urn:microsoft.com/office/officeart/2005/8/layout/venn1"/>
    <dgm:cxn modelId="{54A725AD-6AC8-1A45-9DF4-51C9A882F5D6}" type="presParOf" srcId="{94652B57-87A4-6F4B-83AF-9B765645E7A1}" destId="{9EB2B2D2-566B-0A4A-A426-6E45E75C3B7D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0919B9-B51C-C14B-A158-8F33C47F4254}">
      <dsp:nvSpPr>
        <dsp:cNvPr id="0" name=""/>
        <dsp:cNvSpPr/>
      </dsp:nvSpPr>
      <dsp:spPr>
        <a:xfrm>
          <a:off x="3952398" y="54391"/>
          <a:ext cx="2610802" cy="26108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Outcome</a:t>
          </a:r>
        </a:p>
      </dsp:txBody>
      <dsp:txXfrm>
        <a:off x="4300505" y="511282"/>
        <a:ext cx="1914588" cy="1174861"/>
      </dsp:txXfrm>
    </dsp:sp>
    <dsp:sp modelId="{47C4DC5B-169F-6C4B-88A4-258AD0C19DA7}">
      <dsp:nvSpPr>
        <dsp:cNvPr id="0" name=""/>
        <dsp:cNvSpPr/>
      </dsp:nvSpPr>
      <dsp:spPr>
        <a:xfrm>
          <a:off x="7481507" y="1712538"/>
          <a:ext cx="2610802" cy="26108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Variable 2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/>
            <a:t>No incremental validity</a:t>
          </a:r>
        </a:p>
      </dsp:txBody>
      <dsp:txXfrm>
        <a:off x="8279978" y="2386996"/>
        <a:ext cx="1566481" cy="1435941"/>
      </dsp:txXfrm>
    </dsp:sp>
    <dsp:sp modelId="{42E3AAE8-3420-6649-8CE8-35F16448490B}">
      <dsp:nvSpPr>
        <dsp:cNvPr id="0" name=""/>
        <dsp:cNvSpPr/>
      </dsp:nvSpPr>
      <dsp:spPr>
        <a:xfrm>
          <a:off x="3010333" y="1686143"/>
          <a:ext cx="2610802" cy="26108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Variable 1</a:t>
          </a:r>
        </a:p>
      </dsp:txBody>
      <dsp:txXfrm>
        <a:off x="3256184" y="2360600"/>
        <a:ext cx="1566481" cy="14359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0919B9-B51C-C14B-A158-8F33C47F4254}">
      <dsp:nvSpPr>
        <dsp:cNvPr id="0" name=""/>
        <dsp:cNvSpPr/>
      </dsp:nvSpPr>
      <dsp:spPr>
        <a:xfrm>
          <a:off x="3952398" y="54391"/>
          <a:ext cx="2610802" cy="26108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Outcome</a:t>
          </a:r>
        </a:p>
      </dsp:txBody>
      <dsp:txXfrm>
        <a:off x="4300505" y="511282"/>
        <a:ext cx="1914588" cy="1174861"/>
      </dsp:txXfrm>
    </dsp:sp>
    <dsp:sp modelId="{47C4DC5B-169F-6C4B-88A4-258AD0C19DA7}">
      <dsp:nvSpPr>
        <dsp:cNvPr id="0" name=""/>
        <dsp:cNvSpPr/>
      </dsp:nvSpPr>
      <dsp:spPr>
        <a:xfrm>
          <a:off x="5899570" y="144594"/>
          <a:ext cx="2610802" cy="26108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Variable 2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/>
            <a:t>High incremental validity</a:t>
          </a:r>
        </a:p>
      </dsp:txBody>
      <dsp:txXfrm>
        <a:off x="6698040" y="819052"/>
        <a:ext cx="1566481" cy="1435941"/>
      </dsp:txXfrm>
    </dsp:sp>
    <dsp:sp modelId="{42E3AAE8-3420-6649-8CE8-35F16448490B}">
      <dsp:nvSpPr>
        <dsp:cNvPr id="0" name=""/>
        <dsp:cNvSpPr/>
      </dsp:nvSpPr>
      <dsp:spPr>
        <a:xfrm>
          <a:off x="3010333" y="1686143"/>
          <a:ext cx="2610802" cy="26108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Variable 1</a:t>
          </a:r>
        </a:p>
      </dsp:txBody>
      <dsp:txXfrm>
        <a:off x="3256184" y="2360600"/>
        <a:ext cx="1566481" cy="14359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0919B9-B51C-C14B-A158-8F33C47F4254}">
      <dsp:nvSpPr>
        <dsp:cNvPr id="0" name=""/>
        <dsp:cNvSpPr/>
      </dsp:nvSpPr>
      <dsp:spPr>
        <a:xfrm>
          <a:off x="3952398" y="54391"/>
          <a:ext cx="2610802" cy="26108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Outcome</a:t>
          </a:r>
        </a:p>
      </dsp:txBody>
      <dsp:txXfrm>
        <a:off x="4300505" y="511282"/>
        <a:ext cx="1914588" cy="1174861"/>
      </dsp:txXfrm>
    </dsp:sp>
    <dsp:sp modelId="{47C4DC5B-169F-6C4B-88A4-258AD0C19DA7}">
      <dsp:nvSpPr>
        <dsp:cNvPr id="0" name=""/>
        <dsp:cNvSpPr/>
      </dsp:nvSpPr>
      <dsp:spPr>
        <a:xfrm>
          <a:off x="4261604" y="1740535"/>
          <a:ext cx="2610802" cy="26108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Variable 2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/>
            <a:t>Low incremental validity</a:t>
          </a:r>
        </a:p>
      </dsp:txBody>
      <dsp:txXfrm>
        <a:off x="5060075" y="2414992"/>
        <a:ext cx="1566481" cy="1435941"/>
      </dsp:txXfrm>
    </dsp:sp>
    <dsp:sp modelId="{42E3AAE8-3420-6649-8CE8-35F16448490B}">
      <dsp:nvSpPr>
        <dsp:cNvPr id="0" name=""/>
        <dsp:cNvSpPr/>
      </dsp:nvSpPr>
      <dsp:spPr>
        <a:xfrm>
          <a:off x="3528317" y="811681"/>
          <a:ext cx="2610802" cy="26108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Variable 1</a:t>
          </a:r>
        </a:p>
      </dsp:txBody>
      <dsp:txXfrm>
        <a:off x="3774167" y="1486138"/>
        <a:ext cx="1566481" cy="14359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49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31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1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6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22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3/10/23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30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3/10/23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2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3/10/23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20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3/10/23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8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3/10/23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41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3/10/23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80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3/10/23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2348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en placed on top of a signature line">
            <a:extLst>
              <a:ext uri="{FF2B5EF4-FFF2-40B4-BE49-F238E27FC236}">
                <a16:creationId xmlns:a16="http://schemas.microsoft.com/office/drawing/2014/main" id="{C3DE445A-C9AC-E851-B2D5-D40AA2B7D5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9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4D4B0-9D3F-D0E9-B973-6358A30D8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Incremental Validity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2826C2-3DE4-4E24-6A5F-94FA0604F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Dr Oliver Clark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4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CA096-6AAB-35DE-2D57-DD5D02791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01885-0269-5972-5993-83A8FE254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much more do we learn about a predicted behaviour if we include more measures in our battery?</a:t>
            </a:r>
          </a:p>
          <a:p>
            <a:r>
              <a:rPr lang="en-US" dirty="0"/>
              <a:t>Established using Multiple Regression Techniques</a:t>
            </a:r>
          </a:p>
          <a:p>
            <a:r>
              <a:rPr lang="en-US" dirty="0"/>
              <a:t>R^2 stops dramatically increasing as you add uninformative variables </a:t>
            </a:r>
          </a:p>
        </p:txBody>
      </p:sp>
    </p:spTree>
    <p:extLst>
      <p:ext uri="{BB962C8B-B14F-4D97-AF65-F5344CB8AC3E}">
        <p14:creationId xmlns:p14="http://schemas.microsoft.com/office/powerpoint/2010/main" val="2232535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68322-9BB1-65A5-0F6A-582E08199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validity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F25332-E9CC-45FB-9D80-C896E95B80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953934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7133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68322-9BB1-65A5-0F6A-582E08199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validity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F25332-E9CC-45FB-9D80-C896E95B80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30038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3964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68322-9BB1-65A5-0F6A-582E08199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validity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F25332-E9CC-45FB-9D80-C896E95B80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22953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9546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0A407-A709-1871-7FC1-445BAB51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Schmidt &amp; Hunter (1998)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C255F0-C41B-56DD-4F1C-C2C508B56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0300" y="3137694"/>
            <a:ext cx="7391400" cy="1727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668BF3-5F39-98D8-FEBE-51A0CD549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802" y="5809769"/>
            <a:ext cx="7772400" cy="59787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1CD9492-D0E1-3ABE-4516-D2B5E8250DEC}"/>
              </a:ext>
            </a:extLst>
          </p:cNvPr>
          <p:cNvSpPr/>
          <p:nvPr/>
        </p:nvSpPr>
        <p:spPr>
          <a:xfrm>
            <a:off x="7901608" y="4651513"/>
            <a:ext cx="2037522" cy="2087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395938-1112-0152-75E8-31EAE0787BBD}"/>
              </a:ext>
            </a:extLst>
          </p:cNvPr>
          <p:cNvSpPr/>
          <p:nvPr/>
        </p:nvSpPr>
        <p:spPr>
          <a:xfrm>
            <a:off x="7901608" y="5903298"/>
            <a:ext cx="2037522" cy="2087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1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F19A-0AD4-60B2-6BC1-457ED62D1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DOPISDO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1EAF7-6B2F-DEC8-7492-232FD0E7B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17A573-BAD0-DE5C-72A6-43FF66AD0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27" y="2958414"/>
            <a:ext cx="4864100" cy="2819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9A4FA6-4E3C-E64A-ED31-F8DEAC2A3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727" y="1109405"/>
            <a:ext cx="6040738" cy="557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401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4AA0B-F1BE-BC74-6E73-0224E97EE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DOPISDO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52716-F8D8-2958-207C-8CC764CD2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Dormaus</a:t>
            </a:r>
            <a:r>
              <a:rPr lang="en-US" dirty="0"/>
              <a:t> and Perfectionism both correlate to some extent with Sleep</a:t>
            </a:r>
          </a:p>
          <a:p>
            <a:r>
              <a:rPr lang="en-US" dirty="0"/>
              <a:t>But do we learn anything new when we include both Perfectionism and </a:t>
            </a:r>
            <a:r>
              <a:rPr lang="en-US" dirty="0" err="1"/>
              <a:t>Dormaus</a:t>
            </a:r>
            <a:r>
              <a:rPr lang="en-US" dirty="0"/>
              <a:t> to a regression model? </a:t>
            </a:r>
          </a:p>
        </p:txBody>
      </p:sp>
    </p:spTree>
    <p:extLst>
      <p:ext uri="{BB962C8B-B14F-4D97-AF65-F5344CB8AC3E}">
        <p14:creationId xmlns:p14="http://schemas.microsoft.com/office/powerpoint/2010/main" val="1883536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2F0FE-0A53-42C1-C609-F37A3DCC5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Validity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4340FF-1881-47D2-94D0-99A0FF693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7400" y="3137694"/>
            <a:ext cx="2997200" cy="1727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30BD1B0-724C-9759-0238-106B8860342B}"/>
              </a:ext>
            </a:extLst>
          </p:cNvPr>
          <p:cNvSpPr/>
          <p:nvPr/>
        </p:nvSpPr>
        <p:spPr>
          <a:xfrm>
            <a:off x="4572000" y="4534930"/>
            <a:ext cx="2817341" cy="4819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8394EA-56C7-799B-AED5-784C4A56B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891" y="4991100"/>
            <a:ext cx="6438900" cy="18669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62D5177-7154-B797-8E92-CE73DD142783}"/>
              </a:ext>
            </a:extLst>
          </p:cNvPr>
          <p:cNvSpPr/>
          <p:nvPr/>
        </p:nvSpPr>
        <p:spPr>
          <a:xfrm>
            <a:off x="6096000" y="5695122"/>
            <a:ext cx="1030357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A0AB37-B15B-AF1E-0C39-A89328B29BB9}"/>
              </a:ext>
            </a:extLst>
          </p:cNvPr>
          <p:cNvSpPr/>
          <p:nvPr/>
        </p:nvSpPr>
        <p:spPr>
          <a:xfrm>
            <a:off x="9329531" y="5699505"/>
            <a:ext cx="1030357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25BAC9-EA6D-B8A4-8BA9-A32728AA914C}"/>
              </a:ext>
            </a:extLst>
          </p:cNvPr>
          <p:cNvSpPr/>
          <p:nvPr/>
        </p:nvSpPr>
        <p:spPr>
          <a:xfrm>
            <a:off x="1832112" y="5260975"/>
            <a:ext cx="2136913" cy="1212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learn about an extra 1% of the variation in sleep</a:t>
            </a:r>
          </a:p>
        </p:txBody>
      </p:sp>
    </p:spTree>
    <p:extLst>
      <p:ext uri="{BB962C8B-B14F-4D97-AF65-F5344CB8AC3E}">
        <p14:creationId xmlns:p14="http://schemas.microsoft.com/office/powerpoint/2010/main" val="23360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64</TotalTime>
  <Words>126</Words>
  <Application>Microsoft Macintosh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Incremental Validity</vt:lpstr>
      <vt:lpstr>Incremental Validity</vt:lpstr>
      <vt:lpstr>Incremental validity</vt:lpstr>
      <vt:lpstr>Incremental validity</vt:lpstr>
      <vt:lpstr>Incremental validity</vt:lpstr>
      <vt:lpstr>Back to Schmidt &amp; Hunter (1998)</vt:lpstr>
      <vt:lpstr>DOPISDO Example</vt:lpstr>
      <vt:lpstr>DOPISDO Example</vt:lpstr>
      <vt:lpstr>Incremental Validity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Incremental Validity</dc:title>
  <dc:creator>Oliver Clark</dc:creator>
  <cp:lastModifiedBy>Oliver Clark</cp:lastModifiedBy>
  <cp:revision>1</cp:revision>
  <dcterms:created xsi:type="dcterms:W3CDTF">2023-03-10T12:12:06Z</dcterms:created>
  <dcterms:modified xsi:type="dcterms:W3CDTF">2023-03-10T13:16:38Z</dcterms:modified>
</cp:coreProperties>
</file>