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80F8-6193-40EE-A7E6-FADBE52A8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EC92C-9E4D-429E-0251-B8F85D776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86B0-A273-11AB-1FAD-8764432A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A684-E6F8-4C91-9130-6AA19D1E457B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EEC42-8A7A-D329-F8BD-12F49635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66C5A-3E7A-D208-D5F8-47B6A045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A91-FF3B-4F71-B2FD-785B2B426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61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5F89-8BD6-2E35-BD52-81990543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86C73-4A89-8CF8-5413-9ADEA6D09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2089-E609-717C-44D2-53E4426D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A684-E6F8-4C91-9130-6AA19D1E457B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A3B5-8AFC-E068-0A65-9C39E960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0E67B-3E92-5BEB-A18A-1E1ECCC8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A91-FF3B-4F71-B2FD-785B2B426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2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CBCA7-2371-6E61-EF74-F73734E4F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52A8C-AB24-4582-8210-F1EF5CB1C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0870-789F-3679-6409-1101A5DD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A684-E6F8-4C91-9130-6AA19D1E457B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282F3-69E6-5C14-286D-09C7EF19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9553-42B8-770A-82A1-ED117A3E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A91-FF3B-4F71-B2FD-785B2B426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2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EDCB-297D-C35C-3F6C-6420397A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7D84D-3D7D-EDE7-782E-6CA0EF0B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F5619-70E4-A4F0-0DB7-DA341BED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A684-E6F8-4C91-9130-6AA19D1E457B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9849E-778D-539D-8989-C0A8BCB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F891-33C0-8DB7-1AAA-6EDB99BC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A91-FF3B-4F71-B2FD-785B2B426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D909-9C5F-1AE1-0CC0-15593104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73BDF-94AD-A552-F725-AEAD5B10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7B383-D337-17A0-A959-3762A04E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A684-E6F8-4C91-9130-6AA19D1E457B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92EA6-9593-8259-93F7-583DF98E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B4E18-A65A-FE02-125D-215CFFE8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A91-FF3B-4F71-B2FD-785B2B426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0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D7DB-302C-63CA-EE05-AAA18620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58C2A-5768-CB80-714C-E99E763C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07B7F-CDA4-ED01-5F8D-A7F8B3A8F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C5D01-4360-9C00-3641-D2F9E16C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A684-E6F8-4C91-9130-6AA19D1E457B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8E579-9640-AFC4-DF3D-3FF6A668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E45F6-2B80-0D05-02A7-E19096AD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A91-FF3B-4F71-B2FD-785B2B426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65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AFA6-C432-6725-922A-067F425D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BA638-0DE5-8E26-0B06-1BCE29BCD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D41E3-7A98-FC1A-3606-DC8F97554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0F7C5-85AF-1877-6699-DCD0519EF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0BB2E-CB9A-5B76-7CF4-3A8E6F7A5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A894F-54A9-59DF-AC0B-E3C0945C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A684-E6F8-4C91-9130-6AA19D1E457B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60740-DE8D-E10D-8C6B-C36A759F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BE0B6-88BF-EE95-7DCA-43EA6731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A91-FF3B-4F71-B2FD-785B2B426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32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E1D2-58D9-068D-E3F6-BE90A432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ABC6F-7769-B519-54AD-D527C9AF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A684-E6F8-4C91-9130-6AA19D1E457B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FAE18-C95C-4E7C-A75F-305EED53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3B282-E573-0889-DAE4-8FC2E188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A91-FF3B-4F71-B2FD-785B2B426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9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DAE69-2A39-2FE1-4763-BB6CD3CE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A684-E6F8-4C91-9130-6AA19D1E457B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36F7E-AA4E-3E2C-0631-8F9D96B8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69176-528A-B430-E419-EAF5F007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A91-FF3B-4F71-B2FD-785B2B426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82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584E-6DFB-6EE9-4745-2DFC3762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8B52-2F78-35FC-97A0-7232B03F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7ED93-9666-1B3C-BDD4-2EEA933DA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C8F0D-2705-D28E-638C-63E0B673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A684-E6F8-4C91-9130-6AA19D1E457B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2D6FD-D904-2C07-5F1E-A5004EA6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C8AF5-D578-7C4F-6811-5518454F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A91-FF3B-4F71-B2FD-785B2B426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96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A7E3-7859-79F1-7132-EF222022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53E1C-08A8-C698-12EB-79C81D154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5EFF5-9D16-0D54-09B2-E427AF23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11381-269A-4D54-22E6-3A03E013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A684-E6F8-4C91-9130-6AA19D1E457B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BCA5A-753A-8ACF-D5AA-269412AA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F8D9A-F848-CCFC-053B-E4EECE31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0A91-FF3B-4F71-B2FD-785B2B426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01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00FAD-6DE8-B21B-4EFD-EBBC7D28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541F9-9277-636C-D84B-7D831804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9E2D-47E8-1C17-FECD-4853C5A42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FA684-E6F8-4C91-9130-6AA19D1E457B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E630-602D-3B96-1D75-D437FDDDC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4B83-4FA5-3B8D-5106-3074E2A76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60A91-FF3B-4F71-B2FD-785B2B426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90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F6A3-10FC-B127-48F9-CCEA6A976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Conditions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B5F50-6C97-97AD-E8E1-45BEC9F27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83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7CCF-74B0-D35D-672B-D6A9A983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5D45-1CA1-BEA4-5CE5-09E59003B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person</a:t>
            </a:r>
          </a:p>
          <a:p>
            <a:r>
              <a:rPr lang="en-US" dirty="0"/>
              <a:t>Online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80C-C1E5-3015-29C7-023DD252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87EE-B467-76D7-E10E-6C8099A5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of a test provides an estimate of the features of the items that introduce error into the scale</a:t>
            </a:r>
          </a:p>
          <a:p>
            <a:r>
              <a:rPr lang="en-US" dirty="0"/>
              <a:t>Standard deviation provides an estimate of the features of the individual and the environment in which they completed the test that introduce error in the scale</a:t>
            </a:r>
          </a:p>
          <a:p>
            <a:r>
              <a:rPr lang="en-US" dirty="0"/>
              <a:t>Both are related to the norm group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74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4717-BB45-A323-7E2D-08A66A19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Sources of Error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D019-3693-C3F0-D842-9359B3C93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testing environment should aim to </a:t>
            </a:r>
            <a:r>
              <a:rPr lang="en-US" dirty="0" err="1"/>
              <a:t>minimise</a:t>
            </a:r>
            <a:r>
              <a:rPr lang="en-US" dirty="0"/>
              <a:t> </a:t>
            </a:r>
            <a:r>
              <a:rPr lang="en-US"/>
              <a:t>the environmental error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7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Testing Conditions</vt:lpstr>
      <vt:lpstr>Structure</vt:lpstr>
      <vt:lpstr>PowerPoint Presentation</vt:lpstr>
      <vt:lpstr>External Sources of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Conditions</dc:title>
  <dc:creator>Oliver Clark</dc:creator>
  <cp:lastModifiedBy>Oliver Clark</cp:lastModifiedBy>
  <cp:revision>2</cp:revision>
  <dcterms:created xsi:type="dcterms:W3CDTF">2023-03-09T11:16:19Z</dcterms:created>
  <dcterms:modified xsi:type="dcterms:W3CDTF">2023-03-09T18:29:38Z</dcterms:modified>
</cp:coreProperties>
</file>