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6" r:id="rId5"/>
    <p:sldId id="268" r:id="rId6"/>
    <p:sldId id="277" r:id="rId7"/>
    <p:sldId id="269" r:id="rId8"/>
    <p:sldId id="280" r:id="rId9"/>
    <p:sldId id="278" r:id="rId10"/>
    <p:sldId id="279" r:id="rId11"/>
    <p:sldId id="270" r:id="rId12"/>
    <p:sldId id="281" r:id="rId13"/>
    <p:sldId id="282" r:id="rId14"/>
    <p:sldId id="286" r:id="rId15"/>
    <p:sldId id="287" r:id="rId16"/>
    <p:sldId id="288" r:id="rId17"/>
    <p:sldId id="289" r:id="rId18"/>
    <p:sldId id="291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447D7-9788-4B90-8A4C-896BFD6E2A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154CEA-85E2-47D4-B350-57FC1469F719}">
      <dgm:prSet/>
      <dgm:spPr/>
      <dgm:t>
        <a:bodyPr/>
        <a:lstStyle/>
        <a:p>
          <a:r>
            <a:rPr lang="en-US"/>
            <a:t>Session 1</a:t>
          </a:r>
        </a:p>
      </dgm:t>
    </dgm:pt>
    <dgm:pt modelId="{D1E4D4A8-D802-4AAD-85F0-4C150AE9151A}" type="parTrans" cxnId="{2E6C33FA-70FA-4F3D-9A2E-F544D799AFB0}">
      <dgm:prSet/>
      <dgm:spPr/>
      <dgm:t>
        <a:bodyPr/>
        <a:lstStyle/>
        <a:p>
          <a:endParaRPr lang="en-US"/>
        </a:p>
      </dgm:t>
    </dgm:pt>
    <dgm:pt modelId="{39F9F32A-C5DD-4D5C-B569-B8B930247327}" type="sibTrans" cxnId="{2E6C33FA-70FA-4F3D-9A2E-F544D799AFB0}">
      <dgm:prSet/>
      <dgm:spPr/>
      <dgm:t>
        <a:bodyPr/>
        <a:lstStyle/>
        <a:p>
          <a:endParaRPr lang="en-US"/>
        </a:p>
      </dgm:t>
    </dgm:pt>
    <dgm:pt modelId="{ED898636-6078-4D65-ACA6-ADBE0530D2E4}">
      <dgm:prSet/>
      <dgm:spPr/>
      <dgm:t>
        <a:bodyPr/>
        <a:lstStyle/>
        <a:p>
          <a:r>
            <a:rPr lang="en-US"/>
            <a:t>Consider attribute profiles</a:t>
          </a:r>
        </a:p>
      </dgm:t>
    </dgm:pt>
    <dgm:pt modelId="{3D21CC09-D0E4-470E-9E27-315EB06B5A09}" type="parTrans" cxnId="{195E1079-EC0C-40CA-9EED-F47526BA2739}">
      <dgm:prSet/>
      <dgm:spPr/>
      <dgm:t>
        <a:bodyPr/>
        <a:lstStyle/>
        <a:p>
          <a:endParaRPr lang="en-US"/>
        </a:p>
      </dgm:t>
    </dgm:pt>
    <dgm:pt modelId="{A1A8144A-DDC0-445A-8FE2-1B2F121243AE}" type="sibTrans" cxnId="{195E1079-EC0C-40CA-9EED-F47526BA2739}">
      <dgm:prSet/>
      <dgm:spPr/>
      <dgm:t>
        <a:bodyPr/>
        <a:lstStyle/>
        <a:p>
          <a:endParaRPr lang="en-US"/>
        </a:p>
      </dgm:t>
    </dgm:pt>
    <dgm:pt modelId="{D66A0DA4-84C1-4047-9054-2521B889572F}">
      <dgm:prSet/>
      <dgm:spPr/>
      <dgm:t>
        <a:bodyPr/>
        <a:lstStyle/>
        <a:p>
          <a:r>
            <a:rPr lang="en-US"/>
            <a:t>Discuss scenarios in which profiles are used</a:t>
          </a:r>
        </a:p>
      </dgm:t>
    </dgm:pt>
    <dgm:pt modelId="{E3B3BD6C-4397-4896-8C07-B6F7B0B02364}" type="parTrans" cxnId="{FB3835DD-7624-4296-AC22-B5D26DEC2861}">
      <dgm:prSet/>
      <dgm:spPr/>
      <dgm:t>
        <a:bodyPr/>
        <a:lstStyle/>
        <a:p>
          <a:endParaRPr lang="en-US"/>
        </a:p>
      </dgm:t>
    </dgm:pt>
    <dgm:pt modelId="{A334BA89-6D40-455C-BBA6-CA3F5C3FCBEF}" type="sibTrans" cxnId="{FB3835DD-7624-4296-AC22-B5D26DEC2861}">
      <dgm:prSet/>
      <dgm:spPr/>
      <dgm:t>
        <a:bodyPr/>
        <a:lstStyle/>
        <a:p>
          <a:endParaRPr lang="en-US"/>
        </a:p>
      </dgm:t>
    </dgm:pt>
    <dgm:pt modelId="{9C130882-BF5E-4207-A051-72DC4F57BD5D}">
      <dgm:prSet/>
      <dgm:spPr/>
      <dgm:t>
        <a:bodyPr/>
        <a:lstStyle/>
        <a:p>
          <a:r>
            <a:rPr lang="en-GB"/>
            <a:t>Explore types of decision that can be made using profiles</a:t>
          </a:r>
          <a:endParaRPr lang="en-US"/>
        </a:p>
      </dgm:t>
    </dgm:pt>
    <dgm:pt modelId="{0714FE04-055D-413C-A91E-1D0CE46E0106}" type="parTrans" cxnId="{080B6E17-5B25-4CAD-AC52-D4D62569D614}">
      <dgm:prSet/>
      <dgm:spPr/>
      <dgm:t>
        <a:bodyPr/>
        <a:lstStyle/>
        <a:p>
          <a:endParaRPr lang="en-US"/>
        </a:p>
      </dgm:t>
    </dgm:pt>
    <dgm:pt modelId="{6D39618B-09A6-4559-AE24-64740646CF58}" type="sibTrans" cxnId="{080B6E17-5B25-4CAD-AC52-D4D62569D614}">
      <dgm:prSet/>
      <dgm:spPr/>
      <dgm:t>
        <a:bodyPr/>
        <a:lstStyle/>
        <a:p>
          <a:endParaRPr lang="en-US"/>
        </a:p>
      </dgm:t>
    </dgm:pt>
    <dgm:pt modelId="{3736B75B-B2C3-4563-AB22-9D62C653680B}">
      <dgm:prSet/>
      <dgm:spPr/>
      <dgm:t>
        <a:bodyPr/>
        <a:lstStyle/>
        <a:p>
          <a:r>
            <a:rPr lang="en-GB"/>
            <a:t>Critique these decisions in terms of their consequences</a:t>
          </a:r>
          <a:endParaRPr lang="en-US"/>
        </a:p>
      </dgm:t>
    </dgm:pt>
    <dgm:pt modelId="{86C93F0B-ADDA-429F-BD17-3751DFAE4B61}" type="parTrans" cxnId="{25A8EC2F-67C8-4E72-8347-63037A07E8EA}">
      <dgm:prSet/>
      <dgm:spPr/>
      <dgm:t>
        <a:bodyPr/>
        <a:lstStyle/>
        <a:p>
          <a:endParaRPr lang="en-US"/>
        </a:p>
      </dgm:t>
    </dgm:pt>
    <dgm:pt modelId="{2E703F2E-C388-4A8E-BF23-CC11A5EDAA9D}" type="sibTrans" cxnId="{25A8EC2F-67C8-4E72-8347-63037A07E8EA}">
      <dgm:prSet/>
      <dgm:spPr/>
      <dgm:t>
        <a:bodyPr/>
        <a:lstStyle/>
        <a:p>
          <a:endParaRPr lang="en-US"/>
        </a:p>
      </dgm:t>
    </dgm:pt>
    <dgm:pt modelId="{F30E383F-3BC1-419D-A663-6A063EFF3F0E}">
      <dgm:prSet/>
      <dgm:spPr/>
      <dgm:t>
        <a:bodyPr/>
        <a:lstStyle/>
        <a:p>
          <a:r>
            <a:rPr lang="en-GB"/>
            <a:t>Session 2</a:t>
          </a:r>
          <a:endParaRPr lang="en-US"/>
        </a:p>
      </dgm:t>
    </dgm:pt>
    <dgm:pt modelId="{12A5546D-0A49-4A94-8C94-596E40CE0C69}" type="parTrans" cxnId="{97367359-BAAC-4F0C-864A-DFA1E626361F}">
      <dgm:prSet/>
      <dgm:spPr/>
      <dgm:t>
        <a:bodyPr/>
        <a:lstStyle/>
        <a:p>
          <a:endParaRPr lang="en-US"/>
        </a:p>
      </dgm:t>
    </dgm:pt>
    <dgm:pt modelId="{3CB00349-39AC-4D12-AE03-92D0B11E5447}" type="sibTrans" cxnId="{97367359-BAAC-4F0C-864A-DFA1E626361F}">
      <dgm:prSet/>
      <dgm:spPr/>
      <dgm:t>
        <a:bodyPr/>
        <a:lstStyle/>
        <a:p>
          <a:endParaRPr lang="en-US"/>
        </a:p>
      </dgm:t>
    </dgm:pt>
    <dgm:pt modelId="{46A7A265-19B9-436D-9F8A-DC9D858F02AF}">
      <dgm:prSet/>
      <dgm:spPr/>
      <dgm:t>
        <a:bodyPr/>
        <a:lstStyle/>
        <a:p>
          <a:r>
            <a:rPr lang="en-GB"/>
            <a:t>Reverse scoring</a:t>
          </a:r>
          <a:endParaRPr lang="en-US"/>
        </a:p>
      </dgm:t>
    </dgm:pt>
    <dgm:pt modelId="{7B5713D8-E180-4535-AF5B-7EA795120D07}" type="parTrans" cxnId="{337DD7D1-5ACF-4BF0-A2FC-201BB7E6B996}">
      <dgm:prSet/>
      <dgm:spPr/>
      <dgm:t>
        <a:bodyPr/>
        <a:lstStyle/>
        <a:p>
          <a:endParaRPr lang="en-US"/>
        </a:p>
      </dgm:t>
    </dgm:pt>
    <dgm:pt modelId="{A70B9BBD-9B07-4624-B03D-019A29033A51}" type="sibTrans" cxnId="{337DD7D1-5ACF-4BF0-A2FC-201BB7E6B996}">
      <dgm:prSet/>
      <dgm:spPr/>
      <dgm:t>
        <a:bodyPr/>
        <a:lstStyle/>
        <a:p>
          <a:endParaRPr lang="en-US"/>
        </a:p>
      </dgm:t>
    </dgm:pt>
    <dgm:pt modelId="{C829855B-98FC-42C9-8C8B-459683B26D15}">
      <dgm:prSet/>
      <dgm:spPr/>
      <dgm:t>
        <a:bodyPr/>
        <a:lstStyle/>
        <a:p>
          <a:r>
            <a:rPr lang="en-GB"/>
            <a:t>Distributions of scores</a:t>
          </a:r>
          <a:endParaRPr lang="en-US"/>
        </a:p>
      </dgm:t>
    </dgm:pt>
    <dgm:pt modelId="{D161BA1D-9DA0-48EA-B5C4-82198F9C8E61}" type="parTrans" cxnId="{E396277F-FB07-468B-80B1-07EA39BA41E5}">
      <dgm:prSet/>
      <dgm:spPr/>
      <dgm:t>
        <a:bodyPr/>
        <a:lstStyle/>
        <a:p>
          <a:endParaRPr lang="en-US"/>
        </a:p>
      </dgm:t>
    </dgm:pt>
    <dgm:pt modelId="{E5646457-503F-4923-917E-FE974F3EBB2C}" type="sibTrans" cxnId="{E396277F-FB07-468B-80B1-07EA39BA41E5}">
      <dgm:prSet/>
      <dgm:spPr/>
      <dgm:t>
        <a:bodyPr/>
        <a:lstStyle/>
        <a:p>
          <a:endParaRPr lang="en-US"/>
        </a:p>
      </dgm:t>
    </dgm:pt>
    <dgm:pt modelId="{2BD49612-0987-44FD-BA17-73C45A734D1A}">
      <dgm:prSet/>
      <dgm:spPr/>
      <dgm:t>
        <a:bodyPr/>
        <a:lstStyle/>
        <a:p>
          <a:r>
            <a:rPr lang="en-GB"/>
            <a:t>Exploring available assignment measures</a:t>
          </a:r>
          <a:endParaRPr lang="en-US"/>
        </a:p>
      </dgm:t>
    </dgm:pt>
    <dgm:pt modelId="{DBEBDCFE-33D1-4015-8FB0-99E530F0C21D}" type="parTrans" cxnId="{53336F87-7E8E-4400-ACD1-7D8DAF66A047}">
      <dgm:prSet/>
      <dgm:spPr/>
      <dgm:t>
        <a:bodyPr/>
        <a:lstStyle/>
        <a:p>
          <a:endParaRPr lang="en-US"/>
        </a:p>
      </dgm:t>
    </dgm:pt>
    <dgm:pt modelId="{E3262173-535E-4BE7-A98E-099021BC4510}" type="sibTrans" cxnId="{53336F87-7E8E-4400-ACD1-7D8DAF66A047}">
      <dgm:prSet/>
      <dgm:spPr/>
      <dgm:t>
        <a:bodyPr/>
        <a:lstStyle/>
        <a:p>
          <a:endParaRPr lang="en-US"/>
        </a:p>
      </dgm:t>
    </dgm:pt>
    <dgm:pt modelId="{B62C3DE6-AB1F-4659-9870-B6FA4C9A48E1}" type="pres">
      <dgm:prSet presAssocID="{19F447D7-9788-4B90-8A4C-896BFD6E2AFC}" presName="linear" presStyleCnt="0">
        <dgm:presLayoutVars>
          <dgm:dir/>
          <dgm:animLvl val="lvl"/>
          <dgm:resizeHandles val="exact"/>
        </dgm:presLayoutVars>
      </dgm:prSet>
      <dgm:spPr/>
    </dgm:pt>
    <dgm:pt modelId="{C4F54955-D6B5-4F2D-8FD3-E5DDD6765DAC}" type="pres">
      <dgm:prSet presAssocID="{CF154CEA-85E2-47D4-B350-57FC1469F719}" presName="parentLin" presStyleCnt="0"/>
      <dgm:spPr/>
    </dgm:pt>
    <dgm:pt modelId="{D81BB910-161C-4113-B75C-E69DD1D043E2}" type="pres">
      <dgm:prSet presAssocID="{CF154CEA-85E2-47D4-B350-57FC1469F719}" presName="parentLeftMargin" presStyleLbl="node1" presStyleIdx="0" presStyleCnt="2"/>
      <dgm:spPr/>
    </dgm:pt>
    <dgm:pt modelId="{663474C8-FE52-4CFD-B7D0-D0C6844D55E1}" type="pres">
      <dgm:prSet presAssocID="{CF154CEA-85E2-47D4-B350-57FC1469F7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917139-1C5A-469D-9C38-080441156FB2}" type="pres">
      <dgm:prSet presAssocID="{CF154CEA-85E2-47D4-B350-57FC1469F719}" presName="negativeSpace" presStyleCnt="0"/>
      <dgm:spPr/>
    </dgm:pt>
    <dgm:pt modelId="{EB00098D-3AEC-437C-A299-2779FA92E948}" type="pres">
      <dgm:prSet presAssocID="{CF154CEA-85E2-47D4-B350-57FC1469F719}" presName="childText" presStyleLbl="conFgAcc1" presStyleIdx="0" presStyleCnt="2">
        <dgm:presLayoutVars>
          <dgm:bulletEnabled val="1"/>
        </dgm:presLayoutVars>
      </dgm:prSet>
      <dgm:spPr/>
    </dgm:pt>
    <dgm:pt modelId="{9D508F9D-CB2E-4C15-87BE-526AFA0618D6}" type="pres">
      <dgm:prSet presAssocID="{39F9F32A-C5DD-4D5C-B569-B8B930247327}" presName="spaceBetweenRectangles" presStyleCnt="0"/>
      <dgm:spPr/>
    </dgm:pt>
    <dgm:pt modelId="{09DC55E9-4078-4C00-AC2E-D6D6669409CA}" type="pres">
      <dgm:prSet presAssocID="{F30E383F-3BC1-419D-A663-6A063EFF3F0E}" presName="parentLin" presStyleCnt="0"/>
      <dgm:spPr/>
    </dgm:pt>
    <dgm:pt modelId="{818EE575-4592-4D4A-849B-C10DFA453C2E}" type="pres">
      <dgm:prSet presAssocID="{F30E383F-3BC1-419D-A663-6A063EFF3F0E}" presName="parentLeftMargin" presStyleLbl="node1" presStyleIdx="0" presStyleCnt="2"/>
      <dgm:spPr/>
    </dgm:pt>
    <dgm:pt modelId="{8C1D89A4-BC45-41DC-A02E-580A3E1D5EAE}" type="pres">
      <dgm:prSet presAssocID="{F30E383F-3BC1-419D-A663-6A063EFF3F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053B0-6D46-4DE0-9034-EA44BD6B35C6}" type="pres">
      <dgm:prSet presAssocID="{F30E383F-3BC1-419D-A663-6A063EFF3F0E}" presName="negativeSpace" presStyleCnt="0"/>
      <dgm:spPr/>
    </dgm:pt>
    <dgm:pt modelId="{D7DBC5A5-C9C7-4AD5-A21F-DE6B731088AB}" type="pres">
      <dgm:prSet presAssocID="{F30E383F-3BC1-419D-A663-6A063EFF3F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0B6E17-5B25-4CAD-AC52-D4D62569D614}" srcId="{CF154CEA-85E2-47D4-B350-57FC1469F719}" destId="{9C130882-BF5E-4207-A051-72DC4F57BD5D}" srcOrd="2" destOrd="0" parTransId="{0714FE04-055D-413C-A91E-1D0CE46E0106}" sibTransId="{6D39618B-09A6-4559-AE24-64740646CF58}"/>
    <dgm:cxn modelId="{BB993925-3DC8-496C-AD50-1BFA682A28B9}" type="presOf" srcId="{F30E383F-3BC1-419D-A663-6A063EFF3F0E}" destId="{818EE575-4592-4D4A-849B-C10DFA453C2E}" srcOrd="0" destOrd="0" presId="urn:microsoft.com/office/officeart/2005/8/layout/list1"/>
    <dgm:cxn modelId="{BC664D2C-29B7-4655-A424-FC5CEC2DC582}" type="presOf" srcId="{D66A0DA4-84C1-4047-9054-2521B889572F}" destId="{EB00098D-3AEC-437C-A299-2779FA92E948}" srcOrd="0" destOrd="1" presId="urn:microsoft.com/office/officeart/2005/8/layout/list1"/>
    <dgm:cxn modelId="{25A8EC2F-67C8-4E72-8347-63037A07E8EA}" srcId="{CF154CEA-85E2-47D4-B350-57FC1469F719}" destId="{3736B75B-B2C3-4563-AB22-9D62C653680B}" srcOrd="3" destOrd="0" parTransId="{86C93F0B-ADDA-429F-BD17-3751DFAE4B61}" sibTransId="{2E703F2E-C388-4A8E-BF23-CC11A5EDAA9D}"/>
    <dgm:cxn modelId="{13C3E832-3F69-464B-806C-D3E54C60242F}" type="presOf" srcId="{F30E383F-3BC1-419D-A663-6A063EFF3F0E}" destId="{8C1D89A4-BC45-41DC-A02E-580A3E1D5EAE}" srcOrd="1" destOrd="0" presId="urn:microsoft.com/office/officeart/2005/8/layout/list1"/>
    <dgm:cxn modelId="{BEF56A3B-6F6F-4A1D-B538-D441AD878285}" type="presOf" srcId="{2BD49612-0987-44FD-BA17-73C45A734D1A}" destId="{D7DBC5A5-C9C7-4AD5-A21F-DE6B731088AB}" srcOrd="0" destOrd="2" presId="urn:microsoft.com/office/officeart/2005/8/layout/list1"/>
    <dgm:cxn modelId="{358D5F63-FC10-4F86-B64E-818041A33A80}" type="presOf" srcId="{CF154CEA-85E2-47D4-B350-57FC1469F719}" destId="{D81BB910-161C-4113-B75C-E69DD1D043E2}" srcOrd="0" destOrd="0" presId="urn:microsoft.com/office/officeart/2005/8/layout/list1"/>
    <dgm:cxn modelId="{60F27877-D00C-45A5-AAEA-4FA1F87D8EEB}" type="presOf" srcId="{46A7A265-19B9-436D-9F8A-DC9D858F02AF}" destId="{D7DBC5A5-C9C7-4AD5-A21F-DE6B731088AB}" srcOrd="0" destOrd="0" presId="urn:microsoft.com/office/officeart/2005/8/layout/list1"/>
    <dgm:cxn modelId="{195E1079-EC0C-40CA-9EED-F47526BA2739}" srcId="{CF154CEA-85E2-47D4-B350-57FC1469F719}" destId="{ED898636-6078-4D65-ACA6-ADBE0530D2E4}" srcOrd="0" destOrd="0" parTransId="{3D21CC09-D0E4-470E-9E27-315EB06B5A09}" sibTransId="{A1A8144A-DDC0-445A-8FE2-1B2F121243AE}"/>
    <dgm:cxn modelId="{97367359-BAAC-4F0C-864A-DFA1E626361F}" srcId="{19F447D7-9788-4B90-8A4C-896BFD6E2AFC}" destId="{F30E383F-3BC1-419D-A663-6A063EFF3F0E}" srcOrd="1" destOrd="0" parTransId="{12A5546D-0A49-4A94-8C94-596E40CE0C69}" sibTransId="{3CB00349-39AC-4D12-AE03-92D0B11E5447}"/>
    <dgm:cxn modelId="{25388679-585D-470A-AA29-20770B2F35C7}" type="presOf" srcId="{3736B75B-B2C3-4563-AB22-9D62C653680B}" destId="{EB00098D-3AEC-437C-A299-2779FA92E948}" srcOrd="0" destOrd="3" presId="urn:microsoft.com/office/officeart/2005/8/layout/list1"/>
    <dgm:cxn modelId="{E396277F-FB07-468B-80B1-07EA39BA41E5}" srcId="{F30E383F-3BC1-419D-A663-6A063EFF3F0E}" destId="{C829855B-98FC-42C9-8C8B-459683B26D15}" srcOrd="1" destOrd="0" parTransId="{D161BA1D-9DA0-48EA-B5C4-82198F9C8E61}" sibTransId="{E5646457-503F-4923-917E-FE974F3EBB2C}"/>
    <dgm:cxn modelId="{53336F87-7E8E-4400-ACD1-7D8DAF66A047}" srcId="{F30E383F-3BC1-419D-A663-6A063EFF3F0E}" destId="{2BD49612-0987-44FD-BA17-73C45A734D1A}" srcOrd="2" destOrd="0" parTransId="{DBEBDCFE-33D1-4015-8FB0-99E530F0C21D}" sibTransId="{E3262173-535E-4BE7-A98E-099021BC4510}"/>
    <dgm:cxn modelId="{C7DD1A90-F801-41D1-BC8F-0F5500536D26}" type="presOf" srcId="{C829855B-98FC-42C9-8C8B-459683B26D15}" destId="{D7DBC5A5-C9C7-4AD5-A21F-DE6B731088AB}" srcOrd="0" destOrd="1" presId="urn:microsoft.com/office/officeart/2005/8/layout/list1"/>
    <dgm:cxn modelId="{9AD606A8-AFF4-4ACF-B68F-46655A44C110}" type="presOf" srcId="{9C130882-BF5E-4207-A051-72DC4F57BD5D}" destId="{EB00098D-3AEC-437C-A299-2779FA92E948}" srcOrd="0" destOrd="2" presId="urn:microsoft.com/office/officeart/2005/8/layout/list1"/>
    <dgm:cxn modelId="{B65695AD-BA65-4425-88D4-653A079B0AFA}" type="presOf" srcId="{CF154CEA-85E2-47D4-B350-57FC1469F719}" destId="{663474C8-FE52-4CFD-B7D0-D0C6844D55E1}" srcOrd="1" destOrd="0" presId="urn:microsoft.com/office/officeart/2005/8/layout/list1"/>
    <dgm:cxn modelId="{337DD7D1-5ACF-4BF0-A2FC-201BB7E6B996}" srcId="{F30E383F-3BC1-419D-A663-6A063EFF3F0E}" destId="{46A7A265-19B9-436D-9F8A-DC9D858F02AF}" srcOrd="0" destOrd="0" parTransId="{7B5713D8-E180-4535-AF5B-7EA795120D07}" sibTransId="{A70B9BBD-9B07-4624-B03D-019A29033A51}"/>
    <dgm:cxn modelId="{944383DA-1EF4-4BFA-A92E-163D3AB15BA6}" type="presOf" srcId="{19F447D7-9788-4B90-8A4C-896BFD6E2AFC}" destId="{B62C3DE6-AB1F-4659-9870-B6FA4C9A48E1}" srcOrd="0" destOrd="0" presId="urn:microsoft.com/office/officeart/2005/8/layout/list1"/>
    <dgm:cxn modelId="{FB3835DD-7624-4296-AC22-B5D26DEC2861}" srcId="{CF154CEA-85E2-47D4-B350-57FC1469F719}" destId="{D66A0DA4-84C1-4047-9054-2521B889572F}" srcOrd="1" destOrd="0" parTransId="{E3B3BD6C-4397-4896-8C07-B6F7B0B02364}" sibTransId="{A334BA89-6D40-455C-BBA6-CA3F5C3FCBEF}"/>
    <dgm:cxn modelId="{8FC429F8-A401-43FC-A4D6-7631597B9E95}" type="presOf" srcId="{ED898636-6078-4D65-ACA6-ADBE0530D2E4}" destId="{EB00098D-3AEC-437C-A299-2779FA92E948}" srcOrd="0" destOrd="0" presId="urn:microsoft.com/office/officeart/2005/8/layout/list1"/>
    <dgm:cxn modelId="{2E6C33FA-70FA-4F3D-9A2E-F544D799AFB0}" srcId="{19F447D7-9788-4B90-8A4C-896BFD6E2AFC}" destId="{CF154CEA-85E2-47D4-B350-57FC1469F719}" srcOrd="0" destOrd="0" parTransId="{D1E4D4A8-D802-4AAD-85F0-4C150AE9151A}" sibTransId="{39F9F32A-C5DD-4D5C-B569-B8B930247327}"/>
    <dgm:cxn modelId="{835B3D92-CD3A-4219-9374-B8199A521770}" type="presParOf" srcId="{B62C3DE6-AB1F-4659-9870-B6FA4C9A48E1}" destId="{C4F54955-D6B5-4F2D-8FD3-E5DDD6765DAC}" srcOrd="0" destOrd="0" presId="urn:microsoft.com/office/officeart/2005/8/layout/list1"/>
    <dgm:cxn modelId="{3E130825-5C33-40E6-B72B-D6BF58545692}" type="presParOf" srcId="{C4F54955-D6B5-4F2D-8FD3-E5DDD6765DAC}" destId="{D81BB910-161C-4113-B75C-E69DD1D043E2}" srcOrd="0" destOrd="0" presId="urn:microsoft.com/office/officeart/2005/8/layout/list1"/>
    <dgm:cxn modelId="{69DCA8FC-36B0-42F8-94DE-1C539B0B19D4}" type="presParOf" srcId="{C4F54955-D6B5-4F2D-8FD3-E5DDD6765DAC}" destId="{663474C8-FE52-4CFD-B7D0-D0C6844D55E1}" srcOrd="1" destOrd="0" presId="urn:microsoft.com/office/officeart/2005/8/layout/list1"/>
    <dgm:cxn modelId="{26C612BE-69B1-46BB-90DA-3F2F4FE9383D}" type="presParOf" srcId="{B62C3DE6-AB1F-4659-9870-B6FA4C9A48E1}" destId="{D7917139-1C5A-469D-9C38-080441156FB2}" srcOrd="1" destOrd="0" presId="urn:microsoft.com/office/officeart/2005/8/layout/list1"/>
    <dgm:cxn modelId="{5AE412BB-C167-45D1-9025-0A2CFCF6C7F7}" type="presParOf" srcId="{B62C3DE6-AB1F-4659-9870-B6FA4C9A48E1}" destId="{EB00098D-3AEC-437C-A299-2779FA92E948}" srcOrd="2" destOrd="0" presId="urn:microsoft.com/office/officeart/2005/8/layout/list1"/>
    <dgm:cxn modelId="{5A74A08D-0DF9-4372-A16D-A9C880C1D365}" type="presParOf" srcId="{B62C3DE6-AB1F-4659-9870-B6FA4C9A48E1}" destId="{9D508F9D-CB2E-4C15-87BE-526AFA0618D6}" srcOrd="3" destOrd="0" presId="urn:microsoft.com/office/officeart/2005/8/layout/list1"/>
    <dgm:cxn modelId="{D0875BCD-E8F8-4B32-A3E2-168621A741C6}" type="presParOf" srcId="{B62C3DE6-AB1F-4659-9870-B6FA4C9A48E1}" destId="{09DC55E9-4078-4C00-AC2E-D6D6669409CA}" srcOrd="4" destOrd="0" presId="urn:microsoft.com/office/officeart/2005/8/layout/list1"/>
    <dgm:cxn modelId="{90ADCF25-0E03-43D3-96F8-85DD96C263B5}" type="presParOf" srcId="{09DC55E9-4078-4C00-AC2E-D6D6669409CA}" destId="{818EE575-4592-4D4A-849B-C10DFA453C2E}" srcOrd="0" destOrd="0" presId="urn:microsoft.com/office/officeart/2005/8/layout/list1"/>
    <dgm:cxn modelId="{0EE688AD-4D80-46F4-BB07-9AA566A82795}" type="presParOf" srcId="{09DC55E9-4078-4C00-AC2E-D6D6669409CA}" destId="{8C1D89A4-BC45-41DC-A02E-580A3E1D5EAE}" srcOrd="1" destOrd="0" presId="urn:microsoft.com/office/officeart/2005/8/layout/list1"/>
    <dgm:cxn modelId="{0817469C-3D75-4713-BFBE-83A9C49EFA95}" type="presParOf" srcId="{B62C3DE6-AB1F-4659-9870-B6FA4C9A48E1}" destId="{D96053B0-6D46-4DE0-9034-EA44BD6B35C6}" srcOrd="5" destOrd="0" presId="urn:microsoft.com/office/officeart/2005/8/layout/list1"/>
    <dgm:cxn modelId="{8442966B-581A-494E-AA05-44F3391AF20F}" type="presParOf" srcId="{B62C3DE6-AB1F-4659-9870-B6FA4C9A48E1}" destId="{D7DBC5A5-C9C7-4AD5-A21F-DE6B731088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D2350-A9D2-4623-A997-B69ACCC1455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F86F84-B98C-4E95-9B6D-AB7E4C1E57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Disasterous</a:t>
          </a:r>
          <a:r>
            <a:rPr lang="en-US" dirty="0"/>
            <a:t> mismatch</a:t>
          </a:r>
          <a:endParaRPr lang="en-GB" dirty="0"/>
        </a:p>
      </dgm:t>
    </dgm:pt>
    <dgm:pt modelId="{EB73144F-9546-4A6D-BB36-2C8AAD28FB35}" type="parTrans" cxnId="{09F12401-B097-4CB3-A159-B769CB610343}">
      <dgm:prSet/>
      <dgm:spPr/>
      <dgm:t>
        <a:bodyPr/>
        <a:lstStyle/>
        <a:p>
          <a:endParaRPr lang="en-GB"/>
        </a:p>
      </dgm:t>
    </dgm:pt>
    <dgm:pt modelId="{0AA7FB96-8106-4D70-8B2F-766532E70DDD}" type="sibTrans" cxnId="{09F12401-B097-4CB3-A159-B769CB610343}">
      <dgm:prSet/>
      <dgm:spPr/>
      <dgm:t>
        <a:bodyPr/>
        <a:lstStyle/>
        <a:p>
          <a:endParaRPr lang="en-GB"/>
        </a:p>
      </dgm:t>
    </dgm:pt>
    <dgm:pt modelId="{26F5E867-F02B-40D0-A4B1-7793588872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The one that got away – and you never realized!</a:t>
          </a:r>
          <a:endParaRPr lang="en-GB" dirty="0"/>
        </a:p>
      </dgm:t>
    </dgm:pt>
    <dgm:pt modelId="{2C7AA56C-9CDF-4ABF-AB90-6F7113B17766}" type="parTrans" cxnId="{4AD74B0F-A542-45AE-8649-B2E50BD2C9AA}">
      <dgm:prSet/>
      <dgm:spPr/>
      <dgm:t>
        <a:bodyPr/>
        <a:lstStyle/>
        <a:p>
          <a:endParaRPr lang="en-GB"/>
        </a:p>
      </dgm:t>
    </dgm:pt>
    <dgm:pt modelId="{134DF42A-3D35-4CD3-8C56-493B5AB24959}" type="sibTrans" cxnId="{4AD74B0F-A542-45AE-8649-B2E50BD2C9AA}">
      <dgm:prSet/>
      <dgm:spPr/>
      <dgm:t>
        <a:bodyPr/>
        <a:lstStyle/>
        <a:p>
          <a:endParaRPr lang="en-GB"/>
        </a:p>
      </dgm:t>
    </dgm:pt>
    <dgm:pt modelId="{833E3E6A-4CAD-4044-9218-B3BB002465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Phew!</a:t>
          </a:r>
          <a:endParaRPr lang="en-GB" dirty="0"/>
        </a:p>
      </dgm:t>
    </dgm:pt>
    <dgm:pt modelId="{BE65B342-06B7-4A62-9A70-5BF813193D1E}" type="parTrans" cxnId="{745FA872-FD2A-426E-8CF4-6CEFEFDD0A64}">
      <dgm:prSet/>
      <dgm:spPr/>
      <dgm:t>
        <a:bodyPr/>
        <a:lstStyle/>
        <a:p>
          <a:endParaRPr lang="en-GB"/>
        </a:p>
      </dgm:t>
    </dgm:pt>
    <dgm:pt modelId="{CA422843-8FBB-468C-8DEF-6EA36D37F142}" type="sibTrans" cxnId="{745FA872-FD2A-426E-8CF4-6CEFEFDD0A64}">
      <dgm:prSet/>
      <dgm:spPr/>
      <dgm:t>
        <a:bodyPr/>
        <a:lstStyle/>
        <a:p>
          <a:endParaRPr lang="en-GB"/>
        </a:p>
      </dgm:t>
    </dgm:pt>
    <dgm:pt modelId="{B8269DC1-89FC-4CA7-B724-7B23D7D64990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416DA15F-A323-413E-93E2-C536B5910E75}" type="parTrans" cxnId="{FA68C1A0-A454-43DA-9AB0-6EF4D545D21E}">
      <dgm:prSet/>
      <dgm:spPr/>
      <dgm:t>
        <a:bodyPr/>
        <a:lstStyle/>
        <a:p>
          <a:endParaRPr lang="en-GB"/>
        </a:p>
      </dgm:t>
    </dgm:pt>
    <dgm:pt modelId="{B8EEA85E-25AD-42D0-98F1-3120E4C15C7C}" type="sibTrans" cxnId="{FA68C1A0-A454-43DA-9AB0-6EF4D545D21E}">
      <dgm:prSet/>
      <dgm:spPr/>
      <dgm:t>
        <a:bodyPr/>
        <a:lstStyle/>
        <a:p>
          <a:endParaRPr lang="en-GB"/>
        </a:p>
      </dgm:t>
    </dgm:pt>
    <dgm:pt modelId="{CB8CDE34-7023-44EC-A4BA-864F6DBBAB6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Happily ever after</a:t>
          </a:r>
          <a:endParaRPr lang="en-GB" dirty="0"/>
        </a:p>
      </dgm:t>
    </dgm:pt>
    <dgm:pt modelId="{450E9050-614B-4FEE-8FD9-A04A5E818B3A}" type="sibTrans" cxnId="{1F791F69-4658-4E4C-99C5-6AF8260B1696}">
      <dgm:prSet/>
      <dgm:spPr/>
      <dgm:t>
        <a:bodyPr/>
        <a:lstStyle/>
        <a:p>
          <a:endParaRPr lang="en-GB"/>
        </a:p>
      </dgm:t>
    </dgm:pt>
    <dgm:pt modelId="{42066384-B2B1-457C-AE50-CBF7990514A7}" type="parTrans" cxnId="{1F791F69-4658-4E4C-99C5-6AF8260B1696}">
      <dgm:prSet/>
      <dgm:spPr/>
      <dgm:t>
        <a:bodyPr/>
        <a:lstStyle/>
        <a:p>
          <a:endParaRPr lang="en-GB"/>
        </a:p>
      </dgm:t>
    </dgm:pt>
    <dgm:pt modelId="{B9D847A9-CBF9-44C7-BFE2-E1D74EE3B8FB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C354EF9E-9598-46AB-8AFA-1AA892A2A42C}" type="parTrans" cxnId="{46B62FBE-3F6F-4CB5-AD99-45C3C83BBC56}">
      <dgm:prSet/>
      <dgm:spPr/>
      <dgm:t>
        <a:bodyPr/>
        <a:lstStyle/>
        <a:p>
          <a:endParaRPr lang="en-GB"/>
        </a:p>
      </dgm:t>
    </dgm:pt>
    <dgm:pt modelId="{21E5D707-FFCB-45D1-99E3-D3057E9221D3}" type="sibTrans" cxnId="{46B62FBE-3F6F-4CB5-AD99-45C3C83BBC56}">
      <dgm:prSet/>
      <dgm:spPr/>
      <dgm:t>
        <a:bodyPr/>
        <a:lstStyle/>
        <a:p>
          <a:endParaRPr lang="en-GB"/>
        </a:p>
      </dgm:t>
    </dgm:pt>
    <dgm:pt modelId="{E7E0BC8C-1860-4FB7-BCFD-24B635CD73E5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51439B62-BB51-49AB-9144-195B3E7C4AE7}" type="parTrans" cxnId="{DF4CB7A7-B1A0-4866-808E-AF1E18F585A7}">
      <dgm:prSet/>
      <dgm:spPr/>
      <dgm:t>
        <a:bodyPr/>
        <a:lstStyle/>
        <a:p>
          <a:endParaRPr lang="en-GB"/>
        </a:p>
      </dgm:t>
    </dgm:pt>
    <dgm:pt modelId="{4BDDE139-0DBF-4DFD-B633-788E64D769E2}" type="sibTrans" cxnId="{DF4CB7A7-B1A0-4866-808E-AF1E18F585A7}">
      <dgm:prSet/>
      <dgm:spPr/>
      <dgm:t>
        <a:bodyPr/>
        <a:lstStyle/>
        <a:p>
          <a:endParaRPr lang="en-GB"/>
        </a:p>
      </dgm:t>
    </dgm:pt>
    <dgm:pt modelId="{4E50C0EE-ED58-43AD-86A0-1388004E7AE5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127F768C-3070-47CD-B297-3D40F06EBD2E}" type="parTrans" cxnId="{756FAE2E-4CCC-4724-B926-BF6F4649384E}">
      <dgm:prSet/>
      <dgm:spPr/>
      <dgm:t>
        <a:bodyPr/>
        <a:lstStyle/>
        <a:p>
          <a:endParaRPr lang="en-GB"/>
        </a:p>
      </dgm:t>
    </dgm:pt>
    <dgm:pt modelId="{0B09724A-D32A-4C16-8468-06B3153C4693}" type="sibTrans" cxnId="{756FAE2E-4CCC-4724-B926-BF6F4649384E}">
      <dgm:prSet/>
      <dgm:spPr/>
      <dgm:t>
        <a:bodyPr/>
        <a:lstStyle/>
        <a:p>
          <a:endParaRPr lang="en-GB"/>
        </a:p>
      </dgm:t>
    </dgm:pt>
    <dgm:pt modelId="{4EDEB781-26FE-434D-854D-2DBD259AC04D}" type="pres">
      <dgm:prSet presAssocID="{8ECD2350-A9D2-4623-A997-B69ACCC145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CA7E64-8469-4CC5-8C9A-7FDB70DD11BD}" type="pres">
      <dgm:prSet presAssocID="{8ECD2350-A9D2-4623-A997-B69ACCC14550}" presName="children" presStyleCnt="0"/>
      <dgm:spPr/>
    </dgm:pt>
    <dgm:pt modelId="{639F47FD-0381-44BC-9A25-72F19017857C}" type="pres">
      <dgm:prSet presAssocID="{8ECD2350-A9D2-4623-A997-B69ACCC14550}" presName="child1group" presStyleCnt="0"/>
      <dgm:spPr/>
    </dgm:pt>
    <dgm:pt modelId="{0F184DC2-F835-4E24-9757-8F65A8F9532D}" type="pres">
      <dgm:prSet presAssocID="{8ECD2350-A9D2-4623-A997-B69ACCC14550}" presName="child1" presStyleLbl="bgAcc1" presStyleIdx="0" presStyleCnt="4"/>
      <dgm:spPr/>
    </dgm:pt>
    <dgm:pt modelId="{1E1B6FCC-2AAF-4159-9C7E-180B18170A8F}" type="pres">
      <dgm:prSet presAssocID="{8ECD2350-A9D2-4623-A997-B69ACCC14550}" presName="child1Text" presStyleLbl="bgAcc1" presStyleIdx="0" presStyleCnt="4">
        <dgm:presLayoutVars>
          <dgm:bulletEnabled val="1"/>
        </dgm:presLayoutVars>
      </dgm:prSet>
      <dgm:spPr/>
    </dgm:pt>
    <dgm:pt modelId="{B8775BFE-8D2E-40AB-B34F-EF2AD032504A}" type="pres">
      <dgm:prSet presAssocID="{8ECD2350-A9D2-4623-A997-B69ACCC14550}" presName="child2group" presStyleCnt="0"/>
      <dgm:spPr/>
    </dgm:pt>
    <dgm:pt modelId="{A5589A50-2662-4F96-9A8D-8C88CDEA11BC}" type="pres">
      <dgm:prSet presAssocID="{8ECD2350-A9D2-4623-A997-B69ACCC14550}" presName="child2" presStyleLbl="bgAcc1" presStyleIdx="1" presStyleCnt="4"/>
      <dgm:spPr/>
    </dgm:pt>
    <dgm:pt modelId="{3F168988-149A-4179-8522-AA8BF3C2DCA7}" type="pres">
      <dgm:prSet presAssocID="{8ECD2350-A9D2-4623-A997-B69ACCC14550}" presName="child2Text" presStyleLbl="bgAcc1" presStyleIdx="1" presStyleCnt="4">
        <dgm:presLayoutVars>
          <dgm:bulletEnabled val="1"/>
        </dgm:presLayoutVars>
      </dgm:prSet>
      <dgm:spPr/>
    </dgm:pt>
    <dgm:pt modelId="{1F0A462D-F03D-4571-B423-44535C453A40}" type="pres">
      <dgm:prSet presAssocID="{8ECD2350-A9D2-4623-A997-B69ACCC14550}" presName="child3group" presStyleCnt="0"/>
      <dgm:spPr/>
    </dgm:pt>
    <dgm:pt modelId="{EF218F03-ABB8-4665-AA29-D64703ACE9FB}" type="pres">
      <dgm:prSet presAssocID="{8ECD2350-A9D2-4623-A997-B69ACCC14550}" presName="child3" presStyleLbl="bgAcc1" presStyleIdx="2" presStyleCnt="4"/>
      <dgm:spPr/>
    </dgm:pt>
    <dgm:pt modelId="{893190E8-9A70-4BCF-8C94-7D603C31753E}" type="pres">
      <dgm:prSet presAssocID="{8ECD2350-A9D2-4623-A997-B69ACCC14550}" presName="child3Text" presStyleLbl="bgAcc1" presStyleIdx="2" presStyleCnt="4">
        <dgm:presLayoutVars>
          <dgm:bulletEnabled val="1"/>
        </dgm:presLayoutVars>
      </dgm:prSet>
      <dgm:spPr/>
    </dgm:pt>
    <dgm:pt modelId="{1AC4A914-2851-4455-A3ED-8E99525245C1}" type="pres">
      <dgm:prSet presAssocID="{8ECD2350-A9D2-4623-A997-B69ACCC14550}" presName="child4group" presStyleCnt="0"/>
      <dgm:spPr/>
    </dgm:pt>
    <dgm:pt modelId="{C7DC3F28-E18A-4778-9F27-FEF7D8B4B12C}" type="pres">
      <dgm:prSet presAssocID="{8ECD2350-A9D2-4623-A997-B69ACCC14550}" presName="child4" presStyleLbl="bgAcc1" presStyleIdx="3" presStyleCnt="4"/>
      <dgm:spPr/>
    </dgm:pt>
    <dgm:pt modelId="{19CB65D0-8A42-4C1E-885B-7E965701D568}" type="pres">
      <dgm:prSet presAssocID="{8ECD2350-A9D2-4623-A997-B69ACCC14550}" presName="child4Text" presStyleLbl="bgAcc1" presStyleIdx="3" presStyleCnt="4">
        <dgm:presLayoutVars>
          <dgm:bulletEnabled val="1"/>
        </dgm:presLayoutVars>
      </dgm:prSet>
      <dgm:spPr/>
    </dgm:pt>
    <dgm:pt modelId="{A497A6AD-FD1F-4AE4-8982-F0FEE84FD376}" type="pres">
      <dgm:prSet presAssocID="{8ECD2350-A9D2-4623-A997-B69ACCC14550}" presName="childPlaceholder" presStyleCnt="0"/>
      <dgm:spPr/>
    </dgm:pt>
    <dgm:pt modelId="{1F6BCD38-E091-460F-ACA6-E5325D875EC7}" type="pres">
      <dgm:prSet presAssocID="{8ECD2350-A9D2-4623-A997-B69ACCC14550}" presName="circle" presStyleCnt="0"/>
      <dgm:spPr/>
    </dgm:pt>
    <dgm:pt modelId="{0E20C73F-D2DA-442D-B674-CAF75127FBC4}" type="pres">
      <dgm:prSet presAssocID="{8ECD2350-A9D2-4623-A997-B69ACCC145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0AC62F-B510-478C-873C-605A70CC4177}" type="pres">
      <dgm:prSet presAssocID="{8ECD2350-A9D2-4623-A997-B69ACCC145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B692AF-3E18-4605-9C18-B0BFDF1F2800}" type="pres">
      <dgm:prSet presAssocID="{8ECD2350-A9D2-4623-A997-B69ACCC145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91CF7F-5E68-492B-B6C2-F88C03D51C91}" type="pres">
      <dgm:prSet presAssocID="{8ECD2350-A9D2-4623-A997-B69ACCC145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0B5AC-5FA6-4AC5-83BB-0F75CC084772}" type="pres">
      <dgm:prSet presAssocID="{8ECD2350-A9D2-4623-A997-B69ACCC14550}" presName="quadrantPlaceholder" presStyleCnt="0"/>
      <dgm:spPr/>
    </dgm:pt>
    <dgm:pt modelId="{1C0F5A2E-E47A-4AA8-8171-6C07D5627552}" type="pres">
      <dgm:prSet presAssocID="{8ECD2350-A9D2-4623-A997-B69ACCC14550}" presName="center1" presStyleLbl="fgShp" presStyleIdx="0" presStyleCnt="2"/>
      <dgm:spPr/>
    </dgm:pt>
    <dgm:pt modelId="{9042622C-C0EB-43C4-BD77-7F01128E2419}" type="pres">
      <dgm:prSet presAssocID="{8ECD2350-A9D2-4623-A997-B69ACCC14550}" presName="center2" presStyleLbl="fgShp" presStyleIdx="1" presStyleCnt="2"/>
      <dgm:spPr/>
    </dgm:pt>
  </dgm:ptLst>
  <dgm:cxnLst>
    <dgm:cxn modelId="{09F12401-B097-4CB3-A159-B769CB610343}" srcId="{8ECD2350-A9D2-4623-A997-B69ACCC14550}" destId="{59F86F84-B98C-4E95-9B6D-AB7E4C1E575E}" srcOrd="0" destOrd="0" parTransId="{EB73144F-9546-4A6D-BB36-2C8AAD28FB35}" sibTransId="{0AA7FB96-8106-4D70-8B2F-766532E70DDD}"/>
    <dgm:cxn modelId="{DC87A702-2F2A-4508-99CB-3740353DB1B5}" type="presOf" srcId="{4E50C0EE-ED58-43AD-86A0-1388004E7AE5}" destId="{C7DC3F28-E18A-4778-9F27-FEF7D8B4B12C}" srcOrd="0" destOrd="0" presId="urn:microsoft.com/office/officeart/2005/8/layout/cycle4"/>
    <dgm:cxn modelId="{ECBD7B06-D624-44C9-A8D7-EFDBF2556397}" type="presOf" srcId="{B8269DC1-89FC-4CA7-B724-7B23D7D64990}" destId="{0F184DC2-F835-4E24-9757-8F65A8F9532D}" srcOrd="0" destOrd="0" presId="urn:microsoft.com/office/officeart/2005/8/layout/cycle4"/>
    <dgm:cxn modelId="{4AD74B0F-A542-45AE-8649-B2E50BD2C9AA}" srcId="{8ECD2350-A9D2-4623-A997-B69ACCC14550}" destId="{26F5E867-F02B-40D0-A4B1-77935888723E}" srcOrd="2" destOrd="0" parTransId="{2C7AA56C-9CDF-4ABF-AB90-6F7113B17766}" sibTransId="{134DF42A-3D35-4CD3-8C56-493B5AB24959}"/>
    <dgm:cxn modelId="{30EBCD12-7B86-4C55-816F-452282A58352}" type="presOf" srcId="{8ECD2350-A9D2-4623-A997-B69ACCC14550}" destId="{4EDEB781-26FE-434D-854D-2DBD259AC04D}" srcOrd="0" destOrd="0" presId="urn:microsoft.com/office/officeart/2005/8/layout/cycle4"/>
    <dgm:cxn modelId="{288FDD14-7BF0-4384-99B3-7DB9CE0E040E}" type="presOf" srcId="{B8269DC1-89FC-4CA7-B724-7B23D7D64990}" destId="{1E1B6FCC-2AAF-4159-9C7E-180B18170A8F}" srcOrd="1" destOrd="0" presId="urn:microsoft.com/office/officeart/2005/8/layout/cycle4"/>
    <dgm:cxn modelId="{04A6202B-7C4A-4913-9BC3-E45F1C6FA658}" type="presOf" srcId="{CB8CDE34-7023-44EC-A4BA-864F6DBBAB6C}" destId="{3C0AC62F-B510-478C-873C-605A70CC4177}" srcOrd="0" destOrd="0" presId="urn:microsoft.com/office/officeart/2005/8/layout/cycle4"/>
    <dgm:cxn modelId="{756FAE2E-4CCC-4724-B926-BF6F4649384E}" srcId="{833E3E6A-4CAD-4044-9218-B3BB00246539}" destId="{4E50C0EE-ED58-43AD-86A0-1388004E7AE5}" srcOrd="0" destOrd="0" parTransId="{127F768C-3070-47CD-B297-3D40F06EBD2E}" sibTransId="{0B09724A-D32A-4C16-8468-06B3153C4693}"/>
    <dgm:cxn modelId="{D8232640-CF73-493F-BA72-4A9978BE02C8}" type="presOf" srcId="{B9D847A9-CBF9-44C7-BFE2-E1D74EE3B8FB}" destId="{A5589A50-2662-4F96-9A8D-8C88CDEA11BC}" srcOrd="0" destOrd="0" presId="urn:microsoft.com/office/officeart/2005/8/layout/cycle4"/>
    <dgm:cxn modelId="{1F791F69-4658-4E4C-99C5-6AF8260B1696}" srcId="{8ECD2350-A9D2-4623-A997-B69ACCC14550}" destId="{CB8CDE34-7023-44EC-A4BA-864F6DBBAB6C}" srcOrd="1" destOrd="0" parTransId="{42066384-B2B1-457C-AE50-CBF7990514A7}" sibTransId="{450E9050-614B-4FEE-8FD9-A04A5E818B3A}"/>
    <dgm:cxn modelId="{6C536D4E-1E5E-48FB-98C7-E4F700F4A3F7}" type="presOf" srcId="{26F5E867-F02B-40D0-A4B1-77935888723E}" destId="{D4B692AF-3E18-4605-9C18-B0BFDF1F2800}" srcOrd="0" destOrd="0" presId="urn:microsoft.com/office/officeart/2005/8/layout/cycle4"/>
    <dgm:cxn modelId="{745FA872-FD2A-426E-8CF4-6CEFEFDD0A64}" srcId="{8ECD2350-A9D2-4623-A997-B69ACCC14550}" destId="{833E3E6A-4CAD-4044-9218-B3BB00246539}" srcOrd="3" destOrd="0" parTransId="{BE65B342-06B7-4A62-9A70-5BF813193D1E}" sibTransId="{CA422843-8FBB-468C-8DEF-6EA36D37F142}"/>
    <dgm:cxn modelId="{FA68C1A0-A454-43DA-9AB0-6EF4D545D21E}" srcId="{59F86F84-B98C-4E95-9B6D-AB7E4C1E575E}" destId="{B8269DC1-89FC-4CA7-B724-7B23D7D64990}" srcOrd="0" destOrd="0" parTransId="{416DA15F-A323-413E-93E2-C536B5910E75}" sibTransId="{B8EEA85E-25AD-42D0-98F1-3120E4C15C7C}"/>
    <dgm:cxn modelId="{95D3B0A4-C843-4191-A2D8-087AD78D426E}" type="presOf" srcId="{4E50C0EE-ED58-43AD-86A0-1388004E7AE5}" destId="{19CB65D0-8A42-4C1E-885B-7E965701D568}" srcOrd="1" destOrd="0" presId="urn:microsoft.com/office/officeart/2005/8/layout/cycle4"/>
    <dgm:cxn modelId="{DF4CB7A7-B1A0-4866-808E-AF1E18F585A7}" srcId="{26F5E867-F02B-40D0-A4B1-77935888723E}" destId="{E7E0BC8C-1860-4FB7-BCFD-24B635CD73E5}" srcOrd="0" destOrd="0" parTransId="{51439B62-BB51-49AB-9144-195B3E7C4AE7}" sibTransId="{4BDDE139-0DBF-4DFD-B633-788E64D769E2}"/>
    <dgm:cxn modelId="{5FD850AC-F933-40A9-9F46-A5DCF5F35362}" type="presOf" srcId="{B9D847A9-CBF9-44C7-BFE2-E1D74EE3B8FB}" destId="{3F168988-149A-4179-8522-AA8BF3C2DCA7}" srcOrd="1" destOrd="0" presId="urn:microsoft.com/office/officeart/2005/8/layout/cycle4"/>
    <dgm:cxn modelId="{46B62FBE-3F6F-4CB5-AD99-45C3C83BBC56}" srcId="{CB8CDE34-7023-44EC-A4BA-864F6DBBAB6C}" destId="{B9D847A9-CBF9-44C7-BFE2-E1D74EE3B8FB}" srcOrd="0" destOrd="0" parTransId="{C354EF9E-9598-46AB-8AFA-1AA892A2A42C}" sibTransId="{21E5D707-FFCB-45D1-99E3-D3057E9221D3}"/>
    <dgm:cxn modelId="{4CD6D8E4-F5A8-44AA-B41C-C1265AD774C2}" type="presOf" srcId="{E7E0BC8C-1860-4FB7-BCFD-24B635CD73E5}" destId="{EF218F03-ABB8-4665-AA29-D64703ACE9FB}" srcOrd="0" destOrd="0" presId="urn:microsoft.com/office/officeart/2005/8/layout/cycle4"/>
    <dgm:cxn modelId="{87CA8AF6-77F9-4D86-ABC9-901AD7E68A4E}" type="presOf" srcId="{833E3E6A-4CAD-4044-9218-B3BB00246539}" destId="{2D91CF7F-5E68-492B-B6C2-F88C03D51C91}" srcOrd="0" destOrd="0" presId="urn:microsoft.com/office/officeart/2005/8/layout/cycle4"/>
    <dgm:cxn modelId="{3B7A1FFC-2B27-4EC7-94CB-1532CCD981E1}" type="presOf" srcId="{59F86F84-B98C-4E95-9B6D-AB7E4C1E575E}" destId="{0E20C73F-D2DA-442D-B674-CAF75127FBC4}" srcOrd="0" destOrd="0" presId="urn:microsoft.com/office/officeart/2005/8/layout/cycle4"/>
    <dgm:cxn modelId="{5132FCFC-4CE1-4376-9D50-A322F9CE24F8}" type="presOf" srcId="{E7E0BC8C-1860-4FB7-BCFD-24B635CD73E5}" destId="{893190E8-9A70-4BCF-8C94-7D603C31753E}" srcOrd="1" destOrd="0" presId="urn:microsoft.com/office/officeart/2005/8/layout/cycle4"/>
    <dgm:cxn modelId="{BF19A997-7DB7-4A19-A0F9-C39899D0772F}" type="presParOf" srcId="{4EDEB781-26FE-434D-854D-2DBD259AC04D}" destId="{20CA7E64-8469-4CC5-8C9A-7FDB70DD11BD}" srcOrd="0" destOrd="0" presId="urn:microsoft.com/office/officeart/2005/8/layout/cycle4"/>
    <dgm:cxn modelId="{E08E5ED6-A9B2-413E-BAC1-5819AEE1A42A}" type="presParOf" srcId="{20CA7E64-8469-4CC5-8C9A-7FDB70DD11BD}" destId="{639F47FD-0381-44BC-9A25-72F19017857C}" srcOrd="0" destOrd="0" presId="urn:microsoft.com/office/officeart/2005/8/layout/cycle4"/>
    <dgm:cxn modelId="{6D6C6CC6-D632-4569-BDEA-61D893E43561}" type="presParOf" srcId="{639F47FD-0381-44BC-9A25-72F19017857C}" destId="{0F184DC2-F835-4E24-9757-8F65A8F9532D}" srcOrd="0" destOrd="0" presId="urn:microsoft.com/office/officeart/2005/8/layout/cycle4"/>
    <dgm:cxn modelId="{1C4C4049-4821-4C43-8453-9D969F44E835}" type="presParOf" srcId="{639F47FD-0381-44BC-9A25-72F19017857C}" destId="{1E1B6FCC-2AAF-4159-9C7E-180B18170A8F}" srcOrd="1" destOrd="0" presId="urn:microsoft.com/office/officeart/2005/8/layout/cycle4"/>
    <dgm:cxn modelId="{8FEDA23A-FE9C-4D0A-811C-E4E5BB1C8375}" type="presParOf" srcId="{20CA7E64-8469-4CC5-8C9A-7FDB70DD11BD}" destId="{B8775BFE-8D2E-40AB-B34F-EF2AD032504A}" srcOrd="1" destOrd="0" presId="urn:microsoft.com/office/officeart/2005/8/layout/cycle4"/>
    <dgm:cxn modelId="{0B601BD5-F139-4F0A-86B6-B86FD61E696F}" type="presParOf" srcId="{B8775BFE-8D2E-40AB-B34F-EF2AD032504A}" destId="{A5589A50-2662-4F96-9A8D-8C88CDEA11BC}" srcOrd="0" destOrd="0" presId="urn:microsoft.com/office/officeart/2005/8/layout/cycle4"/>
    <dgm:cxn modelId="{264D6E6A-C6FE-4FB4-AFE0-5F77C77FC2DE}" type="presParOf" srcId="{B8775BFE-8D2E-40AB-B34F-EF2AD032504A}" destId="{3F168988-149A-4179-8522-AA8BF3C2DCA7}" srcOrd="1" destOrd="0" presId="urn:microsoft.com/office/officeart/2005/8/layout/cycle4"/>
    <dgm:cxn modelId="{B1343CB6-F54D-4B6F-B21A-7601DF7D172D}" type="presParOf" srcId="{20CA7E64-8469-4CC5-8C9A-7FDB70DD11BD}" destId="{1F0A462D-F03D-4571-B423-44535C453A40}" srcOrd="2" destOrd="0" presId="urn:microsoft.com/office/officeart/2005/8/layout/cycle4"/>
    <dgm:cxn modelId="{E94AD961-481E-4C4B-BD3E-2634C0E7AAC4}" type="presParOf" srcId="{1F0A462D-F03D-4571-B423-44535C453A40}" destId="{EF218F03-ABB8-4665-AA29-D64703ACE9FB}" srcOrd="0" destOrd="0" presId="urn:microsoft.com/office/officeart/2005/8/layout/cycle4"/>
    <dgm:cxn modelId="{B9B987EB-07BE-41CC-B92E-122D43066639}" type="presParOf" srcId="{1F0A462D-F03D-4571-B423-44535C453A40}" destId="{893190E8-9A70-4BCF-8C94-7D603C31753E}" srcOrd="1" destOrd="0" presId="urn:microsoft.com/office/officeart/2005/8/layout/cycle4"/>
    <dgm:cxn modelId="{203B3A69-1D19-420E-9736-CB23587AA5D8}" type="presParOf" srcId="{20CA7E64-8469-4CC5-8C9A-7FDB70DD11BD}" destId="{1AC4A914-2851-4455-A3ED-8E99525245C1}" srcOrd="3" destOrd="0" presId="urn:microsoft.com/office/officeart/2005/8/layout/cycle4"/>
    <dgm:cxn modelId="{77360447-F1E6-4246-A3DC-61411A0A61F7}" type="presParOf" srcId="{1AC4A914-2851-4455-A3ED-8E99525245C1}" destId="{C7DC3F28-E18A-4778-9F27-FEF7D8B4B12C}" srcOrd="0" destOrd="0" presId="urn:microsoft.com/office/officeart/2005/8/layout/cycle4"/>
    <dgm:cxn modelId="{B66415D2-6491-477F-9CB5-32C0126621BD}" type="presParOf" srcId="{1AC4A914-2851-4455-A3ED-8E99525245C1}" destId="{19CB65D0-8A42-4C1E-885B-7E965701D568}" srcOrd="1" destOrd="0" presId="urn:microsoft.com/office/officeart/2005/8/layout/cycle4"/>
    <dgm:cxn modelId="{3BA25706-EFF6-4758-A50A-DB7B29D9A71A}" type="presParOf" srcId="{20CA7E64-8469-4CC5-8C9A-7FDB70DD11BD}" destId="{A497A6AD-FD1F-4AE4-8982-F0FEE84FD376}" srcOrd="4" destOrd="0" presId="urn:microsoft.com/office/officeart/2005/8/layout/cycle4"/>
    <dgm:cxn modelId="{91B3E8E9-0067-4610-8BCD-A49104DBE7B0}" type="presParOf" srcId="{4EDEB781-26FE-434D-854D-2DBD259AC04D}" destId="{1F6BCD38-E091-460F-ACA6-E5325D875EC7}" srcOrd="1" destOrd="0" presId="urn:microsoft.com/office/officeart/2005/8/layout/cycle4"/>
    <dgm:cxn modelId="{61D22DCA-5BEB-48A4-AA99-9F6E42EA6787}" type="presParOf" srcId="{1F6BCD38-E091-460F-ACA6-E5325D875EC7}" destId="{0E20C73F-D2DA-442D-B674-CAF75127FBC4}" srcOrd="0" destOrd="0" presId="urn:microsoft.com/office/officeart/2005/8/layout/cycle4"/>
    <dgm:cxn modelId="{3D236AC5-F983-4A59-A64C-F71CCA055987}" type="presParOf" srcId="{1F6BCD38-E091-460F-ACA6-E5325D875EC7}" destId="{3C0AC62F-B510-478C-873C-605A70CC4177}" srcOrd="1" destOrd="0" presId="urn:microsoft.com/office/officeart/2005/8/layout/cycle4"/>
    <dgm:cxn modelId="{82124266-EB05-4BCB-A9A9-41D51DB7AD52}" type="presParOf" srcId="{1F6BCD38-E091-460F-ACA6-E5325D875EC7}" destId="{D4B692AF-3E18-4605-9C18-B0BFDF1F2800}" srcOrd="2" destOrd="0" presId="urn:microsoft.com/office/officeart/2005/8/layout/cycle4"/>
    <dgm:cxn modelId="{5130BE3E-A7B8-4964-A668-FE1E7C8E188C}" type="presParOf" srcId="{1F6BCD38-E091-460F-ACA6-E5325D875EC7}" destId="{2D91CF7F-5E68-492B-B6C2-F88C03D51C91}" srcOrd="3" destOrd="0" presId="urn:microsoft.com/office/officeart/2005/8/layout/cycle4"/>
    <dgm:cxn modelId="{3A9CADB2-F33A-40D4-AAF8-A53A6639388E}" type="presParOf" srcId="{1F6BCD38-E091-460F-ACA6-E5325D875EC7}" destId="{0CF0B5AC-5FA6-4AC5-83BB-0F75CC084772}" srcOrd="4" destOrd="0" presId="urn:microsoft.com/office/officeart/2005/8/layout/cycle4"/>
    <dgm:cxn modelId="{8CA68214-2BB2-4F40-8577-355E0DF8B424}" type="presParOf" srcId="{4EDEB781-26FE-434D-854D-2DBD259AC04D}" destId="{1C0F5A2E-E47A-4AA8-8171-6C07D5627552}" srcOrd="2" destOrd="0" presId="urn:microsoft.com/office/officeart/2005/8/layout/cycle4"/>
    <dgm:cxn modelId="{A6A96296-0254-4751-BE21-B573188A65C9}" type="presParOf" srcId="{4EDEB781-26FE-434D-854D-2DBD259AC04D}" destId="{9042622C-C0EB-43C4-BD77-7F01128E24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A2CD5-9CD2-4C9C-ADF6-920A183D3F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E961E0-E389-4144-B9CB-18438B595E6C}">
      <dgm:prSet/>
      <dgm:spPr/>
      <dgm:t>
        <a:bodyPr/>
        <a:lstStyle/>
        <a:p>
          <a:r>
            <a:rPr lang="en-US" dirty="0"/>
            <a:t>In groups, think of ways in which decisions might have positive and negative consequences</a:t>
          </a:r>
        </a:p>
      </dgm:t>
    </dgm:pt>
    <dgm:pt modelId="{90A5A064-E5D7-4ABF-BCD3-BEC34EF75E4C}" type="parTrans" cxnId="{889B5E5F-8A84-4BE2-95DB-B2618BBB3363}">
      <dgm:prSet/>
      <dgm:spPr/>
      <dgm:t>
        <a:bodyPr/>
        <a:lstStyle/>
        <a:p>
          <a:endParaRPr lang="en-US"/>
        </a:p>
      </dgm:t>
    </dgm:pt>
    <dgm:pt modelId="{3CB731EA-CD83-49D6-9CD3-CA58820A6F43}" type="sibTrans" cxnId="{889B5E5F-8A84-4BE2-95DB-B2618BBB3363}">
      <dgm:prSet/>
      <dgm:spPr/>
      <dgm:t>
        <a:bodyPr/>
        <a:lstStyle/>
        <a:p>
          <a:endParaRPr lang="en-US"/>
        </a:p>
      </dgm:t>
    </dgm:pt>
    <dgm:pt modelId="{E3659AEE-C2C3-4CA1-B149-682817C1667F}">
      <dgm:prSet/>
      <dgm:spPr/>
      <dgm:t>
        <a:bodyPr/>
        <a:lstStyle/>
        <a:p>
          <a:r>
            <a:rPr lang="en-US" dirty="0"/>
            <a:t>How do you think we can </a:t>
          </a:r>
          <a:r>
            <a:rPr lang="en-US" dirty="0" err="1"/>
            <a:t>minimise</a:t>
          </a:r>
          <a:r>
            <a:rPr lang="en-US" dirty="0"/>
            <a:t> false positive and false negative decisions?</a:t>
          </a:r>
        </a:p>
      </dgm:t>
    </dgm:pt>
    <dgm:pt modelId="{06323026-E1FF-4C8C-957F-B5DE4E355708}" type="parTrans" cxnId="{9B894EFB-E256-40E8-8A11-CC6F5A18ADC7}">
      <dgm:prSet/>
      <dgm:spPr/>
      <dgm:t>
        <a:bodyPr/>
        <a:lstStyle/>
        <a:p>
          <a:endParaRPr lang="en-US"/>
        </a:p>
      </dgm:t>
    </dgm:pt>
    <dgm:pt modelId="{35D87247-B3E1-4BE2-AFF9-C7B773A30505}" type="sibTrans" cxnId="{9B894EFB-E256-40E8-8A11-CC6F5A18ADC7}">
      <dgm:prSet/>
      <dgm:spPr/>
      <dgm:t>
        <a:bodyPr/>
        <a:lstStyle/>
        <a:p>
          <a:endParaRPr lang="en-US"/>
        </a:p>
      </dgm:t>
    </dgm:pt>
    <dgm:pt modelId="{1CC7CB9A-19C8-4C33-9DF1-E8E793BC90CB}">
      <dgm:prSet/>
      <dgm:spPr/>
      <dgm:t>
        <a:bodyPr/>
        <a:lstStyle/>
        <a:p>
          <a:r>
            <a:rPr lang="en-US" dirty="0"/>
            <a:t>What sources of ‘error’ are there in these scenarios?</a:t>
          </a:r>
        </a:p>
      </dgm:t>
    </dgm:pt>
    <dgm:pt modelId="{148E8A49-1BD0-45B8-930E-A469C0C91E87}" type="parTrans" cxnId="{9AC8ADB4-5367-432A-AB5E-DF055F9E63F7}">
      <dgm:prSet/>
      <dgm:spPr/>
    </dgm:pt>
    <dgm:pt modelId="{2CE90A5E-D716-4FFD-BB7F-64FA5C52DB13}" type="sibTrans" cxnId="{9AC8ADB4-5367-432A-AB5E-DF055F9E63F7}">
      <dgm:prSet/>
      <dgm:spPr/>
    </dgm:pt>
    <dgm:pt modelId="{16F96E2A-AE50-4C4B-B29F-D6DC0C441430}" type="pres">
      <dgm:prSet presAssocID="{ABBA2CD5-9CD2-4C9C-ADF6-920A183D3FD0}" presName="linear" presStyleCnt="0">
        <dgm:presLayoutVars>
          <dgm:animLvl val="lvl"/>
          <dgm:resizeHandles val="exact"/>
        </dgm:presLayoutVars>
      </dgm:prSet>
      <dgm:spPr/>
    </dgm:pt>
    <dgm:pt modelId="{42B90BC5-957C-4157-BE58-5F1F0EAA21E3}" type="pres">
      <dgm:prSet presAssocID="{78E961E0-E389-4144-B9CB-18438B595E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48419F-9773-4445-8644-895C7ABEA9FA}" type="pres">
      <dgm:prSet presAssocID="{3CB731EA-CD83-49D6-9CD3-CA58820A6F43}" presName="spacer" presStyleCnt="0"/>
      <dgm:spPr/>
    </dgm:pt>
    <dgm:pt modelId="{EFE5EE31-529C-45A6-9448-A0F561C04E7F}" type="pres">
      <dgm:prSet presAssocID="{E3659AEE-C2C3-4CA1-B149-682817C166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C83CE-5E5E-4631-9E78-53B7D7C6C5E4}" type="pres">
      <dgm:prSet presAssocID="{35D87247-B3E1-4BE2-AFF9-C7B773A30505}" presName="spacer" presStyleCnt="0"/>
      <dgm:spPr/>
    </dgm:pt>
    <dgm:pt modelId="{8E9BE680-CD01-4A5C-889B-C1B34CAA647C}" type="pres">
      <dgm:prSet presAssocID="{1CC7CB9A-19C8-4C33-9DF1-E8E793BC90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23E202-314C-4A07-8C60-91219E2B68CD}" type="presOf" srcId="{1CC7CB9A-19C8-4C33-9DF1-E8E793BC90CB}" destId="{8E9BE680-CD01-4A5C-889B-C1B34CAA647C}" srcOrd="0" destOrd="0" presId="urn:microsoft.com/office/officeart/2005/8/layout/vList2"/>
    <dgm:cxn modelId="{0F49945C-EAC4-40D0-AE3E-EA6A905790CF}" type="presOf" srcId="{78E961E0-E389-4144-B9CB-18438B595E6C}" destId="{42B90BC5-957C-4157-BE58-5F1F0EAA21E3}" srcOrd="0" destOrd="0" presId="urn:microsoft.com/office/officeart/2005/8/layout/vList2"/>
    <dgm:cxn modelId="{889B5E5F-8A84-4BE2-95DB-B2618BBB3363}" srcId="{ABBA2CD5-9CD2-4C9C-ADF6-920A183D3FD0}" destId="{78E961E0-E389-4144-B9CB-18438B595E6C}" srcOrd="0" destOrd="0" parTransId="{90A5A064-E5D7-4ABF-BCD3-BEC34EF75E4C}" sibTransId="{3CB731EA-CD83-49D6-9CD3-CA58820A6F43}"/>
    <dgm:cxn modelId="{9AC8ADB4-5367-432A-AB5E-DF055F9E63F7}" srcId="{ABBA2CD5-9CD2-4C9C-ADF6-920A183D3FD0}" destId="{1CC7CB9A-19C8-4C33-9DF1-E8E793BC90CB}" srcOrd="2" destOrd="0" parTransId="{148E8A49-1BD0-45B8-930E-A469C0C91E87}" sibTransId="{2CE90A5E-D716-4FFD-BB7F-64FA5C52DB13}"/>
    <dgm:cxn modelId="{2AA29EC7-1485-486C-A273-BB58ED50EE2C}" type="presOf" srcId="{ABBA2CD5-9CD2-4C9C-ADF6-920A183D3FD0}" destId="{16F96E2A-AE50-4C4B-B29F-D6DC0C441430}" srcOrd="0" destOrd="0" presId="urn:microsoft.com/office/officeart/2005/8/layout/vList2"/>
    <dgm:cxn modelId="{9DDCD1C8-BE03-44C1-93C5-5F7C5DE18B0F}" type="presOf" srcId="{E3659AEE-C2C3-4CA1-B149-682817C1667F}" destId="{EFE5EE31-529C-45A6-9448-A0F561C04E7F}" srcOrd="0" destOrd="0" presId="urn:microsoft.com/office/officeart/2005/8/layout/vList2"/>
    <dgm:cxn modelId="{9B894EFB-E256-40E8-8A11-CC6F5A18ADC7}" srcId="{ABBA2CD5-9CD2-4C9C-ADF6-920A183D3FD0}" destId="{E3659AEE-C2C3-4CA1-B149-682817C1667F}" srcOrd="1" destOrd="0" parTransId="{06323026-E1FF-4C8C-957F-B5DE4E355708}" sibTransId="{35D87247-B3E1-4BE2-AFF9-C7B773A30505}"/>
    <dgm:cxn modelId="{B9D0C140-A96C-4131-ADAA-A4FC84E0A628}" type="presParOf" srcId="{16F96E2A-AE50-4C4B-B29F-D6DC0C441430}" destId="{42B90BC5-957C-4157-BE58-5F1F0EAA21E3}" srcOrd="0" destOrd="0" presId="urn:microsoft.com/office/officeart/2005/8/layout/vList2"/>
    <dgm:cxn modelId="{A57C5DF0-0BC5-4129-8779-C6564FBEB980}" type="presParOf" srcId="{16F96E2A-AE50-4C4B-B29F-D6DC0C441430}" destId="{1B48419F-9773-4445-8644-895C7ABEA9FA}" srcOrd="1" destOrd="0" presId="urn:microsoft.com/office/officeart/2005/8/layout/vList2"/>
    <dgm:cxn modelId="{A5943765-1176-4854-A416-26728D25C601}" type="presParOf" srcId="{16F96E2A-AE50-4C4B-B29F-D6DC0C441430}" destId="{EFE5EE31-529C-45A6-9448-A0F561C04E7F}" srcOrd="2" destOrd="0" presId="urn:microsoft.com/office/officeart/2005/8/layout/vList2"/>
    <dgm:cxn modelId="{6E1ACE87-D716-4F3C-B442-00B9F8C83FCB}" type="presParOf" srcId="{16F96E2A-AE50-4C4B-B29F-D6DC0C441430}" destId="{227C83CE-5E5E-4631-9E78-53B7D7C6C5E4}" srcOrd="3" destOrd="0" presId="urn:microsoft.com/office/officeart/2005/8/layout/vList2"/>
    <dgm:cxn modelId="{F6DE160F-0EF4-4D9D-8D90-6E18968982B8}" type="presParOf" srcId="{16F96E2A-AE50-4C4B-B29F-D6DC0C441430}" destId="{8E9BE680-CD01-4A5C-889B-C1B34CAA64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0D83E0-3387-4EE0-8DF1-78B57E04E4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3E2E93-CB21-4C92-9DFD-A49FB6890B50}">
      <dgm:prSet/>
      <dgm:spPr/>
      <dgm:t>
        <a:bodyPr/>
        <a:lstStyle/>
        <a:p>
          <a:r>
            <a:rPr lang="en-US"/>
            <a:t>Brief Introduction to Percentiles</a:t>
          </a:r>
        </a:p>
      </dgm:t>
    </dgm:pt>
    <dgm:pt modelId="{43510AA2-AA03-44CB-8268-388EE212394D}" type="parTrans" cxnId="{9009E9DA-7202-4458-85E3-D65031F19781}">
      <dgm:prSet/>
      <dgm:spPr/>
      <dgm:t>
        <a:bodyPr/>
        <a:lstStyle/>
        <a:p>
          <a:endParaRPr lang="en-US"/>
        </a:p>
      </dgm:t>
    </dgm:pt>
    <dgm:pt modelId="{CC116320-6398-4602-A03D-60900FE7E072}" type="sibTrans" cxnId="{9009E9DA-7202-4458-85E3-D65031F19781}">
      <dgm:prSet/>
      <dgm:spPr/>
      <dgm:t>
        <a:bodyPr/>
        <a:lstStyle/>
        <a:p>
          <a:endParaRPr lang="en-US"/>
        </a:p>
      </dgm:t>
    </dgm:pt>
    <dgm:pt modelId="{83F1779D-EDB6-4F04-A9E1-FA90EDD4F132}">
      <dgm:prSet/>
      <dgm:spPr/>
      <dgm:t>
        <a:bodyPr/>
        <a:lstStyle/>
        <a:p>
          <a:r>
            <a:rPr lang="en-US"/>
            <a:t>Fake Data Demo</a:t>
          </a:r>
        </a:p>
      </dgm:t>
    </dgm:pt>
    <dgm:pt modelId="{4055CCFA-87DD-49BF-8846-4E4A521C1941}" type="parTrans" cxnId="{58497C10-1D1A-4F2C-8F45-5B8A41A76874}">
      <dgm:prSet/>
      <dgm:spPr/>
      <dgm:t>
        <a:bodyPr/>
        <a:lstStyle/>
        <a:p>
          <a:endParaRPr lang="en-US"/>
        </a:p>
      </dgm:t>
    </dgm:pt>
    <dgm:pt modelId="{33E61840-10E2-49B7-BC06-9E8CF61AEE35}" type="sibTrans" cxnId="{58497C10-1D1A-4F2C-8F45-5B8A41A76874}">
      <dgm:prSet/>
      <dgm:spPr/>
      <dgm:t>
        <a:bodyPr/>
        <a:lstStyle/>
        <a:p>
          <a:endParaRPr lang="en-US"/>
        </a:p>
      </dgm:t>
    </dgm:pt>
    <dgm:pt modelId="{D60FA626-2F90-4008-BF49-6633C97BD9D8}">
      <dgm:prSet/>
      <dgm:spPr/>
      <dgm:t>
        <a:bodyPr/>
        <a:lstStyle/>
        <a:p>
          <a:r>
            <a:rPr lang="en-US"/>
            <a:t>Exploring assignment measures</a:t>
          </a:r>
        </a:p>
      </dgm:t>
    </dgm:pt>
    <dgm:pt modelId="{235001C2-A917-4900-8213-39257F3A7886}" type="parTrans" cxnId="{06424248-D58A-4CF7-9E93-9DF1461783D9}">
      <dgm:prSet/>
      <dgm:spPr/>
      <dgm:t>
        <a:bodyPr/>
        <a:lstStyle/>
        <a:p>
          <a:endParaRPr lang="en-US"/>
        </a:p>
      </dgm:t>
    </dgm:pt>
    <dgm:pt modelId="{B07C8A1E-E8D2-463B-988B-7E3D6EE1AA71}" type="sibTrans" cxnId="{06424248-D58A-4CF7-9E93-9DF1461783D9}">
      <dgm:prSet/>
      <dgm:spPr/>
      <dgm:t>
        <a:bodyPr/>
        <a:lstStyle/>
        <a:p>
          <a:endParaRPr lang="en-US"/>
        </a:p>
      </dgm:t>
    </dgm:pt>
    <dgm:pt modelId="{7B7FB2F3-5C21-407A-B694-2656C0E8B8AA}" type="pres">
      <dgm:prSet presAssocID="{280D83E0-3387-4EE0-8DF1-78B57E04E4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D7812C-7857-4CA2-A233-1CE1D6A9E922}" type="pres">
      <dgm:prSet presAssocID="{CC3E2E93-CB21-4C92-9DFD-A49FB6890B50}" presName="hierRoot1" presStyleCnt="0"/>
      <dgm:spPr/>
    </dgm:pt>
    <dgm:pt modelId="{BCCF896E-C946-424C-B0D9-71D5CD3E2E94}" type="pres">
      <dgm:prSet presAssocID="{CC3E2E93-CB21-4C92-9DFD-A49FB6890B50}" presName="composite" presStyleCnt="0"/>
      <dgm:spPr/>
    </dgm:pt>
    <dgm:pt modelId="{1D2B7DD0-6F88-4F60-B1AB-8FC4803AA53B}" type="pres">
      <dgm:prSet presAssocID="{CC3E2E93-CB21-4C92-9DFD-A49FB6890B50}" presName="background" presStyleLbl="node0" presStyleIdx="0" presStyleCnt="3"/>
      <dgm:spPr/>
    </dgm:pt>
    <dgm:pt modelId="{857DFB4E-CACA-48C1-8231-6B96D42E06FB}" type="pres">
      <dgm:prSet presAssocID="{CC3E2E93-CB21-4C92-9DFD-A49FB6890B50}" presName="text" presStyleLbl="fgAcc0" presStyleIdx="0" presStyleCnt="3">
        <dgm:presLayoutVars>
          <dgm:chPref val="3"/>
        </dgm:presLayoutVars>
      </dgm:prSet>
      <dgm:spPr/>
    </dgm:pt>
    <dgm:pt modelId="{B3B12A09-9D95-44B9-9727-A672B2273EC0}" type="pres">
      <dgm:prSet presAssocID="{CC3E2E93-CB21-4C92-9DFD-A49FB6890B50}" presName="hierChild2" presStyleCnt="0"/>
      <dgm:spPr/>
    </dgm:pt>
    <dgm:pt modelId="{2261BFD8-8FD5-4585-AFE7-A50FC50A828D}" type="pres">
      <dgm:prSet presAssocID="{83F1779D-EDB6-4F04-A9E1-FA90EDD4F132}" presName="hierRoot1" presStyleCnt="0"/>
      <dgm:spPr/>
    </dgm:pt>
    <dgm:pt modelId="{E2003451-EFDE-4750-B8E4-1CE2566FAC33}" type="pres">
      <dgm:prSet presAssocID="{83F1779D-EDB6-4F04-A9E1-FA90EDD4F132}" presName="composite" presStyleCnt="0"/>
      <dgm:spPr/>
    </dgm:pt>
    <dgm:pt modelId="{F9678005-5139-4B45-8223-86E19DABD4A9}" type="pres">
      <dgm:prSet presAssocID="{83F1779D-EDB6-4F04-A9E1-FA90EDD4F132}" presName="background" presStyleLbl="node0" presStyleIdx="1" presStyleCnt="3"/>
      <dgm:spPr/>
    </dgm:pt>
    <dgm:pt modelId="{35C6B611-58B9-4354-B2C9-2A5639FE402F}" type="pres">
      <dgm:prSet presAssocID="{83F1779D-EDB6-4F04-A9E1-FA90EDD4F132}" presName="text" presStyleLbl="fgAcc0" presStyleIdx="1" presStyleCnt="3">
        <dgm:presLayoutVars>
          <dgm:chPref val="3"/>
        </dgm:presLayoutVars>
      </dgm:prSet>
      <dgm:spPr/>
    </dgm:pt>
    <dgm:pt modelId="{87F0058E-AD12-4AA9-BF4C-15F18B517DF3}" type="pres">
      <dgm:prSet presAssocID="{83F1779D-EDB6-4F04-A9E1-FA90EDD4F132}" presName="hierChild2" presStyleCnt="0"/>
      <dgm:spPr/>
    </dgm:pt>
    <dgm:pt modelId="{14606D05-4DB1-4E80-BBA7-FFFD73A4338D}" type="pres">
      <dgm:prSet presAssocID="{D60FA626-2F90-4008-BF49-6633C97BD9D8}" presName="hierRoot1" presStyleCnt="0"/>
      <dgm:spPr/>
    </dgm:pt>
    <dgm:pt modelId="{DEFF69E1-AF70-4DFB-9803-4D97A7582C56}" type="pres">
      <dgm:prSet presAssocID="{D60FA626-2F90-4008-BF49-6633C97BD9D8}" presName="composite" presStyleCnt="0"/>
      <dgm:spPr/>
    </dgm:pt>
    <dgm:pt modelId="{50AD56EB-A7DF-410E-A3FF-94BACCCD05C8}" type="pres">
      <dgm:prSet presAssocID="{D60FA626-2F90-4008-BF49-6633C97BD9D8}" presName="background" presStyleLbl="node0" presStyleIdx="2" presStyleCnt="3"/>
      <dgm:spPr/>
    </dgm:pt>
    <dgm:pt modelId="{F89BE52B-5489-4939-8E23-15AD5877E923}" type="pres">
      <dgm:prSet presAssocID="{D60FA626-2F90-4008-BF49-6633C97BD9D8}" presName="text" presStyleLbl="fgAcc0" presStyleIdx="2" presStyleCnt="3">
        <dgm:presLayoutVars>
          <dgm:chPref val="3"/>
        </dgm:presLayoutVars>
      </dgm:prSet>
      <dgm:spPr/>
    </dgm:pt>
    <dgm:pt modelId="{5F4B130D-DF6E-45EA-8F9A-0044F050F118}" type="pres">
      <dgm:prSet presAssocID="{D60FA626-2F90-4008-BF49-6633C97BD9D8}" presName="hierChild2" presStyleCnt="0"/>
      <dgm:spPr/>
    </dgm:pt>
  </dgm:ptLst>
  <dgm:cxnLst>
    <dgm:cxn modelId="{58497C10-1D1A-4F2C-8F45-5B8A41A76874}" srcId="{280D83E0-3387-4EE0-8DF1-78B57E04E4FF}" destId="{83F1779D-EDB6-4F04-A9E1-FA90EDD4F132}" srcOrd="1" destOrd="0" parTransId="{4055CCFA-87DD-49BF-8846-4E4A521C1941}" sibTransId="{33E61840-10E2-49B7-BC06-9E8CF61AEE35}"/>
    <dgm:cxn modelId="{B3DB2938-8A1A-4271-A4DA-49354A421A38}" type="presOf" srcId="{83F1779D-EDB6-4F04-A9E1-FA90EDD4F132}" destId="{35C6B611-58B9-4354-B2C9-2A5639FE402F}" srcOrd="0" destOrd="0" presId="urn:microsoft.com/office/officeart/2005/8/layout/hierarchy1"/>
    <dgm:cxn modelId="{06424248-D58A-4CF7-9E93-9DF1461783D9}" srcId="{280D83E0-3387-4EE0-8DF1-78B57E04E4FF}" destId="{D60FA626-2F90-4008-BF49-6633C97BD9D8}" srcOrd="2" destOrd="0" parTransId="{235001C2-A917-4900-8213-39257F3A7886}" sibTransId="{B07C8A1E-E8D2-463B-988B-7E3D6EE1AA71}"/>
    <dgm:cxn modelId="{70531E7F-CDDE-4F06-94EA-93AE59BFEB69}" type="presOf" srcId="{D60FA626-2F90-4008-BF49-6633C97BD9D8}" destId="{F89BE52B-5489-4939-8E23-15AD5877E923}" srcOrd="0" destOrd="0" presId="urn:microsoft.com/office/officeart/2005/8/layout/hierarchy1"/>
    <dgm:cxn modelId="{D8E1D3B0-D763-4FC4-A499-A0969DB3BE6C}" type="presOf" srcId="{280D83E0-3387-4EE0-8DF1-78B57E04E4FF}" destId="{7B7FB2F3-5C21-407A-B694-2656C0E8B8AA}" srcOrd="0" destOrd="0" presId="urn:microsoft.com/office/officeart/2005/8/layout/hierarchy1"/>
    <dgm:cxn modelId="{9009E9DA-7202-4458-85E3-D65031F19781}" srcId="{280D83E0-3387-4EE0-8DF1-78B57E04E4FF}" destId="{CC3E2E93-CB21-4C92-9DFD-A49FB6890B50}" srcOrd="0" destOrd="0" parTransId="{43510AA2-AA03-44CB-8268-388EE212394D}" sibTransId="{CC116320-6398-4602-A03D-60900FE7E072}"/>
    <dgm:cxn modelId="{BDB96AE9-2002-4686-8F33-45342F0D567F}" type="presOf" srcId="{CC3E2E93-CB21-4C92-9DFD-A49FB6890B50}" destId="{857DFB4E-CACA-48C1-8231-6B96D42E06FB}" srcOrd="0" destOrd="0" presId="urn:microsoft.com/office/officeart/2005/8/layout/hierarchy1"/>
    <dgm:cxn modelId="{36946159-1C5E-4228-A7F2-8E92C19008A2}" type="presParOf" srcId="{7B7FB2F3-5C21-407A-B694-2656C0E8B8AA}" destId="{9DD7812C-7857-4CA2-A233-1CE1D6A9E922}" srcOrd="0" destOrd="0" presId="urn:microsoft.com/office/officeart/2005/8/layout/hierarchy1"/>
    <dgm:cxn modelId="{F13F40A9-778F-4EA0-814D-91CDCC75F9A7}" type="presParOf" srcId="{9DD7812C-7857-4CA2-A233-1CE1D6A9E922}" destId="{BCCF896E-C946-424C-B0D9-71D5CD3E2E94}" srcOrd="0" destOrd="0" presId="urn:microsoft.com/office/officeart/2005/8/layout/hierarchy1"/>
    <dgm:cxn modelId="{E97DB16C-E34E-4651-AE16-41F3B9CA6FEC}" type="presParOf" srcId="{BCCF896E-C946-424C-B0D9-71D5CD3E2E94}" destId="{1D2B7DD0-6F88-4F60-B1AB-8FC4803AA53B}" srcOrd="0" destOrd="0" presId="urn:microsoft.com/office/officeart/2005/8/layout/hierarchy1"/>
    <dgm:cxn modelId="{6EBEFB7C-B0AD-4D00-95F7-C5DF29AFCEE7}" type="presParOf" srcId="{BCCF896E-C946-424C-B0D9-71D5CD3E2E94}" destId="{857DFB4E-CACA-48C1-8231-6B96D42E06FB}" srcOrd="1" destOrd="0" presId="urn:microsoft.com/office/officeart/2005/8/layout/hierarchy1"/>
    <dgm:cxn modelId="{9EE6CC40-2861-4CE8-B837-DBC120BF7FF2}" type="presParOf" srcId="{9DD7812C-7857-4CA2-A233-1CE1D6A9E922}" destId="{B3B12A09-9D95-44B9-9727-A672B2273EC0}" srcOrd="1" destOrd="0" presId="urn:microsoft.com/office/officeart/2005/8/layout/hierarchy1"/>
    <dgm:cxn modelId="{B7F0F04F-85D2-4753-90C0-6266CF175D21}" type="presParOf" srcId="{7B7FB2F3-5C21-407A-B694-2656C0E8B8AA}" destId="{2261BFD8-8FD5-4585-AFE7-A50FC50A828D}" srcOrd="1" destOrd="0" presId="urn:microsoft.com/office/officeart/2005/8/layout/hierarchy1"/>
    <dgm:cxn modelId="{CDBA4615-E3DE-40A0-A742-3F49E4A2054C}" type="presParOf" srcId="{2261BFD8-8FD5-4585-AFE7-A50FC50A828D}" destId="{E2003451-EFDE-4750-B8E4-1CE2566FAC33}" srcOrd="0" destOrd="0" presId="urn:microsoft.com/office/officeart/2005/8/layout/hierarchy1"/>
    <dgm:cxn modelId="{0D0665E8-1FEE-4710-A9CB-9A5FBEC808A0}" type="presParOf" srcId="{E2003451-EFDE-4750-B8E4-1CE2566FAC33}" destId="{F9678005-5139-4B45-8223-86E19DABD4A9}" srcOrd="0" destOrd="0" presId="urn:microsoft.com/office/officeart/2005/8/layout/hierarchy1"/>
    <dgm:cxn modelId="{CE1160D1-CE7D-4C77-9E45-141A1B2A5275}" type="presParOf" srcId="{E2003451-EFDE-4750-B8E4-1CE2566FAC33}" destId="{35C6B611-58B9-4354-B2C9-2A5639FE402F}" srcOrd="1" destOrd="0" presId="urn:microsoft.com/office/officeart/2005/8/layout/hierarchy1"/>
    <dgm:cxn modelId="{7EEFF981-114E-4A70-A09F-6131DD4AAED4}" type="presParOf" srcId="{2261BFD8-8FD5-4585-AFE7-A50FC50A828D}" destId="{87F0058E-AD12-4AA9-BF4C-15F18B517DF3}" srcOrd="1" destOrd="0" presId="urn:microsoft.com/office/officeart/2005/8/layout/hierarchy1"/>
    <dgm:cxn modelId="{3810C75E-2F1B-451C-990A-9DF6D5FA7407}" type="presParOf" srcId="{7B7FB2F3-5C21-407A-B694-2656C0E8B8AA}" destId="{14606D05-4DB1-4E80-BBA7-FFFD73A4338D}" srcOrd="2" destOrd="0" presId="urn:microsoft.com/office/officeart/2005/8/layout/hierarchy1"/>
    <dgm:cxn modelId="{BCFB362B-4AC3-4AF2-BCA2-0FEA220B5BAE}" type="presParOf" srcId="{14606D05-4DB1-4E80-BBA7-FFFD73A4338D}" destId="{DEFF69E1-AF70-4DFB-9803-4D97A7582C56}" srcOrd="0" destOrd="0" presId="urn:microsoft.com/office/officeart/2005/8/layout/hierarchy1"/>
    <dgm:cxn modelId="{89F158B3-3C4B-4651-94C7-1E794B158FF4}" type="presParOf" srcId="{DEFF69E1-AF70-4DFB-9803-4D97A7582C56}" destId="{50AD56EB-A7DF-410E-A3FF-94BACCCD05C8}" srcOrd="0" destOrd="0" presId="urn:microsoft.com/office/officeart/2005/8/layout/hierarchy1"/>
    <dgm:cxn modelId="{ECC9F70E-4C76-4C82-A479-BEA4B117A1A1}" type="presParOf" srcId="{DEFF69E1-AF70-4DFB-9803-4D97A7582C56}" destId="{F89BE52B-5489-4939-8E23-15AD5877E923}" srcOrd="1" destOrd="0" presId="urn:microsoft.com/office/officeart/2005/8/layout/hierarchy1"/>
    <dgm:cxn modelId="{DCDDBDAA-F8A8-4A02-86DD-426DB76FFBF5}" type="presParOf" srcId="{14606D05-4DB1-4E80-BBA7-FFFD73A4338D}" destId="{5F4B130D-DF6E-45EA-8F9A-0044F050F1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0098D-3AEC-437C-A299-2779FA92E948}">
      <dsp:nvSpPr>
        <dsp:cNvPr id="0" name=""/>
        <dsp:cNvSpPr/>
      </dsp:nvSpPr>
      <dsp:spPr>
        <a:xfrm>
          <a:off x="0" y="544643"/>
          <a:ext cx="626364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Consider attribute profiles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Discuss scenarios in which profiles are used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Explore types of decision that can be made using profiles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Critique these decisions in terms of their consequences</a:t>
          </a:r>
          <a:endParaRPr lang="en-US" sz="2200" kern="1200"/>
        </a:p>
      </dsp:txBody>
      <dsp:txXfrm>
        <a:off x="0" y="544643"/>
        <a:ext cx="6263640" cy="2633399"/>
      </dsp:txXfrm>
    </dsp:sp>
    <dsp:sp modelId="{663474C8-FE52-4CFD-B7D0-D0C6844D55E1}">
      <dsp:nvSpPr>
        <dsp:cNvPr id="0" name=""/>
        <dsp:cNvSpPr/>
      </dsp:nvSpPr>
      <dsp:spPr>
        <a:xfrm>
          <a:off x="313182" y="219923"/>
          <a:ext cx="438454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Session 1</a:t>
          </a:r>
        </a:p>
      </dsp:txBody>
      <dsp:txXfrm>
        <a:off x="344885" y="251626"/>
        <a:ext cx="4321142" cy="586034"/>
      </dsp:txXfrm>
    </dsp:sp>
    <dsp:sp modelId="{D7DBC5A5-C9C7-4AD5-A21F-DE6B731088AB}">
      <dsp:nvSpPr>
        <dsp:cNvPr id="0" name=""/>
        <dsp:cNvSpPr/>
      </dsp:nvSpPr>
      <dsp:spPr>
        <a:xfrm>
          <a:off x="0" y="3621563"/>
          <a:ext cx="626364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58216" rIns="4861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Reverse scoring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Distributions of scores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Exploring available assignment measures</a:t>
          </a:r>
          <a:endParaRPr lang="en-US" sz="2200" kern="1200"/>
        </a:p>
      </dsp:txBody>
      <dsp:txXfrm>
        <a:off x="0" y="3621563"/>
        <a:ext cx="6263640" cy="1663200"/>
      </dsp:txXfrm>
    </dsp:sp>
    <dsp:sp modelId="{8C1D89A4-BC45-41DC-A02E-580A3E1D5EAE}">
      <dsp:nvSpPr>
        <dsp:cNvPr id="0" name=""/>
        <dsp:cNvSpPr/>
      </dsp:nvSpPr>
      <dsp:spPr>
        <a:xfrm>
          <a:off x="313182" y="3296843"/>
          <a:ext cx="4384548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Session 2</a:t>
          </a:r>
          <a:endParaRPr lang="en-US" sz="2200" kern="1200"/>
        </a:p>
      </dsp:txBody>
      <dsp:txXfrm>
        <a:off x="344885" y="3328546"/>
        <a:ext cx="432114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18F03-ABB8-4665-AA29-D64703ACE9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6612064" y="3337603"/>
        <a:ext cx="1443518" cy="983147"/>
      </dsp:txXfrm>
    </dsp:sp>
    <dsp:sp modelId="{C7DC3F28-E18A-4778-9F27-FEF7D8B4B12C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2460017" y="3337603"/>
        <a:ext cx="1443518" cy="983147"/>
      </dsp:txXfrm>
    </dsp:sp>
    <dsp:sp modelId="{A5589A50-2662-4F96-9A8D-8C88CDEA11BC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6612064" y="30587"/>
        <a:ext cx="1443518" cy="983147"/>
      </dsp:txXfrm>
    </dsp:sp>
    <dsp:sp modelId="{0F184DC2-F835-4E24-9757-8F65A8F9532D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2460017" y="30587"/>
        <a:ext cx="1443518" cy="983147"/>
      </dsp:txXfrm>
    </dsp:sp>
    <dsp:sp modelId="{0E20C73F-D2DA-442D-B674-CAF75127FBC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Disasterous</a:t>
          </a:r>
          <a:r>
            <a:rPr lang="en-US" sz="1500" kern="1200" dirty="0"/>
            <a:t> mismatch</a:t>
          </a:r>
          <a:endParaRPr lang="en-GB" sz="1500" kern="1200" dirty="0"/>
        </a:p>
      </dsp:txBody>
      <dsp:txXfrm>
        <a:off x="3882006" y="799875"/>
        <a:ext cx="1332280" cy="1332280"/>
      </dsp:txXfrm>
    </dsp:sp>
    <dsp:sp modelId="{3C0AC62F-B510-478C-873C-605A70CC4177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Happily ever after</a:t>
          </a:r>
          <a:endParaRPr lang="en-GB" sz="1500" kern="1200" dirty="0"/>
        </a:p>
      </dsp:txBody>
      <dsp:txXfrm rot="-5400000">
        <a:off x="5301313" y="799875"/>
        <a:ext cx="1332280" cy="1332280"/>
      </dsp:txXfrm>
    </dsp:sp>
    <dsp:sp modelId="{D4B692AF-3E18-4605-9C18-B0BFDF1F2800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one that got away – and you never realized!</a:t>
          </a:r>
          <a:endParaRPr lang="en-GB" sz="1500" kern="1200" dirty="0"/>
        </a:p>
      </dsp:txBody>
      <dsp:txXfrm rot="10800000">
        <a:off x="5301313" y="2219182"/>
        <a:ext cx="1332280" cy="1332280"/>
      </dsp:txXfrm>
    </dsp:sp>
    <dsp:sp modelId="{2D91CF7F-5E68-492B-B6C2-F88C03D51C91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Phew!</a:t>
          </a:r>
          <a:endParaRPr lang="en-GB" sz="1500" kern="1200" dirty="0"/>
        </a:p>
      </dsp:txBody>
      <dsp:txXfrm rot="5400000">
        <a:off x="3882006" y="2219182"/>
        <a:ext cx="1332280" cy="1332280"/>
      </dsp:txXfrm>
    </dsp:sp>
    <dsp:sp modelId="{1C0F5A2E-E47A-4AA8-8171-6C07D562755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622C-C0EB-43C4-BD77-7F01128E241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0BC5-957C-4157-BE58-5F1F0EAA21E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 groups, think of ways in which decisions might have positive and negative consequences</a:t>
          </a:r>
        </a:p>
      </dsp:txBody>
      <dsp:txXfrm>
        <a:off x="66025" y="114994"/>
        <a:ext cx="10383550" cy="1220470"/>
      </dsp:txXfrm>
    </dsp:sp>
    <dsp:sp modelId="{EFE5EE31-529C-45A6-9448-A0F561C04E7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How do you think we can </a:t>
          </a:r>
          <a:r>
            <a:rPr lang="en-US" sz="3400" kern="1200" dirty="0" err="1"/>
            <a:t>minimise</a:t>
          </a:r>
          <a:r>
            <a:rPr lang="en-US" sz="3400" kern="1200" dirty="0"/>
            <a:t> false positive and false negative decisions?</a:t>
          </a:r>
        </a:p>
      </dsp:txBody>
      <dsp:txXfrm>
        <a:off x="66025" y="1565434"/>
        <a:ext cx="10383550" cy="1220470"/>
      </dsp:txXfrm>
    </dsp:sp>
    <dsp:sp modelId="{8E9BE680-CD01-4A5C-889B-C1B34CAA647C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sources of ‘error’ are there in these scenarios?</a:t>
          </a:r>
        </a:p>
      </dsp:txBody>
      <dsp:txXfrm>
        <a:off x="66025" y="3015873"/>
        <a:ext cx="103835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B7DD0-6F88-4F60-B1AB-8FC4803AA53B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DFB4E-CACA-48C1-8231-6B96D42E06FB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Brief Introduction to Percentiles</a:t>
          </a:r>
        </a:p>
      </dsp:txBody>
      <dsp:txXfrm>
        <a:off x="394737" y="1117886"/>
        <a:ext cx="2930037" cy="1819255"/>
      </dsp:txXfrm>
    </dsp:sp>
    <dsp:sp modelId="{F9678005-5139-4B45-8223-86E19DABD4A9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B611-58B9-4354-B2C9-2A5639FE402F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Fake Data Demo</a:t>
          </a:r>
        </a:p>
      </dsp:txBody>
      <dsp:txXfrm>
        <a:off x="4114250" y="1117886"/>
        <a:ext cx="2930037" cy="1819255"/>
      </dsp:txXfrm>
    </dsp:sp>
    <dsp:sp modelId="{50AD56EB-A7DF-410E-A3FF-94BACCCD05C8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BE52B-5489-4939-8E23-15AD5877E923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Exploring assignment measures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89F-5313-5B91-B737-9280ECFA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17B7-BD7C-73AD-C760-7FA631A1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DB19-C1C1-D582-5036-ADE609C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09EC-9B2D-EE20-740B18C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B8D7-9CE5-7FD2-27D4-B7537CA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D36-B325-C2A8-2444-5D38BA8C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3660-A38A-AE48-C1F0-4362A75E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673B-9794-08E0-C45D-B7501DB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92B1-5AA3-D9A0-273E-40F9291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813-B1D4-3D21-8AC8-98DB6DC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3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C2DB-8F9D-DFFF-0805-6A4B72F4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4B7D-80B5-D1D2-B7FA-AC1C4A14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9FC-10FA-4439-8026-6E8ED94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CBB-27ED-B754-2717-7AF75BC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723-204E-8A1A-A88E-AAD9D05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E37-E583-7053-71A0-5C28BEF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CFD-4E74-2391-E817-9C40A86A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A11F-4D12-64E6-4084-46BC8FB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B80-1285-0B22-A6F3-D1F65EC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62-27FF-49C6-7162-D0E71D4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F9C-F7FE-FEDC-2B2B-954DA29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B0DC-DF07-5853-6392-B0CD73A8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84E3-5865-67CC-3C0B-B1D0985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840B-0C17-7169-7F86-8D5A89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CAA-371E-2707-9D2F-D844FEEA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9032-8E97-C323-2ECD-315A77B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E040-8DB6-D94B-37DC-C3CFC74A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2F5D-318A-11CB-E8EE-101A19C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FFDA-0AF0-22C7-C270-28CD3D0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549D-35C7-FCDE-C7BC-0CE2D4F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FA61-D616-569A-6EAD-A7D271E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B95-6E87-4A51-5636-E18B631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130-C6D4-A16E-12A0-FEF1A21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DCD9-D5F3-3525-674D-43C2BE5C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DC913-45A4-8E56-D922-36003D1C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506F-DF70-8C00-5314-B53C57A0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1507-5ADA-0022-074F-643F7D3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AE8B-4E1D-05D9-CAB6-FBB52B9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580-0FE3-28CE-1EB8-FE0A423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E51-4DC5-DD68-374F-E09F63A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E04-4F02-086A-1CAB-B09E963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E929-C93F-E46D-E95C-23FFB02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40DB-D317-7CE4-3023-1793AD0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E1FF-ECB0-D047-3C61-BA4F21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0E4D-372B-C312-6E28-31AB20C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BBE5-033C-00A5-0F96-F50C6B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A35-9AAB-ADFD-7172-CD2BB1C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7-FB76-0198-8A6F-FC01554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4FC1-CCD0-AB87-9D1E-870D9DB5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19AA-8B07-5DF5-9ACF-2319BE9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707-FEA9-A1C4-8683-254F5CF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CF33-0C93-27C6-EE24-D6D5173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947-38AB-2979-C93D-EC6BCEF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32B-E81C-478C-701D-55EF7C5F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9693-4EBE-C8F0-3961-25D8DEB5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0C6-8F88-A79E-7055-04E6D059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4AE1-4340-F5BE-37F2-620B75F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D861-A9E9-F526-D626-8159C5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823-7F47-9FB1-91B3-E8F12C1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A04-FFF3-F26C-501C-061E67E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C2A-273A-8C0D-0B80-FDA75813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CFBA-4B84-42B8-834C-7DB45512554A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1CE-0C8E-F337-5EF9-9B1D342A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69F0-FB71-DE20-B336-D1B8570E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398D-8CDB-1535-6555-8A223CA4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Psychological Measurement Week 2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D35-970D-0AB2-AFD1-3B5CB2E4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507B142-E626-245F-7FF0-CA5748952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39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7FF4D0C-F416-6A66-5347-7B1D971A4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522D0-C320-7158-7CD3-2436826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4952-4FD2-9DD3-5F29-20E49EA3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66385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094-17CE-01AE-1896-7E9AF9E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4508" cy="871237"/>
          </a:xfrm>
        </p:spPr>
        <p:txBody>
          <a:bodyPr/>
          <a:lstStyle/>
          <a:p>
            <a:r>
              <a:rPr lang="en-US" dirty="0"/>
              <a:t>Outcomes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B92F3E-96D3-CFA5-3648-7C254E778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D716FA-6D4F-8E46-2674-A2339C71BDDB}"/>
              </a:ext>
            </a:extLst>
          </p:cNvPr>
          <p:cNvSpPr txBox="1"/>
          <p:nvPr/>
        </p:nvSpPr>
        <p:spPr>
          <a:xfrm>
            <a:off x="1307983" y="3125246"/>
            <a:ext cx="27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Pursue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DD8C-F858-B54E-079B-E6C9402B0109}"/>
              </a:ext>
            </a:extLst>
          </p:cNvPr>
          <p:cNvSpPr txBox="1"/>
          <p:nvPr/>
        </p:nvSpPr>
        <p:spPr>
          <a:xfrm>
            <a:off x="721453" y="4358716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Pursue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172F-D3C4-BB25-91BD-3CFA40C022D5}"/>
              </a:ext>
            </a:extLst>
          </p:cNvPr>
          <p:cNvSpPr txBox="1"/>
          <p:nvPr/>
        </p:nvSpPr>
        <p:spPr>
          <a:xfrm>
            <a:off x="2892803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 your type</a:t>
            </a:r>
            <a:endParaRPr lang="en-GB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20F7-0477-6E1D-70AC-D7BB9891D9E2}"/>
              </a:ext>
            </a:extLst>
          </p:cNvPr>
          <p:cNvSpPr txBox="1"/>
          <p:nvPr/>
        </p:nvSpPr>
        <p:spPr>
          <a:xfrm>
            <a:off x="6779005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type</a:t>
            </a: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BC3F-EA5C-ABD4-BAAA-E928E08217DF}"/>
              </a:ext>
            </a:extLst>
          </p:cNvPr>
          <p:cNvSpPr/>
          <p:nvPr/>
        </p:nvSpPr>
        <p:spPr>
          <a:xfrm>
            <a:off x="2976465" y="1236362"/>
            <a:ext cx="3087376" cy="512711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A633F-D0AE-541D-7114-CE21BCD72D1A}"/>
              </a:ext>
            </a:extLst>
          </p:cNvPr>
          <p:cNvSpPr/>
          <p:nvPr/>
        </p:nvSpPr>
        <p:spPr>
          <a:xfrm>
            <a:off x="6127461" y="1236362"/>
            <a:ext cx="3087376" cy="5127116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6818-5B98-A9DD-2B37-7CC414E7532E}"/>
              </a:ext>
            </a:extLst>
          </p:cNvPr>
          <p:cNvSpPr/>
          <p:nvPr/>
        </p:nvSpPr>
        <p:spPr>
          <a:xfrm rot="16200000">
            <a:off x="3856214" y="-1309137"/>
            <a:ext cx="2223862" cy="8493384"/>
          </a:xfrm>
          <a:prstGeom prst="rect">
            <a:avLst/>
          </a:prstGeom>
          <a:solidFill>
            <a:srgbClr val="00206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3AB30-3D78-49E0-E051-EF5C4E0D0B5C}"/>
              </a:ext>
            </a:extLst>
          </p:cNvPr>
          <p:cNvSpPr/>
          <p:nvPr/>
        </p:nvSpPr>
        <p:spPr>
          <a:xfrm rot="16200000">
            <a:off x="3800010" y="970931"/>
            <a:ext cx="2313989" cy="8471101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8579B-62A6-420D-73E7-2CFF145F3976}"/>
              </a:ext>
            </a:extLst>
          </p:cNvPr>
          <p:cNvSpPr/>
          <p:nvPr/>
        </p:nvSpPr>
        <p:spPr>
          <a:xfrm>
            <a:off x="4054044" y="2686537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79144-35D0-1832-A134-2EEB16DF166F}"/>
              </a:ext>
            </a:extLst>
          </p:cNvPr>
          <p:cNvSpPr/>
          <p:nvPr/>
        </p:nvSpPr>
        <p:spPr>
          <a:xfrm>
            <a:off x="6032047" y="2686537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62573-D47D-6E2B-D8AD-6EDFB5AE5F7A}"/>
              </a:ext>
            </a:extLst>
          </p:cNvPr>
          <p:cNvSpPr/>
          <p:nvPr/>
        </p:nvSpPr>
        <p:spPr>
          <a:xfrm>
            <a:off x="4038147" y="3990175"/>
            <a:ext cx="1993900" cy="1303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ABB91-0F6A-2246-2B59-6CBD2CBF34A0}"/>
              </a:ext>
            </a:extLst>
          </p:cNvPr>
          <p:cNvSpPr/>
          <p:nvPr/>
        </p:nvSpPr>
        <p:spPr>
          <a:xfrm>
            <a:off x="6032047" y="4001294"/>
            <a:ext cx="1993900" cy="1303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2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711E8C-189F-BBBF-1535-120EA268B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51" b="7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E4079-B359-3B82-46A3-3914E0A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Consequences of Decisions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20994-A52A-EFCE-99C1-8A4D74709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3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6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F2A1E5FD-72B4-5F5A-F50E-151738955A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007" y="424328"/>
            <a:ext cx="3973936" cy="3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C06992-4713-38DC-28E7-4E86FA884E06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tinyurl.com/y4bd55un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B4A90-A8C5-DC96-5E80-16D0CDB1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8" y="572008"/>
            <a:ext cx="3475406" cy="36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DC13-6103-496A-4C83-0339BEDF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Session 2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B0DCDCC6-FA3D-CD28-47DD-B43FD0EC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33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B09EA-9184-1532-474B-393D3B5E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Structure</a:t>
            </a:r>
            <a:endParaRPr lang="en-GB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91A6C-6E66-AA40-E174-4B4088C38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99629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68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C2AF39E8-2E44-083F-4248-29100A2E3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1CAD5-6E6F-D1E8-7956-163C9471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Percentiles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AEF79-BCDA-7371-6DA6-0EE44A3F6B0B}"/>
              </a:ext>
            </a:extLst>
          </p:cNvPr>
          <p:cNvSpPr/>
          <p:nvPr/>
        </p:nvSpPr>
        <p:spPr>
          <a:xfrm>
            <a:off x="404553" y="317500"/>
            <a:ext cx="3900747" cy="1060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Percentage of people who score above a particular score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25491-1DF8-7653-DB37-1A270C366A07}"/>
              </a:ext>
            </a:extLst>
          </p:cNvPr>
          <p:cNvSpPr/>
          <p:nvPr/>
        </p:nvSpPr>
        <p:spPr>
          <a:xfrm>
            <a:off x="2195253" y="1530872"/>
            <a:ext cx="3900747" cy="1060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Ordinal data type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6AC64-5436-720A-29C9-11C6CCDE7F5D}"/>
              </a:ext>
            </a:extLst>
          </p:cNvPr>
          <p:cNvSpPr/>
          <p:nvPr/>
        </p:nvSpPr>
        <p:spPr>
          <a:xfrm>
            <a:off x="4986437" y="2682310"/>
            <a:ext cx="3900747" cy="1060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 THE PERCENTAGE DIFFERENCE FROM THE NORM GROUP!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464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B22C3-065B-8E56-ADE1-77CE57F3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064" y="175193"/>
            <a:ext cx="4023360" cy="7397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Percentiles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A9978AEE-14A4-781F-E094-677BAB390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9" r="-1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18B409-BAFA-A41A-4FFB-439AD626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3849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E73FFF-6687-9509-FFC7-C1CFD4D9C688}"/>
              </a:ext>
            </a:extLst>
          </p:cNvPr>
          <p:cNvSpPr/>
          <p:nvPr/>
        </p:nvSpPr>
        <p:spPr>
          <a:xfrm>
            <a:off x="6007100" y="5905500"/>
            <a:ext cx="1422400" cy="9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than 50% of the group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52E60-E7B0-C0B1-42CC-801499838555}"/>
              </a:ext>
            </a:extLst>
          </p:cNvPr>
          <p:cNvSpPr/>
          <p:nvPr/>
        </p:nvSpPr>
        <p:spPr>
          <a:xfrm>
            <a:off x="2514600" y="5905500"/>
            <a:ext cx="1784581" cy="9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than 2% of the group (lower than 98%)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4D6EE3-CF93-3A68-840A-E67872597E3B}"/>
              </a:ext>
            </a:extLst>
          </p:cNvPr>
          <p:cNvSpPr/>
          <p:nvPr/>
        </p:nvSpPr>
        <p:spPr>
          <a:xfrm>
            <a:off x="10420350" y="5905500"/>
            <a:ext cx="1422400" cy="9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than 99% of the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9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B22C3-065B-8E56-ADE1-77CE57F3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064" y="175193"/>
            <a:ext cx="4023360" cy="7397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Percentiles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A9978AEE-14A4-781F-E094-677BAB390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9" r="-1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0FAC19-B73D-0BFF-22EE-AEB3CB21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458" y="1012258"/>
            <a:ext cx="3220502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CDB1-0AF4-793B-EF0A-BDB2675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Measures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8E158-8CB5-07A2-5802-66A0B5CD0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83802"/>
              </p:ext>
            </p:extLst>
          </p:nvPr>
        </p:nvGraphicFramePr>
        <p:xfrm>
          <a:off x="5580643" y="642938"/>
          <a:ext cx="5847190" cy="5572128"/>
        </p:xfrm>
        <a:graphic>
          <a:graphicData uri="http://schemas.openxmlformats.org/drawingml/2006/table">
            <a:tbl>
              <a:tblPr/>
              <a:tblGrid>
                <a:gridCol w="3727864">
                  <a:extLst>
                    <a:ext uri="{9D8B030D-6E8A-4147-A177-3AD203B41FA5}">
                      <a16:colId xmlns:a16="http://schemas.microsoft.com/office/drawing/2014/main" val="66528302"/>
                    </a:ext>
                  </a:extLst>
                </a:gridCol>
                <a:gridCol w="2119326">
                  <a:extLst>
                    <a:ext uri="{9D8B030D-6E8A-4147-A177-3AD203B41FA5}">
                      <a16:colId xmlns:a16="http://schemas.microsoft.com/office/drawing/2014/main" val="916332079"/>
                    </a:ext>
                  </a:extLst>
                </a:gridCol>
              </a:tblGrid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Sub-Factors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5348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Narcissistic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0450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Machiavellian Personlaity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MACHIV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13134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5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NEO-PI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10933"/>
                  </a:ext>
                </a:extLst>
              </a:tr>
              <a:tr h="13824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Hypersensitive Narcissism &amp; 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HSN_DD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3957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 Personality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SD3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86322"/>
                  </a:ext>
                </a:extLst>
              </a:tr>
              <a:tr h="53821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Verbal Intelligence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VIQT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24937"/>
                  </a:ext>
                </a:extLst>
              </a:tr>
              <a:tr h="9603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Wing Authoritarianism</a:t>
                      </a:r>
                      <a:endParaRPr lang="en-GB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RWAS</a:t>
                      </a:r>
                      <a:endParaRPr lang="en-GB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85" marR="23985" marT="2398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0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375-6074-9B6E-1185-A672131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Aims of the session</a:t>
            </a:r>
            <a:endParaRPr lang="en-GB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37471-70CF-99A8-828F-3005F85D9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06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B54-7573-31D1-8B98-B25CAE67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C239-912D-69E4-F71A-84EC97B6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measure</a:t>
            </a:r>
          </a:p>
          <a:p>
            <a:r>
              <a:rPr lang="en-US" dirty="0"/>
              <a:t>What is the construct?</a:t>
            </a:r>
          </a:p>
          <a:p>
            <a:r>
              <a:rPr lang="en-US" dirty="0"/>
              <a:t>Think of one use for the measure</a:t>
            </a:r>
          </a:p>
          <a:p>
            <a:r>
              <a:rPr lang="en-US" dirty="0"/>
              <a:t>What is the data type?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Jamovi</a:t>
            </a:r>
            <a:endParaRPr lang="en-US" dirty="0"/>
          </a:p>
          <a:p>
            <a:pPr lvl="1"/>
            <a:r>
              <a:rPr lang="en-US" dirty="0"/>
              <a:t>Means?</a:t>
            </a:r>
          </a:p>
          <a:p>
            <a:pPr lvl="1"/>
            <a:r>
              <a:rPr lang="en-US" dirty="0"/>
              <a:t>SD’s</a:t>
            </a:r>
          </a:p>
          <a:p>
            <a:pPr lvl="1"/>
            <a:r>
              <a:rPr lang="en-US" dirty="0"/>
              <a:t>Any </a:t>
            </a:r>
            <a:r>
              <a:rPr lang="en-US"/>
              <a:t>group variables?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tinyurl.com/3k6yxs6y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QR code for this padlet">
            <a:extLst>
              <a:ext uri="{FF2B5EF4-FFF2-40B4-BE49-F238E27FC236}">
                <a16:creationId xmlns:a16="http://schemas.microsoft.com/office/drawing/2014/main" id="{9BADB16A-944B-6E49-555F-01911E07B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4F4E8-92AD-948A-13DE-39B89B4E98DB}"/>
              </a:ext>
            </a:extLst>
          </p:cNvPr>
          <p:cNvSpPr/>
          <p:nvPr/>
        </p:nvSpPr>
        <p:spPr>
          <a:xfrm>
            <a:off x="797625" y="5763260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11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4F6-6BEA-74C0-6753-A5C96DB7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First - Reflections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25B5-90F9-3649-307D-D06AD25E0AF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learned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enjoyed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Something you’ve found challenging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GB" sz="2400" dirty="0"/>
              <a:t>tinyurl.com/hjbynnnw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2" descr="QR code for this padlet">
            <a:extLst>
              <a:ext uri="{FF2B5EF4-FFF2-40B4-BE49-F238E27FC236}">
                <a16:creationId xmlns:a16="http://schemas.microsoft.com/office/drawing/2014/main" id="{7699B3F9-3893-583D-E4CE-8A0BE980E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22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C00D57-9BE9-0945-6FC8-A14ECB36A3E1}"/>
              </a:ext>
            </a:extLst>
          </p:cNvPr>
          <p:cNvSpPr/>
          <p:nvPr/>
        </p:nvSpPr>
        <p:spPr>
          <a:xfrm>
            <a:off x="381000" y="5891836"/>
            <a:ext cx="14732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5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99859-AF28-FE25-8833-57D1B552E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-1" b="2031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35ED-2407-F398-A5CF-6DAD0FB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Imaginary Scenario</a:t>
            </a:r>
            <a:endParaRPr lang="en-GB" sz="2600" dirty="0">
              <a:solidFill>
                <a:schemeClr val="bg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23F1FD-30B6-FAB2-3E2C-E528E1D3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814" y="4782312"/>
            <a:ext cx="6976872" cy="1755648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You’re on the show blind date (or the Guardian column, or a friend has set you up…)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go for dinner with someone you know little about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After the date you tell Cilla/ the reporter/ your friend…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707D621-8166-8630-2038-B252F2E4704E}"/>
              </a:ext>
            </a:extLst>
          </p:cNvPr>
          <p:cNvSpPr/>
          <p:nvPr/>
        </p:nvSpPr>
        <p:spPr>
          <a:xfrm>
            <a:off x="4379976" y="858012"/>
            <a:ext cx="7391400" cy="2959100"/>
          </a:xfrm>
          <a:prstGeom prst="wedgeEllipseCallout">
            <a:avLst>
              <a:gd name="adj1" fmla="val 41882"/>
              <a:gd name="adj2" fmla="val 7108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“They were nice, but not my type”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950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B39-8DB7-DCB0-CDE9-4A0A5AB7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statement ‘nice but not my type’</a:t>
            </a:r>
          </a:p>
          <a:p>
            <a:r>
              <a:rPr lang="en-US" dirty="0"/>
              <a:t>What has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40605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Nice but not my type….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325563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to hospitality staff</a:t>
            </a:r>
          </a:p>
          <a:p>
            <a:r>
              <a:rPr lang="en-US" dirty="0"/>
              <a:t>- Talked too much about their job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Probably a nice person</a:t>
            </a:r>
          </a:p>
          <a:p>
            <a:r>
              <a:rPr lang="en-US" dirty="0"/>
              <a:t>- Probably doesn’t have a lot of interests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is something I’m looking for</a:t>
            </a:r>
          </a:p>
          <a:p>
            <a:r>
              <a:rPr lang="en-US" dirty="0"/>
              <a:t>- But I need someone who can hold a conversation (someone else would be better suited)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Nice </a:t>
            </a:r>
          </a:p>
          <a:p>
            <a:r>
              <a:rPr lang="en-US" dirty="0"/>
              <a:t>- Not my type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person for me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second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bar graph with a yellow sphere on top">
            <a:extLst>
              <a:ext uri="{FF2B5EF4-FFF2-40B4-BE49-F238E27FC236}">
                <a16:creationId xmlns:a16="http://schemas.microsoft.com/office/drawing/2014/main" id="{FEA30F12-75CA-B94B-887F-A37CF374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C9CC2-EE69-2C4A-CA13-FF4F7A78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B00B-3F44-BCEA-BF15-3EA511137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Think of a scenario in which inferences and judgements are made on the basis of behaviour and fill in the gaps on the next slide</a:t>
            </a:r>
          </a:p>
          <a:p>
            <a:r>
              <a:rPr lang="en-US">
                <a:solidFill>
                  <a:srgbClr val="FFFFFF"/>
                </a:solidFill>
              </a:rPr>
              <a:t>Doesn’t need a positive and a negative like before</a:t>
            </a:r>
          </a:p>
          <a:p>
            <a:r>
              <a:rPr lang="en-US">
                <a:solidFill>
                  <a:srgbClr val="FFFFFF"/>
                </a:solidFill>
              </a:rPr>
              <a:t>Prepare to feedback to the group.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Observations, Inferences, Consequences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0A7DC-A74B-1DD0-7B87-D6AA6CC736B0}"/>
              </a:ext>
            </a:extLst>
          </p:cNvPr>
          <p:cNvSpPr/>
          <p:nvPr/>
        </p:nvSpPr>
        <p:spPr>
          <a:xfrm>
            <a:off x="330200" y="1238299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Observed Behaviour</a:t>
            </a:r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115A6-AFE4-E1EC-5DB1-B836805CBCE2}"/>
              </a:ext>
            </a:extLst>
          </p:cNvPr>
          <p:cNvSpPr/>
          <p:nvPr/>
        </p:nvSpPr>
        <p:spPr>
          <a:xfrm>
            <a:off x="330200" y="3636073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Comparison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086B-1478-CB22-2FAA-FEE55C31FF63}"/>
              </a:ext>
            </a:extLst>
          </p:cNvPr>
          <p:cNvSpPr/>
          <p:nvPr/>
        </p:nvSpPr>
        <p:spPr>
          <a:xfrm>
            <a:off x="330200" y="4725227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Judgement</a:t>
            </a:r>
            <a:endParaRPr lang="en-GB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67C77-7E38-03CC-0718-0C6C4E4E0C71}"/>
              </a:ext>
            </a:extLst>
          </p:cNvPr>
          <p:cNvSpPr/>
          <p:nvPr/>
        </p:nvSpPr>
        <p:spPr>
          <a:xfrm>
            <a:off x="330200" y="5814381"/>
            <a:ext cx="27432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  <a:endParaRPr lang="en-GB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377FE-75E1-7AF3-1EB7-EEB1DBB712F6}"/>
              </a:ext>
            </a:extLst>
          </p:cNvPr>
          <p:cNvSpPr/>
          <p:nvPr/>
        </p:nvSpPr>
        <p:spPr>
          <a:xfrm>
            <a:off x="6438900" y="5736033"/>
            <a:ext cx="2832100" cy="9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Consequence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53BED-04A1-C189-A0CA-8CA5E7341DC3}"/>
              </a:ext>
            </a:extLst>
          </p:cNvPr>
          <p:cNvSpPr/>
          <p:nvPr/>
        </p:nvSpPr>
        <p:spPr>
          <a:xfrm>
            <a:off x="330200" y="2437186"/>
            <a:ext cx="2743200" cy="105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5D9C8-E457-2AE5-28A1-749136F8E4C8}"/>
              </a:ext>
            </a:extLst>
          </p:cNvPr>
          <p:cNvSpPr txBox="1"/>
          <p:nvPr/>
        </p:nvSpPr>
        <p:spPr>
          <a:xfrm>
            <a:off x="3975100" y="1577568"/>
            <a:ext cx="44831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CC73F-8089-BCD5-F6F7-7689B4AF189C}"/>
              </a:ext>
            </a:extLst>
          </p:cNvPr>
          <p:cNvSpPr txBox="1"/>
          <p:nvPr/>
        </p:nvSpPr>
        <p:spPr>
          <a:xfrm>
            <a:off x="3975100" y="2437186"/>
            <a:ext cx="4483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F4305-A416-29CD-9EF3-D316A701D3F8}"/>
              </a:ext>
            </a:extLst>
          </p:cNvPr>
          <p:cNvSpPr txBox="1"/>
          <p:nvPr/>
        </p:nvSpPr>
        <p:spPr>
          <a:xfrm>
            <a:off x="3975100" y="3787669"/>
            <a:ext cx="5143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39FF-71A1-C6A1-C448-F5F2D06BEB4C}"/>
              </a:ext>
            </a:extLst>
          </p:cNvPr>
          <p:cNvSpPr txBox="1"/>
          <p:nvPr/>
        </p:nvSpPr>
        <p:spPr>
          <a:xfrm>
            <a:off x="3975100" y="501661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B7A3-0A34-7EA9-24D0-7FB2ABB994A8}"/>
              </a:ext>
            </a:extLst>
          </p:cNvPr>
          <p:cNvSpPr txBox="1"/>
          <p:nvPr/>
        </p:nvSpPr>
        <p:spPr>
          <a:xfrm>
            <a:off x="3975100" y="5965977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41669-25B9-0A84-0CE0-39BF19B2F853}"/>
              </a:ext>
            </a:extLst>
          </p:cNvPr>
          <p:cNvSpPr txBox="1"/>
          <p:nvPr/>
        </p:nvSpPr>
        <p:spPr>
          <a:xfrm>
            <a:off x="9461500" y="5887629"/>
            <a:ext cx="2120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523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Psychological Measurement Week 2</vt:lpstr>
      <vt:lpstr>Aims of the session</vt:lpstr>
      <vt:lpstr>But First - Reflections</vt:lpstr>
      <vt:lpstr>But First - Reflections</vt:lpstr>
      <vt:lpstr>Imaginary Scenario</vt:lpstr>
      <vt:lpstr>Discuss</vt:lpstr>
      <vt:lpstr>Nice but not my type….</vt:lpstr>
      <vt:lpstr>Activity</vt:lpstr>
      <vt:lpstr>Observations, Inferences, Consequences</vt:lpstr>
      <vt:lpstr>Feedback</vt:lpstr>
      <vt:lpstr>Outcomes</vt:lpstr>
      <vt:lpstr>Consequences of Decisions</vt:lpstr>
      <vt:lpstr>PowerPoint Presentation</vt:lpstr>
      <vt:lpstr>Session 2</vt:lpstr>
      <vt:lpstr>Structure</vt:lpstr>
      <vt:lpstr>Percentiles</vt:lpstr>
      <vt:lpstr>Percentiles</vt:lpstr>
      <vt:lpstr>Percentiles</vt:lpstr>
      <vt:lpstr>Assignment Measures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2</dc:title>
  <dc:creator>Oliver Clark</dc:creator>
  <cp:lastModifiedBy>Oliver Clark</cp:lastModifiedBy>
  <cp:revision>14</cp:revision>
  <dcterms:created xsi:type="dcterms:W3CDTF">2023-01-06T13:21:24Z</dcterms:created>
  <dcterms:modified xsi:type="dcterms:W3CDTF">2023-02-07T09:08:34Z</dcterms:modified>
</cp:coreProperties>
</file>