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DCBA-234D-4C44-A144-D6AC284B53C6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501BA8-95DD-420B-A854-E5D2DF5D45E0}">
      <dgm:prSet/>
      <dgm:spPr/>
      <dgm:t>
        <a:bodyPr/>
        <a:lstStyle/>
        <a:p>
          <a:r>
            <a:rPr lang="en-US"/>
            <a:t>Select</a:t>
          </a:r>
        </a:p>
      </dgm:t>
    </dgm:pt>
    <dgm:pt modelId="{76F853A1-C037-4929-A2E1-C1A42CA612CE}" type="parTrans" cxnId="{A65269C5-F36D-41A4-9C8B-0524CC771A88}">
      <dgm:prSet/>
      <dgm:spPr/>
      <dgm:t>
        <a:bodyPr/>
        <a:lstStyle/>
        <a:p>
          <a:endParaRPr lang="en-US"/>
        </a:p>
      </dgm:t>
    </dgm:pt>
    <dgm:pt modelId="{40DFAA84-9E42-41CB-BBD6-9D00D1567315}" type="sibTrans" cxnId="{A65269C5-F36D-41A4-9C8B-0524CC771A88}">
      <dgm:prSet/>
      <dgm:spPr/>
      <dgm:t>
        <a:bodyPr/>
        <a:lstStyle/>
        <a:p>
          <a:endParaRPr lang="en-US"/>
        </a:p>
      </dgm:t>
    </dgm:pt>
    <dgm:pt modelId="{33D4461C-7D84-4D84-A26A-C178D4D1A9DE}">
      <dgm:prSet/>
      <dgm:spPr/>
      <dgm:t>
        <a:bodyPr/>
        <a:lstStyle/>
        <a:p>
          <a:r>
            <a:rPr lang="en-US"/>
            <a:t>Select a scenario</a:t>
          </a:r>
        </a:p>
      </dgm:t>
    </dgm:pt>
    <dgm:pt modelId="{1F2C3C0C-13B4-4BA1-AD22-55B545597EC8}" type="parTrans" cxnId="{D7310E19-A310-4EB7-A4BC-E084070A3CC7}">
      <dgm:prSet/>
      <dgm:spPr/>
      <dgm:t>
        <a:bodyPr/>
        <a:lstStyle/>
        <a:p>
          <a:endParaRPr lang="en-US"/>
        </a:p>
      </dgm:t>
    </dgm:pt>
    <dgm:pt modelId="{76DD245D-4BAA-4419-B541-E94514646008}" type="sibTrans" cxnId="{D7310E19-A310-4EB7-A4BC-E084070A3CC7}">
      <dgm:prSet/>
      <dgm:spPr/>
      <dgm:t>
        <a:bodyPr/>
        <a:lstStyle/>
        <a:p>
          <a:endParaRPr lang="en-US"/>
        </a:p>
      </dgm:t>
    </dgm:pt>
    <dgm:pt modelId="{C6FF4233-2C31-414C-8521-2938B18B500E}">
      <dgm:prSet/>
      <dgm:spPr/>
      <dgm:t>
        <a:bodyPr/>
        <a:lstStyle/>
        <a:p>
          <a:r>
            <a:rPr lang="en-US"/>
            <a:t>Choose</a:t>
          </a:r>
        </a:p>
      </dgm:t>
    </dgm:pt>
    <dgm:pt modelId="{C72BE347-60A0-422F-823D-514F90CDD90F}" type="parTrans" cxnId="{20C79ADE-C7CB-4382-BDA3-B37473CEC932}">
      <dgm:prSet/>
      <dgm:spPr/>
      <dgm:t>
        <a:bodyPr/>
        <a:lstStyle/>
        <a:p>
          <a:endParaRPr lang="en-US"/>
        </a:p>
      </dgm:t>
    </dgm:pt>
    <dgm:pt modelId="{01B9D56F-6DB6-4C82-8A4F-0B4CC79F1FCB}" type="sibTrans" cxnId="{20C79ADE-C7CB-4382-BDA3-B37473CEC932}">
      <dgm:prSet/>
      <dgm:spPr/>
      <dgm:t>
        <a:bodyPr/>
        <a:lstStyle/>
        <a:p>
          <a:endParaRPr lang="en-US"/>
        </a:p>
      </dgm:t>
    </dgm:pt>
    <dgm:pt modelId="{121E3A56-C5F3-4CB9-89D5-B2B6423F8BAE}">
      <dgm:prSet/>
      <dgm:spPr/>
      <dgm:t>
        <a:bodyPr/>
        <a:lstStyle/>
        <a:p>
          <a:r>
            <a:rPr lang="en-US"/>
            <a:t>Choose relevant constructs</a:t>
          </a:r>
        </a:p>
      </dgm:t>
    </dgm:pt>
    <dgm:pt modelId="{7EF25553-F827-4FBA-B31D-0BABCC18BF6F}" type="parTrans" cxnId="{4B23873B-D99C-4EC1-9C7B-C84F5C2EDE4A}">
      <dgm:prSet/>
      <dgm:spPr/>
      <dgm:t>
        <a:bodyPr/>
        <a:lstStyle/>
        <a:p>
          <a:endParaRPr lang="en-US"/>
        </a:p>
      </dgm:t>
    </dgm:pt>
    <dgm:pt modelId="{94CB13F8-946E-4A72-B25F-6EA999EB9F83}" type="sibTrans" cxnId="{4B23873B-D99C-4EC1-9C7B-C84F5C2EDE4A}">
      <dgm:prSet/>
      <dgm:spPr/>
      <dgm:t>
        <a:bodyPr/>
        <a:lstStyle/>
        <a:p>
          <a:endParaRPr lang="en-US"/>
        </a:p>
      </dgm:t>
    </dgm:pt>
    <dgm:pt modelId="{020D3FB9-D2F5-45A3-8A72-016C92AFB98C}">
      <dgm:prSet/>
      <dgm:spPr/>
      <dgm:t>
        <a:bodyPr/>
        <a:lstStyle/>
        <a:p>
          <a:r>
            <a:rPr lang="en-US"/>
            <a:t>Find</a:t>
          </a:r>
        </a:p>
      </dgm:t>
    </dgm:pt>
    <dgm:pt modelId="{2C792684-193D-47CD-B965-088E43F0F4FB}" type="parTrans" cxnId="{B43B3C1A-9D3B-4B30-B6FD-39CBFF6D4F68}">
      <dgm:prSet/>
      <dgm:spPr/>
      <dgm:t>
        <a:bodyPr/>
        <a:lstStyle/>
        <a:p>
          <a:endParaRPr lang="en-US"/>
        </a:p>
      </dgm:t>
    </dgm:pt>
    <dgm:pt modelId="{64FC238B-E2E1-4535-B541-CD9BD54BDF18}" type="sibTrans" cxnId="{B43B3C1A-9D3B-4B30-B6FD-39CBFF6D4F68}">
      <dgm:prSet/>
      <dgm:spPr/>
      <dgm:t>
        <a:bodyPr/>
        <a:lstStyle/>
        <a:p>
          <a:endParaRPr lang="en-US"/>
        </a:p>
      </dgm:t>
    </dgm:pt>
    <dgm:pt modelId="{FB26E3EC-61B4-40E4-842D-637BDDD5C489}">
      <dgm:prSet/>
      <dgm:spPr/>
      <dgm:t>
        <a:bodyPr/>
        <a:lstStyle/>
        <a:p>
          <a:r>
            <a:rPr lang="en-US"/>
            <a:t>Find relevant measures</a:t>
          </a:r>
        </a:p>
      </dgm:t>
    </dgm:pt>
    <dgm:pt modelId="{9D1D991D-27E2-4BA6-84EE-420786D3D784}" type="parTrans" cxnId="{EF54C53E-8233-49F1-B41D-944DAC6A8423}">
      <dgm:prSet/>
      <dgm:spPr/>
      <dgm:t>
        <a:bodyPr/>
        <a:lstStyle/>
        <a:p>
          <a:endParaRPr lang="en-US"/>
        </a:p>
      </dgm:t>
    </dgm:pt>
    <dgm:pt modelId="{CFAFD83E-A9A3-47DD-B83C-788BE4F17E70}" type="sibTrans" cxnId="{EF54C53E-8233-49F1-B41D-944DAC6A8423}">
      <dgm:prSet/>
      <dgm:spPr/>
      <dgm:t>
        <a:bodyPr/>
        <a:lstStyle/>
        <a:p>
          <a:endParaRPr lang="en-US"/>
        </a:p>
      </dgm:t>
    </dgm:pt>
    <dgm:pt modelId="{1CB1C561-30A4-4C65-93AA-14143ED83F6F}">
      <dgm:prSet/>
      <dgm:spPr/>
      <dgm:t>
        <a:bodyPr/>
        <a:lstStyle/>
        <a:p>
          <a:r>
            <a:rPr lang="en-US"/>
            <a:t>Write up</a:t>
          </a:r>
        </a:p>
      </dgm:t>
    </dgm:pt>
    <dgm:pt modelId="{7D54C061-9F34-4451-B107-D9DEDFE68C0E}" type="parTrans" cxnId="{FBF4CE90-CFB0-4FF4-894B-3E7585D50D03}">
      <dgm:prSet/>
      <dgm:spPr/>
      <dgm:t>
        <a:bodyPr/>
        <a:lstStyle/>
        <a:p>
          <a:endParaRPr lang="en-US"/>
        </a:p>
      </dgm:t>
    </dgm:pt>
    <dgm:pt modelId="{C9CB387A-4372-476A-B5E6-F70BF8122CDC}" type="sibTrans" cxnId="{FBF4CE90-CFB0-4FF4-894B-3E7585D50D03}">
      <dgm:prSet/>
      <dgm:spPr/>
      <dgm:t>
        <a:bodyPr/>
        <a:lstStyle/>
        <a:p>
          <a:endParaRPr lang="en-US"/>
        </a:p>
      </dgm:t>
    </dgm:pt>
    <dgm:pt modelId="{1C734A7A-7350-46A0-84AE-A1D16A5B7671}">
      <dgm:prSet/>
      <dgm:spPr/>
      <dgm:t>
        <a:bodyPr/>
        <a:lstStyle/>
        <a:p>
          <a:r>
            <a:rPr lang="en-US"/>
            <a:t>Write up as a manual</a:t>
          </a:r>
        </a:p>
      </dgm:t>
    </dgm:pt>
    <dgm:pt modelId="{620F8AF2-C2BB-4C1C-B6C9-153EDE807575}" type="parTrans" cxnId="{973E358B-9763-4E24-B181-7B2E0ABECBB9}">
      <dgm:prSet/>
      <dgm:spPr/>
      <dgm:t>
        <a:bodyPr/>
        <a:lstStyle/>
        <a:p>
          <a:endParaRPr lang="en-US"/>
        </a:p>
      </dgm:t>
    </dgm:pt>
    <dgm:pt modelId="{46A2D2CD-CCC8-457B-AF78-5A6F65E47512}" type="sibTrans" cxnId="{973E358B-9763-4E24-B181-7B2E0ABECBB9}">
      <dgm:prSet/>
      <dgm:spPr/>
      <dgm:t>
        <a:bodyPr/>
        <a:lstStyle/>
        <a:p>
          <a:endParaRPr lang="en-US"/>
        </a:p>
      </dgm:t>
    </dgm:pt>
    <dgm:pt modelId="{C90A6A09-A4B9-4DA0-83C8-CEC02BF0C610}">
      <dgm:prSet/>
      <dgm:spPr/>
      <dgm:t>
        <a:bodyPr/>
        <a:lstStyle/>
        <a:p>
          <a:r>
            <a:rPr lang="en-US"/>
            <a:t>Provide</a:t>
          </a:r>
        </a:p>
      </dgm:t>
    </dgm:pt>
    <dgm:pt modelId="{C9222EB6-2441-4028-A091-36BD22F06A94}" type="parTrans" cxnId="{1C953F25-F1F8-48D8-A0BF-C521E29089E6}">
      <dgm:prSet/>
      <dgm:spPr/>
      <dgm:t>
        <a:bodyPr/>
        <a:lstStyle/>
        <a:p>
          <a:endParaRPr lang="en-US"/>
        </a:p>
      </dgm:t>
    </dgm:pt>
    <dgm:pt modelId="{8417933D-71A2-4337-9CA9-95555A618B35}" type="sibTrans" cxnId="{1C953F25-F1F8-48D8-A0BF-C521E29089E6}">
      <dgm:prSet/>
      <dgm:spPr/>
      <dgm:t>
        <a:bodyPr/>
        <a:lstStyle/>
        <a:p>
          <a:endParaRPr lang="en-US"/>
        </a:p>
      </dgm:t>
    </dgm:pt>
    <dgm:pt modelId="{8B323211-BD87-45DC-A4E7-111E16A1877A}">
      <dgm:prSet/>
      <dgm:spPr/>
      <dgm:t>
        <a:bodyPr/>
        <a:lstStyle/>
        <a:p>
          <a:r>
            <a:rPr lang="en-US"/>
            <a:t>Provide example feedback</a:t>
          </a:r>
        </a:p>
      </dgm:t>
    </dgm:pt>
    <dgm:pt modelId="{84DBF278-8A05-48A4-86E9-F705137E4A9E}" type="parTrans" cxnId="{72EE3EC9-A390-47FC-9C51-C59B4B770BBB}">
      <dgm:prSet/>
      <dgm:spPr/>
      <dgm:t>
        <a:bodyPr/>
        <a:lstStyle/>
        <a:p>
          <a:endParaRPr lang="en-US"/>
        </a:p>
      </dgm:t>
    </dgm:pt>
    <dgm:pt modelId="{D2780740-382F-448F-BF33-7DBB3C246D23}" type="sibTrans" cxnId="{72EE3EC9-A390-47FC-9C51-C59B4B770BBB}">
      <dgm:prSet/>
      <dgm:spPr/>
      <dgm:t>
        <a:bodyPr/>
        <a:lstStyle/>
        <a:p>
          <a:endParaRPr lang="en-US"/>
        </a:p>
      </dgm:t>
    </dgm:pt>
    <dgm:pt modelId="{5E29DC6C-FB2E-4942-9C80-51E30CF82804}">
      <dgm:prSet/>
      <dgm:spPr/>
      <dgm:t>
        <a:bodyPr/>
        <a:lstStyle/>
        <a:p>
          <a:r>
            <a:rPr lang="en-US"/>
            <a:t>Justify</a:t>
          </a:r>
        </a:p>
      </dgm:t>
    </dgm:pt>
    <dgm:pt modelId="{3A4E4302-C405-4BCD-95F2-71C91FC883C5}" type="parTrans" cxnId="{C0DEFC50-3D78-472A-8EA4-AC346A2DD003}">
      <dgm:prSet/>
      <dgm:spPr/>
      <dgm:t>
        <a:bodyPr/>
        <a:lstStyle/>
        <a:p>
          <a:endParaRPr lang="en-US"/>
        </a:p>
      </dgm:t>
    </dgm:pt>
    <dgm:pt modelId="{44052A77-0652-4180-9931-D5CF7F43B2B4}" type="sibTrans" cxnId="{C0DEFC50-3D78-472A-8EA4-AC346A2DD003}">
      <dgm:prSet/>
      <dgm:spPr/>
      <dgm:t>
        <a:bodyPr/>
        <a:lstStyle/>
        <a:p>
          <a:endParaRPr lang="en-US"/>
        </a:p>
      </dgm:t>
    </dgm:pt>
    <dgm:pt modelId="{1342E148-13BB-4629-9C22-75BEA94FFBAE}">
      <dgm:prSet/>
      <dgm:spPr/>
      <dgm:t>
        <a:bodyPr/>
        <a:lstStyle/>
        <a:p>
          <a:r>
            <a:rPr lang="en-US"/>
            <a:t>Justify your decisions</a:t>
          </a:r>
        </a:p>
      </dgm:t>
    </dgm:pt>
    <dgm:pt modelId="{47F99F7B-B60C-4B95-AAE2-59EB63B90BE7}" type="parTrans" cxnId="{D714E8D1-DBB5-432E-A298-BF1EF3EA1D40}">
      <dgm:prSet/>
      <dgm:spPr/>
      <dgm:t>
        <a:bodyPr/>
        <a:lstStyle/>
        <a:p>
          <a:endParaRPr lang="en-US"/>
        </a:p>
      </dgm:t>
    </dgm:pt>
    <dgm:pt modelId="{76B44494-60FF-4853-8E60-55A36C9E6C4F}" type="sibTrans" cxnId="{D714E8D1-DBB5-432E-A298-BF1EF3EA1D40}">
      <dgm:prSet/>
      <dgm:spPr/>
      <dgm:t>
        <a:bodyPr/>
        <a:lstStyle/>
        <a:p>
          <a:endParaRPr lang="en-US"/>
        </a:p>
      </dgm:t>
    </dgm:pt>
    <dgm:pt modelId="{F3A647C4-D4EA-4684-80A5-11E549FF6E7A}" type="pres">
      <dgm:prSet presAssocID="{B089DCBA-234D-4C44-A144-D6AC284B53C6}" presName="Name0" presStyleCnt="0">
        <dgm:presLayoutVars>
          <dgm:dir/>
          <dgm:animLvl val="lvl"/>
          <dgm:resizeHandles val="exact"/>
        </dgm:presLayoutVars>
      </dgm:prSet>
      <dgm:spPr/>
    </dgm:pt>
    <dgm:pt modelId="{2F70B55B-388F-4530-91C4-3E5C74404B96}" type="pres">
      <dgm:prSet presAssocID="{71501BA8-95DD-420B-A854-E5D2DF5D45E0}" presName="composite" presStyleCnt="0"/>
      <dgm:spPr/>
    </dgm:pt>
    <dgm:pt modelId="{CB8FEB23-99E1-453E-849D-AE83A79FB912}" type="pres">
      <dgm:prSet presAssocID="{71501BA8-95DD-420B-A854-E5D2DF5D45E0}" presName="parTx" presStyleLbl="alignNode1" presStyleIdx="0" presStyleCnt="6">
        <dgm:presLayoutVars>
          <dgm:chMax val="0"/>
          <dgm:chPref val="0"/>
        </dgm:presLayoutVars>
      </dgm:prSet>
      <dgm:spPr/>
    </dgm:pt>
    <dgm:pt modelId="{40DA97B6-8E08-4113-B459-88086E04073D}" type="pres">
      <dgm:prSet presAssocID="{71501BA8-95DD-420B-A854-E5D2DF5D45E0}" presName="desTx" presStyleLbl="alignAccFollowNode1" presStyleIdx="0" presStyleCnt="6">
        <dgm:presLayoutVars/>
      </dgm:prSet>
      <dgm:spPr/>
    </dgm:pt>
    <dgm:pt modelId="{335BAB8E-BCDF-4D52-9725-0CA9DD57AD8F}" type="pres">
      <dgm:prSet presAssocID="{40DFAA84-9E42-41CB-BBD6-9D00D1567315}" presName="space" presStyleCnt="0"/>
      <dgm:spPr/>
    </dgm:pt>
    <dgm:pt modelId="{EEFD5335-36C0-4B15-872F-C571B94D11BC}" type="pres">
      <dgm:prSet presAssocID="{C6FF4233-2C31-414C-8521-2938B18B500E}" presName="composite" presStyleCnt="0"/>
      <dgm:spPr/>
    </dgm:pt>
    <dgm:pt modelId="{DDC12B46-43FC-4045-8794-20726D11E445}" type="pres">
      <dgm:prSet presAssocID="{C6FF4233-2C31-414C-8521-2938B18B500E}" presName="parTx" presStyleLbl="alignNode1" presStyleIdx="1" presStyleCnt="6">
        <dgm:presLayoutVars>
          <dgm:chMax val="0"/>
          <dgm:chPref val="0"/>
        </dgm:presLayoutVars>
      </dgm:prSet>
      <dgm:spPr/>
    </dgm:pt>
    <dgm:pt modelId="{176E9F01-77B8-41DF-A9E3-A37FBF1B674B}" type="pres">
      <dgm:prSet presAssocID="{C6FF4233-2C31-414C-8521-2938B18B500E}" presName="desTx" presStyleLbl="alignAccFollowNode1" presStyleIdx="1" presStyleCnt="6">
        <dgm:presLayoutVars/>
      </dgm:prSet>
      <dgm:spPr/>
    </dgm:pt>
    <dgm:pt modelId="{62A80D23-FE4A-4302-B656-1E501E003AEF}" type="pres">
      <dgm:prSet presAssocID="{01B9D56F-6DB6-4C82-8A4F-0B4CC79F1FCB}" presName="space" presStyleCnt="0"/>
      <dgm:spPr/>
    </dgm:pt>
    <dgm:pt modelId="{EC9B758B-634F-401B-BCDD-EAE50B922C1C}" type="pres">
      <dgm:prSet presAssocID="{020D3FB9-D2F5-45A3-8A72-016C92AFB98C}" presName="composite" presStyleCnt="0"/>
      <dgm:spPr/>
    </dgm:pt>
    <dgm:pt modelId="{C926666E-F79D-4677-AFB2-DCC019C4A084}" type="pres">
      <dgm:prSet presAssocID="{020D3FB9-D2F5-45A3-8A72-016C92AFB98C}" presName="parTx" presStyleLbl="alignNode1" presStyleIdx="2" presStyleCnt="6">
        <dgm:presLayoutVars>
          <dgm:chMax val="0"/>
          <dgm:chPref val="0"/>
        </dgm:presLayoutVars>
      </dgm:prSet>
      <dgm:spPr/>
    </dgm:pt>
    <dgm:pt modelId="{68E32A74-D823-4A5B-864B-B7C007E7ED27}" type="pres">
      <dgm:prSet presAssocID="{020D3FB9-D2F5-45A3-8A72-016C92AFB98C}" presName="desTx" presStyleLbl="alignAccFollowNode1" presStyleIdx="2" presStyleCnt="6">
        <dgm:presLayoutVars/>
      </dgm:prSet>
      <dgm:spPr/>
    </dgm:pt>
    <dgm:pt modelId="{A3ABB8CE-C016-4009-90C2-CB553C5ECDE8}" type="pres">
      <dgm:prSet presAssocID="{64FC238B-E2E1-4535-B541-CD9BD54BDF18}" presName="space" presStyleCnt="0"/>
      <dgm:spPr/>
    </dgm:pt>
    <dgm:pt modelId="{2D6AE9A1-F143-402F-B132-8C656B040A11}" type="pres">
      <dgm:prSet presAssocID="{1CB1C561-30A4-4C65-93AA-14143ED83F6F}" presName="composite" presStyleCnt="0"/>
      <dgm:spPr/>
    </dgm:pt>
    <dgm:pt modelId="{6ED7DCB9-8DA0-4D7A-AE2F-789C374F15DD}" type="pres">
      <dgm:prSet presAssocID="{1CB1C561-30A4-4C65-93AA-14143ED83F6F}" presName="parTx" presStyleLbl="alignNode1" presStyleIdx="3" presStyleCnt="6">
        <dgm:presLayoutVars>
          <dgm:chMax val="0"/>
          <dgm:chPref val="0"/>
        </dgm:presLayoutVars>
      </dgm:prSet>
      <dgm:spPr/>
    </dgm:pt>
    <dgm:pt modelId="{D98E55EA-E8C6-4EAB-8135-187F36FB8FF4}" type="pres">
      <dgm:prSet presAssocID="{1CB1C561-30A4-4C65-93AA-14143ED83F6F}" presName="desTx" presStyleLbl="alignAccFollowNode1" presStyleIdx="3" presStyleCnt="6">
        <dgm:presLayoutVars/>
      </dgm:prSet>
      <dgm:spPr/>
    </dgm:pt>
    <dgm:pt modelId="{0FF0A3DC-A3FC-411B-B25A-3BA5FC511D0D}" type="pres">
      <dgm:prSet presAssocID="{C9CB387A-4372-476A-B5E6-F70BF8122CDC}" presName="space" presStyleCnt="0"/>
      <dgm:spPr/>
    </dgm:pt>
    <dgm:pt modelId="{48139A40-F320-4F36-A28C-CA0D3591EEC7}" type="pres">
      <dgm:prSet presAssocID="{C90A6A09-A4B9-4DA0-83C8-CEC02BF0C610}" presName="composite" presStyleCnt="0"/>
      <dgm:spPr/>
    </dgm:pt>
    <dgm:pt modelId="{A6247F20-17AF-4A7C-A3A9-262EC6927D98}" type="pres">
      <dgm:prSet presAssocID="{C90A6A09-A4B9-4DA0-83C8-CEC02BF0C610}" presName="parTx" presStyleLbl="alignNode1" presStyleIdx="4" presStyleCnt="6">
        <dgm:presLayoutVars>
          <dgm:chMax val="0"/>
          <dgm:chPref val="0"/>
        </dgm:presLayoutVars>
      </dgm:prSet>
      <dgm:spPr/>
    </dgm:pt>
    <dgm:pt modelId="{354A2412-3DDA-4A0D-9BC1-329489F052FD}" type="pres">
      <dgm:prSet presAssocID="{C90A6A09-A4B9-4DA0-83C8-CEC02BF0C610}" presName="desTx" presStyleLbl="alignAccFollowNode1" presStyleIdx="4" presStyleCnt="6">
        <dgm:presLayoutVars/>
      </dgm:prSet>
      <dgm:spPr/>
    </dgm:pt>
    <dgm:pt modelId="{BBEB6420-43D4-47DC-A616-FD8A7C8927BF}" type="pres">
      <dgm:prSet presAssocID="{8417933D-71A2-4337-9CA9-95555A618B35}" presName="space" presStyleCnt="0"/>
      <dgm:spPr/>
    </dgm:pt>
    <dgm:pt modelId="{A308CF4E-2292-475B-B8FF-2ADF401E12A2}" type="pres">
      <dgm:prSet presAssocID="{5E29DC6C-FB2E-4942-9C80-51E30CF82804}" presName="composite" presStyleCnt="0"/>
      <dgm:spPr/>
    </dgm:pt>
    <dgm:pt modelId="{6BFA9D02-13EE-41F8-A617-E2BE1C04B10F}" type="pres">
      <dgm:prSet presAssocID="{5E29DC6C-FB2E-4942-9C80-51E30CF82804}" presName="parTx" presStyleLbl="alignNode1" presStyleIdx="5" presStyleCnt="6">
        <dgm:presLayoutVars>
          <dgm:chMax val="0"/>
          <dgm:chPref val="0"/>
        </dgm:presLayoutVars>
      </dgm:prSet>
      <dgm:spPr/>
    </dgm:pt>
    <dgm:pt modelId="{BA3CA81F-E180-47DB-BE52-044E5FAE4529}" type="pres">
      <dgm:prSet presAssocID="{5E29DC6C-FB2E-4942-9C80-51E30CF82804}" presName="desTx" presStyleLbl="alignAccFollowNode1" presStyleIdx="5" presStyleCnt="6">
        <dgm:presLayoutVars/>
      </dgm:prSet>
      <dgm:spPr/>
    </dgm:pt>
  </dgm:ptLst>
  <dgm:cxnLst>
    <dgm:cxn modelId="{54E6DE06-EA1A-4DEC-99C5-BD273355E118}" type="presOf" srcId="{020D3FB9-D2F5-45A3-8A72-016C92AFB98C}" destId="{C926666E-F79D-4677-AFB2-DCC019C4A084}" srcOrd="0" destOrd="0" presId="urn:microsoft.com/office/officeart/2016/7/layout/ChevronBlockProcess"/>
    <dgm:cxn modelId="{9E7F5109-4422-408C-93B5-40F6F92683DB}" type="presOf" srcId="{121E3A56-C5F3-4CB9-89D5-B2B6423F8BAE}" destId="{176E9F01-77B8-41DF-A9E3-A37FBF1B674B}" srcOrd="0" destOrd="0" presId="urn:microsoft.com/office/officeart/2016/7/layout/ChevronBlockProcess"/>
    <dgm:cxn modelId="{D7310E19-A310-4EB7-A4BC-E084070A3CC7}" srcId="{71501BA8-95DD-420B-A854-E5D2DF5D45E0}" destId="{33D4461C-7D84-4D84-A26A-C178D4D1A9DE}" srcOrd="0" destOrd="0" parTransId="{1F2C3C0C-13B4-4BA1-AD22-55B545597EC8}" sibTransId="{76DD245D-4BAA-4419-B541-E94514646008}"/>
    <dgm:cxn modelId="{B43B3C1A-9D3B-4B30-B6FD-39CBFF6D4F68}" srcId="{B089DCBA-234D-4C44-A144-D6AC284B53C6}" destId="{020D3FB9-D2F5-45A3-8A72-016C92AFB98C}" srcOrd="2" destOrd="0" parTransId="{2C792684-193D-47CD-B965-088E43F0F4FB}" sibTransId="{64FC238B-E2E1-4535-B541-CD9BD54BDF18}"/>
    <dgm:cxn modelId="{5FA0261B-C22B-4AF7-A912-8C7406D88370}" type="presOf" srcId="{FB26E3EC-61B4-40E4-842D-637BDDD5C489}" destId="{68E32A74-D823-4A5B-864B-B7C007E7ED27}" srcOrd="0" destOrd="0" presId="urn:microsoft.com/office/officeart/2016/7/layout/ChevronBlockProcess"/>
    <dgm:cxn modelId="{1C953F25-F1F8-48D8-A0BF-C521E29089E6}" srcId="{B089DCBA-234D-4C44-A144-D6AC284B53C6}" destId="{C90A6A09-A4B9-4DA0-83C8-CEC02BF0C610}" srcOrd="4" destOrd="0" parTransId="{C9222EB6-2441-4028-A091-36BD22F06A94}" sibTransId="{8417933D-71A2-4337-9CA9-95555A618B35}"/>
    <dgm:cxn modelId="{4B23873B-D99C-4EC1-9C7B-C84F5C2EDE4A}" srcId="{C6FF4233-2C31-414C-8521-2938B18B500E}" destId="{121E3A56-C5F3-4CB9-89D5-B2B6423F8BAE}" srcOrd="0" destOrd="0" parTransId="{7EF25553-F827-4FBA-B31D-0BABCC18BF6F}" sibTransId="{94CB13F8-946E-4A72-B25F-6EA999EB9F83}"/>
    <dgm:cxn modelId="{EF54C53E-8233-49F1-B41D-944DAC6A8423}" srcId="{020D3FB9-D2F5-45A3-8A72-016C92AFB98C}" destId="{FB26E3EC-61B4-40E4-842D-637BDDD5C489}" srcOrd="0" destOrd="0" parTransId="{9D1D991D-27E2-4BA6-84EE-420786D3D784}" sibTransId="{CFAFD83E-A9A3-47DD-B83C-788BE4F17E70}"/>
    <dgm:cxn modelId="{4531FC66-06AE-4F36-8474-3C5F6D65C9C2}" type="presOf" srcId="{B089DCBA-234D-4C44-A144-D6AC284B53C6}" destId="{F3A647C4-D4EA-4684-80A5-11E549FF6E7A}" srcOrd="0" destOrd="0" presId="urn:microsoft.com/office/officeart/2016/7/layout/ChevronBlockProcess"/>
    <dgm:cxn modelId="{C8B69B4C-047C-4F1B-99FB-8481AD1F7CC9}" type="presOf" srcId="{C6FF4233-2C31-414C-8521-2938B18B500E}" destId="{DDC12B46-43FC-4045-8794-20726D11E445}" srcOrd="0" destOrd="0" presId="urn:microsoft.com/office/officeart/2016/7/layout/ChevronBlockProcess"/>
    <dgm:cxn modelId="{C0DEFC50-3D78-472A-8EA4-AC346A2DD003}" srcId="{B089DCBA-234D-4C44-A144-D6AC284B53C6}" destId="{5E29DC6C-FB2E-4942-9C80-51E30CF82804}" srcOrd="5" destOrd="0" parTransId="{3A4E4302-C405-4BCD-95F2-71C91FC883C5}" sibTransId="{44052A77-0652-4180-9931-D5CF7F43B2B4}"/>
    <dgm:cxn modelId="{E1A5DB7F-27A1-48A7-B454-FF21D6E5B051}" type="presOf" srcId="{33D4461C-7D84-4D84-A26A-C178D4D1A9DE}" destId="{40DA97B6-8E08-4113-B459-88086E04073D}" srcOrd="0" destOrd="0" presId="urn:microsoft.com/office/officeart/2016/7/layout/ChevronBlockProcess"/>
    <dgm:cxn modelId="{973E358B-9763-4E24-B181-7B2E0ABECBB9}" srcId="{1CB1C561-30A4-4C65-93AA-14143ED83F6F}" destId="{1C734A7A-7350-46A0-84AE-A1D16A5B7671}" srcOrd="0" destOrd="0" parTransId="{620F8AF2-C2BB-4C1C-B6C9-153EDE807575}" sibTransId="{46A2D2CD-CCC8-457B-AF78-5A6F65E47512}"/>
    <dgm:cxn modelId="{FBF4CE90-CFB0-4FF4-894B-3E7585D50D03}" srcId="{B089DCBA-234D-4C44-A144-D6AC284B53C6}" destId="{1CB1C561-30A4-4C65-93AA-14143ED83F6F}" srcOrd="3" destOrd="0" parTransId="{7D54C061-9F34-4451-B107-D9DEDFE68C0E}" sibTransId="{C9CB387A-4372-476A-B5E6-F70BF8122CDC}"/>
    <dgm:cxn modelId="{E15914BA-7E28-4B55-A163-F9EBDC24480F}" type="presOf" srcId="{1342E148-13BB-4629-9C22-75BEA94FFBAE}" destId="{BA3CA81F-E180-47DB-BE52-044E5FAE4529}" srcOrd="0" destOrd="0" presId="urn:microsoft.com/office/officeart/2016/7/layout/ChevronBlockProcess"/>
    <dgm:cxn modelId="{2EEDC3BD-D593-4C59-9E07-531F26E179EE}" type="presOf" srcId="{1CB1C561-30A4-4C65-93AA-14143ED83F6F}" destId="{6ED7DCB9-8DA0-4D7A-AE2F-789C374F15DD}" srcOrd="0" destOrd="0" presId="urn:microsoft.com/office/officeart/2016/7/layout/ChevronBlockProcess"/>
    <dgm:cxn modelId="{9DA698C1-A93F-4520-86B1-BF6C9F78D0D3}" type="presOf" srcId="{8B323211-BD87-45DC-A4E7-111E16A1877A}" destId="{354A2412-3DDA-4A0D-9BC1-329489F052FD}" srcOrd="0" destOrd="0" presId="urn:microsoft.com/office/officeart/2016/7/layout/ChevronBlockProcess"/>
    <dgm:cxn modelId="{A65269C5-F36D-41A4-9C8B-0524CC771A88}" srcId="{B089DCBA-234D-4C44-A144-D6AC284B53C6}" destId="{71501BA8-95DD-420B-A854-E5D2DF5D45E0}" srcOrd="0" destOrd="0" parTransId="{76F853A1-C037-4929-A2E1-C1A42CA612CE}" sibTransId="{40DFAA84-9E42-41CB-BBD6-9D00D1567315}"/>
    <dgm:cxn modelId="{72EE3EC9-A390-47FC-9C51-C59B4B770BBB}" srcId="{C90A6A09-A4B9-4DA0-83C8-CEC02BF0C610}" destId="{8B323211-BD87-45DC-A4E7-111E16A1877A}" srcOrd="0" destOrd="0" parTransId="{84DBF278-8A05-48A4-86E9-F705137E4A9E}" sibTransId="{D2780740-382F-448F-BF33-7DBB3C246D23}"/>
    <dgm:cxn modelId="{1DA400CE-A811-49FF-AE7E-BCC7293DC9F1}" type="presOf" srcId="{1C734A7A-7350-46A0-84AE-A1D16A5B7671}" destId="{D98E55EA-E8C6-4EAB-8135-187F36FB8FF4}" srcOrd="0" destOrd="0" presId="urn:microsoft.com/office/officeart/2016/7/layout/ChevronBlockProcess"/>
    <dgm:cxn modelId="{D714E8D1-DBB5-432E-A298-BF1EF3EA1D40}" srcId="{5E29DC6C-FB2E-4942-9C80-51E30CF82804}" destId="{1342E148-13BB-4629-9C22-75BEA94FFBAE}" srcOrd="0" destOrd="0" parTransId="{47F99F7B-B60C-4B95-AAE2-59EB63B90BE7}" sibTransId="{76B44494-60FF-4853-8E60-55A36C9E6C4F}"/>
    <dgm:cxn modelId="{3D7503D6-1221-4BCA-8B32-ECE81BA427D4}" type="presOf" srcId="{5E29DC6C-FB2E-4942-9C80-51E30CF82804}" destId="{6BFA9D02-13EE-41F8-A617-E2BE1C04B10F}" srcOrd="0" destOrd="0" presId="urn:microsoft.com/office/officeart/2016/7/layout/ChevronBlockProcess"/>
    <dgm:cxn modelId="{20C79ADE-C7CB-4382-BDA3-B37473CEC932}" srcId="{B089DCBA-234D-4C44-A144-D6AC284B53C6}" destId="{C6FF4233-2C31-414C-8521-2938B18B500E}" srcOrd="1" destOrd="0" parTransId="{C72BE347-60A0-422F-823D-514F90CDD90F}" sibTransId="{01B9D56F-6DB6-4C82-8A4F-0B4CC79F1FCB}"/>
    <dgm:cxn modelId="{3715E6DF-CA3D-4D81-BAED-106BF2028A58}" type="presOf" srcId="{71501BA8-95DD-420B-A854-E5D2DF5D45E0}" destId="{CB8FEB23-99E1-453E-849D-AE83A79FB912}" srcOrd="0" destOrd="0" presId="urn:microsoft.com/office/officeart/2016/7/layout/ChevronBlockProcess"/>
    <dgm:cxn modelId="{9243CDF1-D9AD-461A-B15F-31CF7C02D592}" type="presOf" srcId="{C90A6A09-A4B9-4DA0-83C8-CEC02BF0C610}" destId="{A6247F20-17AF-4A7C-A3A9-262EC6927D98}" srcOrd="0" destOrd="0" presId="urn:microsoft.com/office/officeart/2016/7/layout/ChevronBlockProcess"/>
    <dgm:cxn modelId="{7D633E49-05CD-4FF4-9056-D230209E659F}" type="presParOf" srcId="{F3A647C4-D4EA-4684-80A5-11E549FF6E7A}" destId="{2F70B55B-388F-4530-91C4-3E5C74404B96}" srcOrd="0" destOrd="0" presId="urn:microsoft.com/office/officeart/2016/7/layout/ChevronBlockProcess"/>
    <dgm:cxn modelId="{890AC1EC-649D-470C-87EB-E6914DE9C280}" type="presParOf" srcId="{2F70B55B-388F-4530-91C4-3E5C74404B96}" destId="{CB8FEB23-99E1-453E-849D-AE83A79FB912}" srcOrd="0" destOrd="0" presId="urn:microsoft.com/office/officeart/2016/7/layout/ChevronBlockProcess"/>
    <dgm:cxn modelId="{EBEC1343-930B-4CF1-9290-B8E6B9CFE860}" type="presParOf" srcId="{2F70B55B-388F-4530-91C4-3E5C74404B96}" destId="{40DA97B6-8E08-4113-B459-88086E04073D}" srcOrd="1" destOrd="0" presId="urn:microsoft.com/office/officeart/2016/7/layout/ChevronBlockProcess"/>
    <dgm:cxn modelId="{01E7816C-DAB8-43DA-BC79-7C5FE2588032}" type="presParOf" srcId="{F3A647C4-D4EA-4684-80A5-11E549FF6E7A}" destId="{335BAB8E-BCDF-4D52-9725-0CA9DD57AD8F}" srcOrd="1" destOrd="0" presId="urn:microsoft.com/office/officeart/2016/7/layout/ChevronBlockProcess"/>
    <dgm:cxn modelId="{F572DFBD-B267-4821-A96B-C3234FB49F4D}" type="presParOf" srcId="{F3A647C4-D4EA-4684-80A5-11E549FF6E7A}" destId="{EEFD5335-36C0-4B15-872F-C571B94D11BC}" srcOrd="2" destOrd="0" presId="urn:microsoft.com/office/officeart/2016/7/layout/ChevronBlockProcess"/>
    <dgm:cxn modelId="{35EAABBE-CA24-45AF-9366-3D802A28DD3E}" type="presParOf" srcId="{EEFD5335-36C0-4B15-872F-C571B94D11BC}" destId="{DDC12B46-43FC-4045-8794-20726D11E445}" srcOrd="0" destOrd="0" presId="urn:microsoft.com/office/officeart/2016/7/layout/ChevronBlockProcess"/>
    <dgm:cxn modelId="{97BA4452-627E-400E-BFDE-45E0B5966E10}" type="presParOf" srcId="{EEFD5335-36C0-4B15-872F-C571B94D11BC}" destId="{176E9F01-77B8-41DF-A9E3-A37FBF1B674B}" srcOrd="1" destOrd="0" presId="urn:microsoft.com/office/officeart/2016/7/layout/ChevronBlockProcess"/>
    <dgm:cxn modelId="{D4786F92-397E-465B-B82A-0A5FF07B29FE}" type="presParOf" srcId="{F3A647C4-D4EA-4684-80A5-11E549FF6E7A}" destId="{62A80D23-FE4A-4302-B656-1E501E003AEF}" srcOrd="3" destOrd="0" presId="urn:microsoft.com/office/officeart/2016/7/layout/ChevronBlockProcess"/>
    <dgm:cxn modelId="{39DC0F1E-E081-4F14-BC76-8458A5F9ED9E}" type="presParOf" srcId="{F3A647C4-D4EA-4684-80A5-11E549FF6E7A}" destId="{EC9B758B-634F-401B-BCDD-EAE50B922C1C}" srcOrd="4" destOrd="0" presId="urn:microsoft.com/office/officeart/2016/7/layout/ChevronBlockProcess"/>
    <dgm:cxn modelId="{F6162D99-5AE7-482E-89AD-56F1B77D3A3D}" type="presParOf" srcId="{EC9B758B-634F-401B-BCDD-EAE50B922C1C}" destId="{C926666E-F79D-4677-AFB2-DCC019C4A084}" srcOrd="0" destOrd="0" presId="urn:microsoft.com/office/officeart/2016/7/layout/ChevronBlockProcess"/>
    <dgm:cxn modelId="{BE8C9C8F-9875-4DF4-BC01-95E8DA96CBA2}" type="presParOf" srcId="{EC9B758B-634F-401B-BCDD-EAE50B922C1C}" destId="{68E32A74-D823-4A5B-864B-B7C007E7ED27}" srcOrd="1" destOrd="0" presId="urn:microsoft.com/office/officeart/2016/7/layout/ChevronBlockProcess"/>
    <dgm:cxn modelId="{99E00A50-ABF0-4C63-8BDA-4DDEA1DDF829}" type="presParOf" srcId="{F3A647C4-D4EA-4684-80A5-11E549FF6E7A}" destId="{A3ABB8CE-C016-4009-90C2-CB553C5ECDE8}" srcOrd="5" destOrd="0" presId="urn:microsoft.com/office/officeart/2016/7/layout/ChevronBlockProcess"/>
    <dgm:cxn modelId="{9F703124-6D0E-4070-8C77-2B8B862295B6}" type="presParOf" srcId="{F3A647C4-D4EA-4684-80A5-11E549FF6E7A}" destId="{2D6AE9A1-F143-402F-B132-8C656B040A11}" srcOrd="6" destOrd="0" presId="urn:microsoft.com/office/officeart/2016/7/layout/ChevronBlockProcess"/>
    <dgm:cxn modelId="{063C586D-719C-4D3C-8EEC-965323FFE7E7}" type="presParOf" srcId="{2D6AE9A1-F143-402F-B132-8C656B040A11}" destId="{6ED7DCB9-8DA0-4D7A-AE2F-789C374F15DD}" srcOrd="0" destOrd="0" presId="urn:microsoft.com/office/officeart/2016/7/layout/ChevronBlockProcess"/>
    <dgm:cxn modelId="{02B2E418-ADE0-473E-A5AF-8E4120C3A5B6}" type="presParOf" srcId="{2D6AE9A1-F143-402F-B132-8C656B040A11}" destId="{D98E55EA-E8C6-4EAB-8135-187F36FB8FF4}" srcOrd="1" destOrd="0" presId="urn:microsoft.com/office/officeart/2016/7/layout/ChevronBlockProcess"/>
    <dgm:cxn modelId="{4C1D617D-3756-4BDB-9546-1F762C728759}" type="presParOf" srcId="{F3A647C4-D4EA-4684-80A5-11E549FF6E7A}" destId="{0FF0A3DC-A3FC-411B-B25A-3BA5FC511D0D}" srcOrd="7" destOrd="0" presId="urn:microsoft.com/office/officeart/2016/7/layout/ChevronBlockProcess"/>
    <dgm:cxn modelId="{01859D5F-3983-4031-9116-6829290087F5}" type="presParOf" srcId="{F3A647C4-D4EA-4684-80A5-11E549FF6E7A}" destId="{48139A40-F320-4F36-A28C-CA0D3591EEC7}" srcOrd="8" destOrd="0" presId="urn:microsoft.com/office/officeart/2016/7/layout/ChevronBlockProcess"/>
    <dgm:cxn modelId="{0B47BCF9-C76A-4699-BB58-32D1386CFC47}" type="presParOf" srcId="{48139A40-F320-4F36-A28C-CA0D3591EEC7}" destId="{A6247F20-17AF-4A7C-A3A9-262EC6927D98}" srcOrd="0" destOrd="0" presId="urn:microsoft.com/office/officeart/2016/7/layout/ChevronBlockProcess"/>
    <dgm:cxn modelId="{F9C6A647-BFDD-47FB-B949-BC892D7E6188}" type="presParOf" srcId="{48139A40-F320-4F36-A28C-CA0D3591EEC7}" destId="{354A2412-3DDA-4A0D-9BC1-329489F052FD}" srcOrd="1" destOrd="0" presId="urn:microsoft.com/office/officeart/2016/7/layout/ChevronBlockProcess"/>
    <dgm:cxn modelId="{1D2B54A3-4AE7-47E9-B92B-DC49039271F8}" type="presParOf" srcId="{F3A647C4-D4EA-4684-80A5-11E549FF6E7A}" destId="{BBEB6420-43D4-47DC-A616-FD8A7C8927BF}" srcOrd="9" destOrd="0" presId="urn:microsoft.com/office/officeart/2016/7/layout/ChevronBlockProcess"/>
    <dgm:cxn modelId="{A822F970-2105-4C43-9207-9824F27AC768}" type="presParOf" srcId="{F3A647C4-D4EA-4684-80A5-11E549FF6E7A}" destId="{A308CF4E-2292-475B-B8FF-2ADF401E12A2}" srcOrd="10" destOrd="0" presId="urn:microsoft.com/office/officeart/2016/7/layout/ChevronBlockProcess"/>
    <dgm:cxn modelId="{7D391078-4E2E-4903-A2E8-800C636A222A}" type="presParOf" srcId="{A308CF4E-2292-475B-B8FF-2ADF401E12A2}" destId="{6BFA9D02-13EE-41F8-A617-E2BE1C04B10F}" srcOrd="0" destOrd="0" presId="urn:microsoft.com/office/officeart/2016/7/layout/ChevronBlockProcess"/>
    <dgm:cxn modelId="{150D2B03-599A-42C6-B44D-5BA35E4C6828}" type="presParOf" srcId="{A308CF4E-2292-475B-B8FF-2ADF401E12A2}" destId="{BA3CA81F-E180-47DB-BE52-044E5FAE452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FEB23-99E1-453E-849D-AE83A79FB912}">
      <dsp:nvSpPr>
        <dsp:cNvPr id="0" name=""/>
        <dsp:cNvSpPr/>
      </dsp:nvSpPr>
      <dsp:spPr>
        <a:xfrm>
          <a:off x="10777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</a:t>
          </a:r>
        </a:p>
      </dsp:txBody>
      <dsp:txXfrm>
        <a:off x="172127" y="870267"/>
        <a:ext cx="1470079" cy="537833"/>
      </dsp:txXfrm>
    </dsp:sp>
    <dsp:sp modelId="{40DA97B6-8E08-4113-B459-88086E04073D}">
      <dsp:nvSpPr>
        <dsp:cNvPr id="0" name=""/>
        <dsp:cNvSpPr/>
      </dsp:nvSpPr>
      <dsp:spPr>
        <a:xfrm>
          <a:off x="10777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 a scenario</a:t>
          </a:r>
        </a:p>
      </dsp:txBody>
      <dsp:txXfrm>
        <a:off x="10777" y="1408101"/>
        <a:ext cx="1631429" cy="2072968"/>
      </dsp:txXfrm>
    </dsp:sp>
    <dsp:sp modelId="{DDC12B46-43FC-4045-8794-20726D11E445}">
      <dsp:nvSpPr>
        <dsp:cNvPr id="0" name=""/>
        <dsp:cNvSpPr/>
      </dsp:nvSpPr>
      <dsp:spPr>
        <a:xfrm>
          <a:off x="1751030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</a:t>
          </a:r>
        </a:p>
      </dsp:txBody>
      <dsp:txXfrm>
        <a:off x="1912380" y="870267"/>
        <a:ext cx="1470079" cy="537833"/>
      </dsp:txXfrm>
    </dsp:sp>
    <dsp:sp modelId="{176E9F01-77B8-41DF-A9E3-A37FBF1B674B}">
      <dsp:nvSpPr>
        <dsp:cNvPr id="0" name=""/>
        <dsp:cNvSpPr/>
      </dsp:nvSpPr>
      <dsp:spPr>
        <a:xfrm>
          <a:off x="1751030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 relevant constructs</a:t>
          </a:r>
        </a:p>
      </dsp:txBody>
      <dsp:txXfrm>
        <a:off x="1751030" y="1408101"/>
        <a:ext cx="1631429" cy="2072968"/>
      </dsp:txXfrm>
    </dsp:sp>
    <dsp:sp modelId="{C926666E-F79D-4677-AFB2-DCC019C4A084}">
      <dsp:nvSpPr>
        <dsp:cNvPr id="0" name=""/>
        <dsp:cNvSpPr/>
      </dsp:nvSpPr>
      <dsp:spPr>
        <a:xfrm>
          <a:off x="349128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</a:t>
          </a:r>
        </a:p>
      </dsp:txBody>
      <dsp:txXfrm>
        <a:off x="3652633" y="870267"/>
        <a:ext cx="1470079" cy="537833"/>
      </dsp:txXfrm>
    </dsp:sp>
    <dsp:sp modelId="{68E32A74-D823-4A5B-864B-B7C007E7ED27}">
      <dsp:nvSpPr>
        <dsp:cNvPr id="0" name=""/>
        <dsp:cNvSpPr/>
      </dsp:nvSpPr>
      <dsp:spPr>
        <a:xfrm>
          <a:off x="3491283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 relevant measures</a:t>
          </a:r>
        </a:p>
      </dsp:txBody>
      <dsp:txXfrm>
        <a:off x="3491283" y="1408101"/>
        <a:ext cx="1631429" cy="2072968"/>
      </dsp:txXfrm>
    </dsp:sp>
    <dsp:sp modelId="{6ED7DCB9-8DA0-4D7A-AE2F-789C374F15DD}">
      <dsp:nvSpPr>
        <dsp:cNvPr id="0" name=""/>
        <dsp:cNvSpPr/>
      </dsp:nvSpPr>
      <dsp:spPr>
        <a:xfrm>
          <a:off x="5231536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 up</a:t>
          </a:r>
        </a:p>
      </dsp:txBody>
      <dsp:txXfrm>
        <a:off x="5392886" y="870267"/>
        <a:ext cx="1470079" cy="537833"/>
      </dsp:txXfrm>
    </dsp:sp>
    <dsp:sp modelId="{D98E55EA-E8C6-4EAB-8135-187F36FB8FF4}">
      <dsp:nvSpPr>
        <dsp:cNvPr id="0" name=""/>
        <dsp:cNvSpPr/>
      </dsp:nvSpPr>
      <dsp:spPr>
        <a:xfrm>
          <a:off x="5231536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up as a manual</a:t>
          </a:r>
        </a:p>
      </dsp:txBody>
      <dsp:txXfrm>
        <a:off x="5231536" y="1408101"/>
        <a:ext cx="1631429" cy="2072968"/>
      </dsp:txXfrm>
    </dsp:sp>
    <dsp:sp modelId="{A6247F20-17AF-4A7C-A3A9-262EC6927D98}">
      <dsp:nvSpPr>
        <dsp:cNvPr id="0" name=""/>
        <dsp:cNvSpPr/>
      </dsp:nvSpPr>
      <dsp:spPr>
        <a:xfrm>
          <a:off x="6971789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</a:t>
          </a:r>
        </a:p>
      </dsp:txBody>
      <dsp:txXfrm>
        <a:off x="7133139" y="870267"/>
        <a:ext cx="1470079" cy="537833"/>
      </dsp:txXfrm>
    </dsp:sp>
    <dsp:sp modelId="{354A2412-3DDA-4A0D-9BC1-329489F052FD}">
      <dsp:nvSpPr>
        <dsp:cNvPr id="0" name=""/>
        <dsp:cNvSpPr/>
      </dsp:nvSpPr>
      <dsp:spPr>
        <a:xfrm>
          <a:off x="6971789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example feedback</a:t>
          </a:r>
        </a:p>
      </dsp:txBody>
      <dsp:txXfrm>
        <a:off x="6971789" y="1408101"/>
        <a:ext cx="1631429" cy="2072968"/>
      </dsp:txXfrm>
    </dsp:sp>
    <dsp:sp modelId="{6BFA9D02-13EE-41F8-A617-E2BE1C04B10F}">
      <dsp:nvSpPr>
        <dsp:cNvPr id="0" name=""/>
        <dsp:cNvSpPr/>
      </dsp:nvSpPr>
      <dsp:spPr>
        <a:xfrm>
          <a:off x="871204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Justify</a:t>
          </a:r>
        </a:p>
      </dsp:txBody>
      <dsp:txXfrm>
        <a:off x="8873393" y="870267"/>
        <a:ext cx="1470079" cy="537833"/>
      </dsp:txXfrm>
    </dsp:sp>
    <dsp:sp modelId="{BA3CA81F-E180-47DB-BE52-044E5FAE4529}">
      <dsp:nvSpPr>
        <dsp:cNvPr id="0" name=""/>
        <dsp:cNvSpPr/>
      </dsp:nvSpPr>
      <dsp:spPr>
        <a:xfrm>
          <a:off x="8712043" y="1408101"/>
          <a:ext cx="1631429" cy="2072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Justify your decisions</a:t>
          </a:r>
        </a:p>
      </dsp:txBody>
      <dsp:txXfrm>
        <a:off x="8712043" y="1408101"/>
        <a:ext cx="1631429" cy="207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D72D-4468-42DA-AAD4-824AF1E9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7200C-8136-4D89-AE4E-DF01E080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EE59-C605-4FC4-8DCE-2DCA4DBB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BE32-E7D3-4A97-ADE8-C618F20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A4E75-6A35-40B9-893D-78B43606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6A8-1B67-4290-B5EF-E1E9EA5D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2DF21-83D0-4DEF-905D-B307033E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6E0C-4F9C-4774-944E-4291C49E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483D-D8C5-4C6A-9C2D-8AA2CD0E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E050-EF35-4019-A575-5B29875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4797E-40C8-4F6D-8FB3-D2595A23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E659-1E59-4639-8A0E-E5AC1438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94A8-07B0-4094-B09E-91BBBA8C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45F6-1CFF-4F0B-9BB5-99BF1DA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3458-4002-4BBA-A15F-08F2483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3BA7-E404-4B33-AD54-0074EA0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E91D-9017-46E9-9BF2-C4F948DC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2448-9514-43B9-BC41-887E6AFE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6A80-EA59-47AD-A41E-538B3357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3234-7D2E-46F7-8327-202B978C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04E-4539-4D3B-BCEA-45CBDC7E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C06E-DDFF-4493-A23F-D8899A32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6A4D-5164-4501-9B9F-1150C2B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7E47-1A39-4249-A872-5EE8C05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793F-7595-433B-AD8D-C1395B1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2C60-3B53-43A2-BD19-80ECB683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37BF-BB59-4B96-B97F-C1872A23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6DDE-EE83-453D-B43C-FE29E123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C7E41-CC20-4EF1-8F66-66F2AFF1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C11F-44D3-46E2-9EFD-DD21308E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4CAE-B5D7-4649-A496-09C3918A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559-5BBF-4738-B3B9-D842DF69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5661-AD42-4BA1-8574-622AB231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D0CB3-C366-4197-B185-903F343F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84F56-CD47-4BD6-9DAF-DA190A35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F6631-47C6-4377-86A9-545454755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FCF21-BE5A-4BA4-87FD-10118261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59CDD-4F0F-4047-B958-E3E9E161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12010-94B5-45F2-A10A-F7F9823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FBE3-AA76-486B-A0E7-9C1214F6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833AE-1C45-4F61-9A10-E73F37D9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8810-CB23-4E4F-8FDC-C3C0AAC1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E41A-F878-481B-8321-7D5C5E1A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23B54-0818-42D3-A18F-1044E285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074FD-1BD2-4C54-A702-61DBF9CD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3D79-B06A-4B4A-9782-4B51E636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1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9BE6-FB20-4BD5-B673-EEC9EED8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4033-DAA2-477E-B89E-87D1BEED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0806-A187-4FD1-B6E1-ABAD11ED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D340-DB2B-4962-893F-8FBDE207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7502-31F9-495F-8D6F-E4E74AF2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39CF9-D98F-47CB-B740-350B02F4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FE2-2354-4F01-8978-A88CE6EA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2C77B-BA2E-4DE3-BB24-A0997ADEA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FD6E-B79E-4B72-AA4D-E981A123D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6E00-9933-4D24-B3E2-A0855E64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8DC2C-D2BE-4909-BD59-1844F390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54A0-D6B5-4310-AB22-66B0F59E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4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4C48-90AD-4082-A973-54F3AFF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4DC4-4134-40A9-9E9A-B2D6C86F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872A-9D63-4359-9E00-7DC535102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341-B99E-4425-867C-20CDAA12EFF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63D1-1F10-41E8-B8F8-0BE1A2402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BB29-C30B-4E91-826A-CE834FFA3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7E87-4409-4E3F-A74A-A02CB7A2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533DB-FB9D-FEAD-D684-BDCF63119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438" b="6056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80545-0ED8-41B9-90CD-2EB765598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3"/>
            <a:ext cx="8841302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6300">
                <a:solidFill>
                  <a:srgbClr val="FFFFFF"/>
                </a:solidFill>
              </a:rPr>
              <a:t>Psychological Measurement</a:t>
            </a:r>
            <a:br>
              <a:rPr lang="en-GB" sz="6300">
                <a:solidFill>
                  <a:srgbClr val="FFFFFF"/>
                </a:solidFill>
              </a:rPr>
            </a:br>
            <a:r>
              <a:rPr lang="en-GB" sz="6300">
                <a:solidFill>
                  <a:srgbClr val="FFFFFF"/>
                </a:solidFill>
              </a:rPr>
              <a:t>Assignment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0A10-EFB9-481A-96D6-9D3EC7BD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349" y="4582814"/>
            <a:ext cx="6742227" cy="1312657"/>
          </a:xfrm>
        </p:spPr>
        <p:txBody>
          <a:bodyPr anchor="t">
            <a:normAutofit/>
          </a:bodyPr>
          <a:lstStyle/>
          <a:p>
            <a:pPr algn="l"/>
            <a:r>
              <a:rPr lang="en-GB" sz="2800">
                <a:solidFill>
                  <a:srgbClr val="FFFFFF"/>
                </a:solidFill>
              </a:rPr>
              <a:t>Dr Oliver Clark</a:t>
            </a:r>
          </a:p>
        </p:txBody>
      </p:sp>
    </p:spTree>
    <p:extLst>
      <p:ext uri="{BB962C8B-B14F-4D97-AF65-F5344CB8AC3E}">
        <p14:creationId xmlns:p14="http://schemas.microsoft.com/office/powerpoint/2010/main" val="3585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CBF4F-E0D7-4A78-83E9-ABAEE94B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600" kern="1200">
                <a:latin typeface="+mj-lt"/>
                <a:ea typeface="+mj-ea"/>
                <a:cs typeface="+mj-cs"/>
              </a:rPr>
              <a:t>Learning Outcomes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957744-CE18-4C0B-8006-A9D777348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13452"/>
              </p:ext>
            </p:extLst>
          </p:nvPr>
        </p:nvGraphicFramePr>
        <p:xfrm>
          <a:off x="5293698" y="1491255"/>
          <a:ext cx="4840901" cy="3858868"/>
        </p:xfrm>
        <a:graphic>
          <a:graphicData uri="http://schemas.openxmlformats.org/drawingml/2006/table">
            <a:tbl>
              <a:tblPr firstRow="1" firstCol="1" bandRow="1"/>
              <a:tblGrid>
                <a:gridCol w="4840901">
                  <a:extLst>
                    <a:ext uri="{9D8B030D-6E8A-4147-A177-3AD203B41FA5}">
                      <a16:colId xmlns:a16="http://schemas.microsoft.com/office/drawing/2014/main" val="3749421608"/>
                    </a:ext>
                  </a:extLst>
                </a:gridCol>
              </a:tblGrid>
              <a:tr h="247659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 an integrated knowledge and critical understanding of the variety of principles and techniques that underpin the measurement of psychological attributes 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711" marR="130711" marT="130711" marB="13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151725"/>
                  </a:ext>
                </a:extLst>
              </a:tr>
              <a:tr h="138227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 and appropriately report the statistical outcomes of test measurement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711" marR="130711" marT="130711" marB="13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0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2EC5-B372-43E2-9875-89371985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/>
              <a:t>Portfolio (100%)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0CF2-42E4-4E16-9A6B-9BAB8D4F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19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Portfolio consisting of three parts as one submission and given one overall mark:</a:t>
            </a: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9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LO1: Measurement Manual </a:t>
            </a: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9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LO2: Sample Client-feedback. </a:t>
            </a: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9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LO1: Critical Reflective Log</a:t>
            </a: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9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will receive a single grade that will be reflective of the whole portfolio.</a:t>
            </a:r>
            <a:endParaRPr lang="en-GB" sz="19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3744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CB12107-47C5-47D2-BB6A-FC374B22E8E1}"/>
              </a:ext>
            </a:extLst>
          </p:cNvPr>
          <p:cNvSpPr/>
          <p:nvPr/>
        </p:nvSpPr>
        <p:spPr>
          <a:xfrm flipH="1">
            <a:off x="9448800" y="3975100"/>
            <a:ext cx="2743200" cy="288290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BC20-AC0F-4E1A-833C-5579F9AC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4B3C291-ABBC-F3F7-508C-AECBADE162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6EAC9F-F837-4FD4-962B-6D97B3F6524C}"/>
              </a:ext>
            </a:extLst>
          </p:cNvPr>
          <p:cNvSpPr txBox="1"/>
          <p:nvPr/>
        </p:nvSpPr>
        <p:spPr>
          <a:xfrm>
            <a:off x="6511925" y="565221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45500-B231-4861-A62D-9D69C46086F7}"/>
              </a:ext>
            </a:extLst>
          </p:cNvPr>
          <p:cNvSpPr txBox="1"/>
          <p:nvPr/>
        </p:nvSpPr>
        <p:spPr>
          <a:xfrm>
            <a:off x="8076565" y="565221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4CB1F-CEA5-4530-BCE2-E010781B3D8D}"/>
              </a:ext>
            </a:extLst>
          </p:cNvPr>
          <p:cNvSpPr txBox="1"/>
          <p:nvPr/>
        </p:nvSpPr>
        <p:spPr>
          <a:xfrm>
            <a:off x="9897110" y="565221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4A5F5-5175-4E58-9FAF-FB955CD8D6B4}"/>
              </a:ext>
            </a:extLst>
          </p:cNvPr>
          <p:cNvSpPr txBox="1"/>
          <p:nvPr/>
        </p:nvSpPr>
        <p:spPr>
          <a:xfrm>
            <a:off x="2360613" y="577683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Groundwork</a:t>
            </a:r>
          </a:p>
        </p:txBody>
      </p:sp>
    </p:spTree>
    <p:extLst>
      <p:ext uri="{BB962C8B-B14F-4D97-AF65-F5344CB8AC3E}">
        <p14:creationId xmlns:p14="http://schemas.microsoft.com/office/powerpoint/2010/main" val="18172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A68-BE30-43E0-8B96-476D9B69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75D4-AF36-4A3E-AAD5-311790DF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Forensic Psychologists often have to assess clients</a:t>
            </a:r>
          </a:p>
          <a:p>
            <a:r>
              <a:rPr lang="en-GB" dirty="0"/>
              <a:t>This can involve selecting relevant measurement</a:t>
            </a:r>
          </a:p>
          <a:p>
            <a:r>
              <a:rPr lang="en-GB" dirty="0"/>
              <a:t>The goals of this assignment are:</a:t>
            </a:r>
          </a:p>
          <a:p>
            <a:pPr lvl="1"/>
            <a:r>
              <a:rPr lang="en-GB" dirty="0"/>
              <a:t>Develop skills in mapping psychological constructs onto scenarios</a:t>
            </a:r>
          </a:p>
          <a:p>
            <a:pPr lvl="1"/>
            <a:r>
              <a:rPr lang="en-GB" dirty="0"/>
              <a:t>Providing feedback to clients</a:t>
            </a:r>
          </a:p>
          <a:p>
            <a:pPr lvl="1"/>
            <a:r>
              <a:rPr lang="en-GB" dirty="0"/>
              <a:t>Defending your decisions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F83A8A-A558-43BD-9597-5932BE4EDE90}"/>
              </a:ext>
            </a:extLst>
          </p:cNvPr>
          <p:cNvSpPr/>
          <p:nvPr/>
        </p:nvSpPr>
        <p:spPr>
          <a:xfrm flipH="1">
            <a:off x="9448800" y="3975100"/>
            <a:ext cx="2743200" cy="288290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45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9cc30c3-3c7f-46d9-af06-053ac9c5e6c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Psychological Measurement Assignment Introduction</vt:lpstr>
      <vt:lpstr>Learning Outcomes</vt:lpstr>
      <vt:lpstr>Portfolio (100%)</vt:lpstr>
      <vt:lpstr>In Short</vt:lpstr>
      <vt:lpstr>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Assignment Introduction</dc:title>
  <dc:creator>Oliver Clark</dc:creator>
  <cp:lastModifiedBy>Oliver Clark</cp:lastModifiedBy>
  <cp:revision>2</cp:revision>
  <dcterms:created xsi:type="dcterms:W3CDTF">2022-12-20T14:21:16Z</dcterms:created>
  <dcterms:modified xsi:type="dcterms:W3CDTF">2023-01-31T11:35:54Z</dcterms:modified>
</cp:coreProperties>
</file>