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8" r:id="rId4"/>
    <p:sldId id="266" r:id="rId5"/>
    <p:sldId id="269" r:id="rId6"/>
    <p:sldId id="270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EF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F596-B59E-3B9A-6C99-EBE5931C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7D55C-74A5-666F-8393-560E9E331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3FAE-086A-FBB0-1585-0924CCBF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F04F0-A397-AD73-7EFE-0E4589C3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1EE5-168E-B6B5-79E8-B6301452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8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4F10-63A1-E4A1-DA1C-004382AD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F2D82-25BD-3938-B9C0-49CBDCA49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6597-AABA-DC28-D130-5701A034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9F8D-3A7D-DEC2-5B85-1BE9CC99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3502-7085-698D-2761-666B6F8B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19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87839-DF76-BE11-65A0-26A3CDC75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7FCF5-2B31-11C6-4F1C-30222F32D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632E-6051-0EAB-5231-7BAF9CEB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DFE5-7514-EBAE-8470-57D5AA71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63C1-348A-6764-D47A-5CA278A5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79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8A89-0797-8269-4F30-29C908E0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CAA5-A3CC-7773-BBC8-09CFFDD5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59F6-D556-039F-3FA8-0BC48F0A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C979D-F0C4-125B-3101-01E9DE0E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6519-3E06-3534-B98E-62668D38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9D81-8E0A-772B-82B2-CD9FB695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9D2AE-A197-23C6-5646-8F8E04B7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A8F0-EEF2-68A8-C2FB-566FBE32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1B19-B786-F945-8C1D-3F19E5BA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7AF9-8928-B491-DADB-ED2D247F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2499-84C1-0549-03DB-F8525A08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243F-1833-7B44-F49C-39367C6F2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BBBC-99B9-E377-FDF6-4012F3D7B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B2C16-D614-BE6B-48EB-B5C2837E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D8A89-FDF0-DA5A-998D-C5D48834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8450A-2DFE-D42E-991E-A5914289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7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15EF-F8CC-534D-B419-C242BF2C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7F773-1CF1-226D-9BB6-2BA61512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43BEA-8AD2-EF90-843F-BE8D2F43E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F518D-4243-C97B-90BB-747FE3043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44CCA-5AB5-8BEE-2336-83A8E6DD8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F2DBB-F4CD-D5AE-4C58-AF78C0E7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20AC-8C8F-FA7C-7876-30F39467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468C0-4476-2155-025D-6822CE0C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633E-0C8F-66B5-368D-D53556AA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FA4B1-AD06-311B-2698-F3A10A35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A646D-DCCC-B573-C5FB-10743109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3A650-1935-0711-DCE0-36815FC5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0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F47ED-19E2-92A4-DDEF-32AF01C6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C73BD-5E94-DDB0-4B31-739A6E50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40F85-23DC-4FCF-D9E4-768C61C8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26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9BEA-ECC6-E974-86F5-6C0DF3BB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42AA-522A-C013-E6C7-9F3D010A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D001F-082F-7AB6-1B82-FBD1F15E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D0D8-B0D6-0598-1086-18A27F49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46B42-D81A-E0F7-D5E3-EF9190F7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E3EDA-11BD-3472-4D20-89CD7D36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6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5342-6A63-88E8-0763-49E6EDAE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263CB-C5C3-C25E-0EBE-509752271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DC87F-58B3-6CDB-A412-E304C29A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272C-2DFB-D776-2C40-5B5E0EA3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9CF42-8DD9-FE19-0AF3-FC690BA8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307EA-DD2D-83FE-072F-5FC04167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96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22087-8DFF-4D5A-6BBD-0FA49C6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4CE3E-95E7-D995-BC55-418E5EF0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5CB3E-12AF-D0D0-BF62-07653DF59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63B3-74BC-B103-4AA1-485B4188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91F1-8F46-C917-1FC1-AA4E2F634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0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ED613B4-DB31-BCE4-61F9-AFDD660B6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48D5B-A69C-3F59-27C9-B52A5BEAF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DB3096-141F-4680-97AF-FC5A7231F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F09F76-65BF-DCFB-E448-797605639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6BCBABB-91B0-5467-9485-70F578944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D70038-15E0-8971-0E27-4189BAFF4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B8872E3-D922-E433-A96C-EB8DCEAC8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444C1A-6B3E-736B-2268-FD2633FE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99A144-0F0C-E0FD-3A66-A5660FBD3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2AA0A2-212D-73D5-737F-F664472D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7DD0841-D65F-9685-A303-D1B19A7BBDA0}"/>
              </a:ext>
            </a:extLst>
          </p:cNvPr>
          <p:cNvSpPr txBox="1">
            <a:spLocks/>
          </p:cNvSpPr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Psychological Measurement Assignment:</a:t>
            </a:r>
            <a:br>
              <a:rPr lang="en-GB" sz="4000" dirty="0">
                <a:solidFill>
                  <a:schemeClr val="bg1">
                    <a:lumMod val="20000"/>
                    <a:lumOff val="80000"/>
                  </a:schemeClr>
                </a:solidFill>
              </a:rPr>
            </a:br>
            <a:r>
              <a:rPr lang="en-GB" sz="4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Critical Reflection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BB1ED96-630F-4908-7DA7-F8439D5D7B58}"/>
              </a:ext>
            </a:extLst>
          </p:cNvPr>
          <p:cNvSpPr txBox="1">
            <a:spLocks/>
          </p:cNvSpPr>
          <p:nvPr/>
        </p:nvSpPr>
        <p:spPr>
          <a:xfrm>
            <a:off x="3215729" y="4165152"/>
            <a:ext cx="5760846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Dr Oliver Clark</a:t>
            </a:r>
          </a:p>
        </p:txBody>
      </p:sp>
      <p:sp>
        <p:nvSpPr>
          <p:cNvPr id="16" name="Lightning Bolt 15" descr="-">
            <a:extLst>
              <a:ext uri="{FF2B5EF4-FFF2-40B4-BE49-F238E27FC236}">
                <a16:creationId xmlns:a16="http://schemas.microsoft.com/office/drawing/2014/main" id="{72194EA5-333A-E535-1D9F-E5780214C25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ightning Bolt 16" descr="-">
            <a:extLst>
              <a:ext uri="{FF2B5EF4-FFF2-40B4-BE49-F238E27FC236}">
                <a16:creationId xmlns:a16="http://schemas.microsoft.com/office/drawing/2014/main" id="{9F0E621D-DD66-3D9C-0519-5E6566593F4B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ightning Bolt 17" descr="-">
            <a:extLst>
              <a:ext uri="{FF2B5EF4-FFF2-40B4-BE49-F238E27FC236}">
                <a16:creationId xmlns:a16="http://schemas.microsoft.com/office/drawing/2014/main" id="{E42102A5-D612-8E23-A946-E40AE91421DE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Lightning Bolt 18" descr="-">
            <a:extLst>
              <a:ext uri="{FF2B5EF4-FFF2-40B4-BE49-F238E27FC236}">
                <a16:creationId xmlns:a16="http://schemas.microsoft.com/office/drawing/2014/main" id="{696A40F2-2367-F537-CE22-1ABF07E113F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ightning Bolt 20" descr="-">
            <a:extLst>
              <a:ext uri="{FF2B5EF4-FFF2-40B4-BE49-F238E27FC236}">
                <a16:creationId xmlns:a16="http://schemas.microsoft.com/office/drawing/2014/main" id="{572FC151-79D6-46A2-BFB8-5666BC54225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ightning Bolt 21" descr="-">
            <a:extLst>
              <a:ext uri="{FF2B5EF4-FFF2-40B4-BE49-F238E27FC236}">
                <a16:creationId xmlns:a16="http://schemas.microsoft.com/office/drawing/2014/main" id="{E5EB687A-78B4-4B69-A3FE-3629B9B4136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4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9"/>
    </mc:Choice>
    <mc:Fallback xmlns="">
      <p:transition spd="slow" advTm="109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78DF-67F1-27CE-B556-EF30689A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6880-FF95-5E02-699F-BD720887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Demonstrate an integrated knowledge and critical understanding of the variety of principles and techniques that underpin the measurement of psychological attributes </a:t>
            </a:r>
            <a:endParaRPr lang="en-GB" sz="4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65"/>
    </mc:Choice>
    <mc:Fallback xmlns="">
      <p:transition spd="slow" advTm="377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78DF-67F1-27CE-B556-EF30689A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Fictional Rationale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6880-FF95-5E02-699F-BD720887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 this battery is to be used in a real world setting, you may need to justify your decisions</a:t>
            </a:r>
          </a:p>
          <a:p>
            <a:r>
              <a:rPr lang="en-US" dirty="0">
                <a:solidFill>
                  <a:schemeClr val="bg1"/>
                </a:solidFill>
              </a:rPr>
              <a:t>You might be: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Cross examined as an expert witness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Called into an employment tribunal</a:t>
            </a:r>
          </a:p>
          <a:p>
            <a:r>
              <a:rPr lang="en-US" dirty="0">
                <a:solidFill>
                  <a:schemeClr val="bg1"/>
                </a:solidFill>
              </a:rPr>
              <a:t>Preparing some arguments to justify your decisions could be useful later down the line</a:t>
            </a:r>
          </a:p>
        </p:txBody>
      </p:sp>
    </p:spTree>
    <p:extLst>
      <p:ext uri="{BB962C8B-B14F-4D97-AF65-F5344CB8AC3E}">
        <p14:creationId xmlns:p14="http://schemas.microsoft.com/office/powerpoint/2010/main" val="304431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86"/>
    </mc:Choice>
    <mc:Fallback xmlns="">
      <p:transition spd="slow" advTm="738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1A8B-83A8-B900-DC78-5DC4CE6D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Pedagogical Rationale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6DA2-CE5F-BF90-44EB-38DA84B0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Demonstrate that you have considered strengths and limitations of alternative methods</a:t>
            </a:r>
          </a:p>
          <a:p>
            <a:r>
              <a:rPr lang="en-GB" dirty="0">
                <a:solidFill>
                  <a:schemeClr val="bg1"/>
                </a:solidFill>
              </a:rPr>
              <a:t>Demonstrate that you can both use these methods and know why they are appropriate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32"/>
    </mc:Choice>
    <mc:Fallback xmlns="">
      <p:transition spd="slow" advTm="1280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1A8B-83A8-B900-DC78-5DC4CE6D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Format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6DA2-CE5F-BF90-44EB-38DA84B0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short reflective essay in which you justify your reasoning for: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The ontological and epistemological assumptions (e.g. the formative/reflective approaches)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The measurement theory you chose (e.g. CTT, GT, LVT)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The data reduction process (e.g. EFA, CFA, PCA)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Decisions about norm groups</a:t>
            </a:r>
          </a:p>
          <a:p>
            <a:r>
              <a:rPr lang="en-GB" dirty="0">
                <a:solidFill>
                  <a:schemeClr val="bg1"/>
                </a:solidFill>
              </a:rPr>
              <a:t>This should not just be a list of strengths and limitations, but a justification for why they were used despite these issues.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3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14"/>
    </mc:Choice>
    <mc:Fallback xmlns="">
      <p:transition spd="slow" advTm="1705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1A8B-83A8-B900-DC78-5DC4CE6D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6DA2-CE5F-BF90-44EB-38DA84B0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style for this part is less rigid: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use first person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could present it as an interview with a set of questions and answers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could write it in third person</a:t>
            </a:r>
          </a:p>
          <a:p>
            <a:r>
              <a:rPr lang="en-GB" dirty="0">
                <a:solidFill>
                  <a:schemeClr val="bg1"/>
                </a:solidFill>
              </a:rPr>
              <a:t>Be authoritative</a:t>
            </a:r>
          </a:p>
          <a:p>
            <a:r>
              <a:rPr lang="en-GB" dirty="0">
                <a:solidFill>
                  <a:schemeClr val="bg1"/>
                </a:solidFill>
              </a:rPr>
              <a:t>Don’t use bullet points</a:t>
            </a:r>
          </a:p>
          <a:p>
            <a:r>
              <a:rPr lang="en-GB" dirty="0">
                <a:solidFill>
                  <a:schemeClr val="bg1"/>
                </a:solidFill>
              </a:rPr>
              <a:t>Use MMU Harvard referencing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66"/>
    </mc:Choice>
    <mc:Fallback xmlns="">
      <p:transition spd="slow" advTm="10296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5853aa59-13ca-4e74-a21f-a47523f8cd1d"/>
</p:tagLst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246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Learning Outcomes</vt:lpstr>
      <vt:lpstr>Fictional Rationale</vt:lpstr>
      <vt:lpstr>Pedagogical Rationale</vt:lpstr>
      <vt:lpstr>Format</vt:lpstr>
      <vt:lpstr>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Assignment: Example Feedback</dc:title>
  <dc:creator>Oliver Clark</dc:creator>
  <cp:lastModifiedBy>Oliver Clark</cp:lastModifiedBy>
  <cp:revision>5</cp:revision>
  <dcterms:created xsi:type="dcterms:W3CDTF">2023-01-06T14:46:21Z</dcterms:created>
  <dcterms:modified xsi:type="dcterms:W3CDTF">2023-01-31T11:35:02Z</dcterms:modified>
</cp:coreProperties>
</file>