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9" r:id="rId4"/>
    <p:sldId id="270" r:id="rId5"/>
    <p:sldId id="259" r:id="rId6"/>
    <p:sldId id="271" r:id="rId7"/>
    <p:sldId id="268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AAF44-2957-4926-99A0-0E38D462A5D8}" v="540" dt="2023-01-06T13:11:45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CEBAAF44-2957-4926-99A0-0E38D462A5D8}"/>
    <pc:docChg chg="custSel addSld delSld modSld sldOrd">
      <pc:chgData name="Oliver Clark" userId="5ba1dd6b-4f5d-42a2-aee2-76895c920fbb" providerId="ADAL" clId="{CEBAAF44-2957-4926-99A0-0E38D462A5D8}" dt="2023-01-06T13:21:23.674" v="2434" actId="2696"/>
      <pc:docMkLst>
        <pc:docMk/>
      </pc:docMkLst>
      <pc:sldChg chg="del ord">
        <pc:chgData name="Oliver Clark" userId="5ba1dd6b-4f5d-42a2-aee2-76895c920fbb" providerId="ADAL" clId="{CEBAAF44-2957-4926-99A0-0E38D462A5D8}" dt="2023-01-06T13:21:23.674" v="2434" actId="2696"/>
        <pc:sldMkLst>
          <pc:docMk/>
          <pc:sldMk cId="923438866" sldId="258"/>
        </pc:sldMkLst>
      </pc:sldChg>
      <pc:sldChg chg="addSp modSp mod">
        <pc:chgData name="Oliver Clark" userId="5ba1dd6b-4f5d-42a2-aee2-76895c920fbb" providerId="ADAL" clId="{CEBAAF44-2957-4926-99A0-0E38D462A5D8}" dt="2023-01-05T17:44:42.540" v="104" actId="6549"/>
        <pc:sldMkLst>
          <pc:docMk/>
          <pc:sldMk cId="2891532954" sldId="259"/>
        </pc:sldMkLst>
        <pc:spChg chg="mod">
          <ac:chgData name="Oliver Clark" userId="5ba1dd6b-4f5d-42a2-aee2-76895c920fbb" providerId="ADAL" clId="{CEBAAF44-2957-4926-99A0-0E38D462A5D8}" dt="2023-01-05T17:44:42.540" v="104" actId="6549"/>
          <ac:spMkLst>
            <pc:docMk/>
            <pc:sldMk cId="2891532954" sldId="259"/>
            <ac:spMk id="3" creationId="{285E63D3-1F98-695C-7910-C907717778A9}"/>
          </ac:spMkLst>
        </pc:spChg>
        <pc:picChg chg="add mod">
          <ac:chgData name="Oliver Clark" userId="5ba1dd6b-4f5d-42a2-aee2-76895c920fbb" providerId="ADAL" clId="{CEBAAF44-2957-4926-99A0-0E38D462A5D8}" dt="2023-01-05T17:43:32.399" v="59" actId="14100"/>
          <ac:picMkLst>
            <pc:docMk/>
            <pc:sldMk cId="2891532954" sldId="259"/>
            <ac:picMk id="2050" creationId="{3E736DC6-F3A1-DBCD-4C2D-4075F145D7EE}"/>
          </ac:picMkLst>
        </pc:picChg>
      </pc:sldChg>
      <pc:sldChg chg="addSp modSp del mod">
        <pc:chgData name="Oliver Clark" userId="5ba1dd6b-4f5d-42a2-aee2-76895c920fbb" providerId="ADAL" clId="{CEBAAF44-2957-4926-99A0-0E38D462A5D8}" dt="2023-01-06T13:21:23.674" v="2434" actId="2696"/>
        <pc:sldMkLst>
          <pc:docMk/>
          <pc:sldMk cId="22190264" sldId="260"/>
        </pc:sldMkLst>
        <pc:spChg chg="mod">
          <ac:chgData name="Oliver Clark" userId="5ba1dd6b-4f5d-42a2-aee2-76895c920fbb" providerId="ADAL" clId="{CEBAAF44-2957-4926-99A0-0E38D462A5D8}" dt="2023-01-05T17:45:14.022" v="119" actId="20577"/>
          <ac:spMkLst>
            <pc:docMk/>
            <pc:sldMk cId="22190264" sldId="260"/>
            <ac:spMk id="2" creationId="{BF612E6C-48A2-8987-5D8D-4F9262BBBB15}"/>
          </ac:spMkLst>
        </pc:spChg>
        <pc:spChg chg="mod">
          <ac:chgData name="Oliver Clark" userId="5ba1dd6b-4f5d-42a2-aee2-76895c920fbb" providerId="ADAL" clId="{CEBAAF44-2957-4926-99A0-0E38D462A5D8}" dt="2023-01-05T17:47:33.054" v="302" actId="20577"/>
          <ac:spMkLst>
            <pc:docMk/>
            <pc:sldMk cId="22190264" sldId="260"/>
            <ac:spMk id="3" creationId="{A14AC126-981E-C0DF-AEFD-C21BA3A4602A}"/>
          </ac:spMkLst>
        </pc:spChg>
        <pc:picChg chg="add mod">
          <ac:chgData name="Oliver Clark" userId="5ba1dd6b-4f5d-42a2-aee2-76895c920fbb" providerId="ADAL" clId="{CEBAAF44-2957-4926-99A0-0E38D462A5D8}" dt="2023-01-05T17:47:13.295" v="253" actId="1076"/>
          <ac:picMkLst>
            <pc:docMk/>
            <pc:sldMk cId="22190264" sldId="260"/>
            <ac:picMk id="5" creationId="{046B4395-5E97-3195-87A4-0C7C921C4DFC}"/>
          </ac:picMkLst>
        </pc:picChg>
      </pc:sldChg>
      <pc:sldChg chg="delSp modSp add mod">
        <pc:chgData name="Oliver Clark" userId="5ba1dd6b-4f5d-42a2-aee2-76895c920fbb" providerId="ADAL" clId="{CEBAAF44-2957-4926-99A0-0E38D462A5D8}" dt="2023-01-05T17:45:01.104" v="107" actId="6549"/>
        <pc:sldMkLst>
          <pc:docMk/>
          <pc:sldMk cId="3313532880" sldId="262"/>
        </pc:sldMkLst>
        <pc:spChg chg="mod">
          <ac:chgData name="Oliver Clark" userId="5ba1dd6b-4f5d-42a2-aee2-76895c920fbb" providerId="ADAL" clId="{CEBAAF44-2957-4926-99A0-0E38D462A5D8}" dt="2023-01-05T17:45:01.104" v="107" actId="6549"/>
          <ac:spMkLst>
            <pc:docMk/>
            <pc:sldMk cId="3313532880" sldId="262"/>
            <ac:spMk id="3" creationId="{285E63D3-1F98-695C-7910-C907717778A9}"/>
          </ac:spMkLst>
        </pc:spChg>
        <pc:picChg chg="del">
          <ac:chgData name="Oliver Clark" userId="5ba1dd6b-4f5d-42a2-aee2-76895c920fbb" providerId="ADAL" clId="{CEBAAF44-2957-4926-99A0-0E38D462A5D8}" dt="2023-01-05T17:44:58.681" v="106" actId="478"/>
          <ac:picMkLst>
            <pc:docMk/>
            <pc:sldMk cId="3313532880" sldId="262"/>
            <ac:picMk id="2050" creationId="{3E736DC6-F3A1-DBCD-4C2D-4075F145D7EE}"/>
          </ac:picMkLst>
        </pc:picChg>
      </pc:sldChg>
      <pc:sldChg chg="modSp new del mod">
        <pc:chgData name="Oliver Clark" userId="5ba1dd6b-4f5d-42a2-aee2-76895c920fbb" providerId="ADAL" clId="{CEBAAF44-2957-4926-99A0-0E38D462A5D8}" dt="2023-01-06T12:45:29.241" v="910" actId="47"/>
        <pc:sldMkLst>
          <pc:docMk/>
          <pc:sldMk cId="1796576428" sldId="263"/>
        </pc:sldMkLst>
        <pc:spChg chg="mod">
          <ac:chgData name="Oliver Clark" userId="5ba1dd6b-4f5d-42a2-aee2-76895c920fbb" providerId="ADAL" clId="{CEBAAF44-2957-4926-99A0-0E38D462A5D8}" dt="2023-01-05T17:47:49.501" v="311" actId="20577"/>
          <ac:spMkLst>
            <pc:docMk/>
            <pc:sldMk cId="1796576428" sldId="263"/>
            <ac:spMk id="2" creationId="{93B017AD-28C0-0FA6-E87F-A8B1117AD562}"/>
          </ac:spMkLst>
        </pc:spChg>
      </pc:sldChg>
      <pc:sldChg chg="modSp new del mod">
        <pc:chgData name="Oliver Clark" userId="5ba1dd6b-4f5d-42a2-aee2-76895c920fbb" providerId="ADAL" clId="{CEBAAF44-2957-4926-99A0-0E38D462A5D8}" dt="2023-01-06T13:21:23.674" v="2434" actId="2696"/>
        <pc:sldMkLst>
          <pc:docMk/>
          <pc:sldMk cId="2234722020" sldId="264"/>
        </pc:sldMkLst>
        <pc:spChg chg="mod">
          <ac:chgData name="Oliver Clark" userId="5ba1dd6b-4f5d-42a2-aee2-76895c920fbb" providerId="ADAL" clId="{CEBAAF44-2957-4926-99A0-0E38D462A5D8}" dt="2023-01-05T17:48:08.065" v="332" actId="20577"/>
          <ac:spMkLst>
            <pc:docMk/>
            <pc:sldMk cId="2234722020" sldId="264"/>
            <ac:spMk id="2" creationId="{2C4AC093-A923-411C-C16B-82D91DC4AAAC}"/>
          </ac:spMkLst>
        </pc:spChg>
      </pc:sldChg>
      <pc:sldChg chg="modSp add mod">
        <pc:chgData name="Oliver Clark" userId="5ba1dd6b-4f5d-42a2-aee2-76895c920fbb" providerId="ADAL" clId="{CEBAAF44-2957-4926-99A0-0E38D462A5D8}" dt="2023-01-05T17:51:24.201" v="741" actId="20577"/>
        <pc:sldMkLst>
          <pc:docMk/>
          <pc:sldMk cId="3123634313" sldId="265"/>
        </pc:sldMkLst>
        <pc:spChg chg="mod">
          <ac:chgData name="Oliver Clark" userId="5ba1dd6b-4f5d-42a2-aee2-76895c920fbb" providerId="ADAL" clId="{CEBAAF44-2957-4926-99A0-0E38D462A5D8}" dt="2023-01-05T17:49:59.031" v="388" actId="20577"/>
          <ac:spMkLst>
            <pc:docMk/>
            <pc:sldMk cId="3123634313" sldId="265"/>
            <ac:spMk id="2" creationId="{BD6EF4D6-277B-E51F-7C61-3A14C148C4AE}"/>
          </ac:spMkLst>
        </pc:spChg>
        <pc:spChg chg="mod">
          <ac:chgData name="Oliver Clark" userId="5ba1dd6b-4f5d-42a2-aee2-76895c920fbb" providerId="ADAL" clId="{CEBAAF44-2957-4926-99A0-0E38D462A5D8}" dt="2023-01-05T17:51:24.201" v="741" actId="20577"/>
          <ac:spMkLst>
            <pc:docMk/>
            <pc:sldMk cId="3123634313" sldId="265"/>
            <ac:spMk id="3" creationId="{6CA0A9E9-6BFF-5584-EC7F-0B9F4FFC3B38}"/>
          </ac:spMkLst>
        </pc:spChg>
      </pc:sldChg>
      <pc:sldChg chg="modSp new mod ord">
        <pc:chgData name="Oliver Clark" userId="5ba1dd6b-4f5d-42a2-aee2-76895c920fbb" providerId="ADAL" clId="{CEBAAF44-2957-4926-99A0-0E38D462A5D8}" dt="2023-01-06T12:46:29.253" v="1014"/>
        <pc:sldMkLst>
          <pc:docMk/>
          <pc:sldMk cId="760657308" sldId="266"/>
        </pc:sldMkLst>
        <pc:spChg chg="mod">
          <ac:chgData name="Oliver Clark" userId="5ba1dd6b-4f5d-42a2-aee2-76895c920fbb" providerId="ADAL" clId="{CEBAAF44-2957-4926-99A0-0E38D462A5D8}" dt="2023-01-06T12:38:10.030" v="819" actId="20577"/>
          <ac:spMkLst>
            <pc:docMk/>
            <pc:sldMk cId="760657308" sldId="266"/>
            <ac:spMk id="2" creationId="{4A0063FA-765D-6BB7-7425-47581964FAC3}"/>
          </ac:spMkLst>
        </pc:spChg>
        <pc:spChg chg="mod">
          <ac:chgData name="Oliver Clark" userId="5ba1dd6b-4f5d-42a2-aee2-76895c920fbb" providerId="ADAL" clId="{CEBAAF44-2957-4926-99A0-0E38D462A5D8}" dt="2023-01-06T12:38:25.539" v="905" actId="20577"/>
          <ac:spMkLst>
            <pc:docMk/>
            <pc:sldMk cId="760657308" sldId="266"/>
            <ac:spMk id="3" creationId="{48E89550-E3C4-63F3-16BA-A572530D8972}"/>
          </ac:spMkLst>
        </pc:spChg>
      </pc:sldChg>
      <pc:sldChg chg="modSp add mod">
        <pc:chgData name="Oliver Clark" userId="5ba1dd6b-4f5d-42a2-aee2-76895c920fbb" providerId="ADAL" clId="{CEBAAF44-2957-4926-99A0-0E38D462A5D8}" dt="2023-01-06T12:46:23.866" v="1012" actId="20577"/>
        <pc:sldMkLst>
          <pc:docMk/>
          <pc:sldMk cId="1464364312" sldId="267"/>
        </pc:sldMkLst>
        <pc:spChg chg="mod">
          <ac:chgData name="Oliver Clark" userId="5ba1dd6b-4f5d-42a2-aee2-76895c920fbb" providerId="ADAL" clId="{CEBAAF44-2957-4926-99A0-0E38D462A5D8}" dt="2023-01-06T12:45:37.237" v="913" actId="20577"/>
          <ac:spMkLst>
            <pc:docMk/>
            <pc:sldMk cId="1464364312" sldId="267"/>
            <ac:spMk id="2" creationId="{9301365D-4A9C-EADD-F66C-45AB07144EC7}"/>
          </ac:spMkLst>
        </pc:spChg>
        <pc:spChg chg="mod">
          <ac:chgData name="Oliver Clark" userId="5ba1dd6b-4f5d-42a2-aee2-76895c920fbb" providerId="ADAL" clId="{CEBAAF44-2957-4926-99A0-0E38D462A5D8}" dt="2023-01-06T12:46:23.866" v="1012" actId="20577"/>
          <ac:spMkLst>
            <pc:docMk/>
            <pc:sldMk cId="1464364312" sldId="267"/>
            <ac:spMk id="3" creationId="{285E63D3-1F98-695C-7910-C907717778A9}"/>
          </ac:spMkLst>
        </pc:spChg>
      </pc:sldChg>
      <pc:sldChg chg="addSp delSp modSp new del mod setBg setClrOvrMap">
        <pc:chgData name="Oliver Clark" userId="5ba1dd6b-4f5d-42a2-aee2-76895c920fbb" providerId="ADAL" clId="{CEBAAF44-2957-4926-99A0-0E38D462A5D8}" dt="2023-01-06T13:21:23.674" v="2434" actId="2696"/>
        <pc:sldMkLst>
          <pc:docMk/>
          <pc:sldMk cId="1095068303" sldId="268"/>
        </pc:sldMkLst>
        <pc:spChg chg="mod ord">
          <ac:chgData name="Oliver Clark" userId="5ba1dd6b-4f5d-42a2-aee2-76895c920fbb" providerId="ADAL" clId="{CEBAAF44-2957-4926-99A0-0E38D462A5D8}" dt="2023-01-06T12:47:01.440" v="1041" actId="26606"/>
          <ac:spMkLst>
            <pc:docMk/>
            <pc:sldMk cId="1095068303" sldId="268"/>
            <ac:spMk id="2" creationId="{B1DC35ED-2407-F398-A5CF-6DAD0FB13880}"/>
          </ac:spMkLst>
        </pc:spChg>
        <pc:spChg chg="del">
          <ac:chgData name="Oliver Clark" userId="5ba1dd6b-4f5d-42a2-aee2-76895c920fbb" providerId="ADAL" clId="{CEBAAF44-2957-4926-99A0-0E38D462A5D8}" dt="2023-01-06T12:46:52.023" v="1016"/>
          <ac:spMkLst>
            <pc:docMk/>
            <pc:sldMk cId="1095068303" sldId="268"/>
            <ac:spMk id="3" creationId="{7354D63A-2575-BECE-362F-1DB71FB69185}"/>
          </ac:spMkLst>
        </pc:spChg>
        <pc:spChg chg="add mod">
          <ac:chgData name="Oliver Clark" userId="5ba1dd6b-4f5d-42a2-aee2-76895c920fbb" providerId="ADAL" clId="{CEBAAF44-2957-4926-99A0-0E38D462A5D8}" dt="2023-01-06T12:48:17.119" v="1357" actId="20577"/>
          <ac:spMkLst>
            <pc:docMk/>
            <pc:sldMk cId="1095068303" sldId="268"/>
            <ac:spMk id="1030" creationId="{6023F1FD-30B6-FAB2-3E2C-E528E1D3D7B5}"/>
          </ac:spMkLst>
        </pc:spChg>
        <pc:spChg chg="add">
          <ac:chgData name="Oliver Clark" userId="5ba1dd6b-4f5d-42a2-aee2-76895c920fbb" providerId="ADAL" clId="{CEBAAF44-2957-4926-99A0-0E38D462A5D8}" dt="2023-01-06T12:47:01.440" v="1041" actId="26606"/>
          <ac:spMkLst>
            <pc:docMk/>
            <pc:sldMk cId="1095068303" sldId="268"/>
            <ac:spMk id="1033" creationId="{9B76D444-2756-434F-AE61-96D69830C13E}"/>
          </ac:spMkLst>
        </pc:spChg>
        <pc:spChg chg="add">
          <ac:chgData name="Oliver Clark" userId="5ba1dd6b-4f5d-42a2-aee2-76895c920fbb" providerId="ADAL" clId="{CEBAAF44-2957-4926-99A0-0E38D462A5D8}" dt="2023-01-06T12:47:01.440" v="1041" actId="26606"/>
          <ac:spMkLst>
            <pc:docMk/>
            <pc:sldMk cId="1095068303" sldId="268"/>
            <ac:spMk id="1035" creationId="{A27B6159-7734-4564-9E0F-C4BC43C36E52}"/>
          </ac:spMkLst>
        </pc:spChg>
        <pc:picChg chg="add mod">
          <ac:chgData name="Oliver Clark" userId="5ba1dd6b-4f5d-42a2-aee2-76895c920fbb" providerId="ADAL" clId="{CEBAAF44-2957-4926-99A0-0E38D462A5D8}" dt="2023-01-06T12:47:01.440" v="1041" actId="26606"/>
          <ac:picMkLst>
            <pc:docMk/>
            <pc:sldMk cId="1095068303" sldId="268"/>
            <ac:picMk id="1026" creationId="{3AF99859-AF28-FE25-8833-57D1B552EEC0}"/>
          </ac:picMkLst>
        </pc:picChg>
        <pc:cxnChg chg="add">
          <ac:chgData name="Oliver Clark" userId="5ba1dd6b-4f5d-42a2-aee2-76895c920fbb" providerId="ADAL" clId="{CEBAAF44-2957-4926-99A0-0E38D462A5D8}" dt="2023-01-06T12:47:01.440" v="1041" actId="26606"/>
          <ac:cxnSpMkLst>
            <pc:docMk/>
            <pc:sldMk cId="1095068303" sldId="268"/>
            <ac:cxnSpMk id="1037" creationId="{E2FFB46B-05BC-4950-B18A-9593FDAE6ED7}"/>
          </ac:cxnSpMkLst>
        </pc:cxnChg>
      </pc:sldChg>
      <pc:sldChg chg="addSp modSp new del mod modAnim">
        <pc:chgData name="Oliver Clark" userId="5ba1dd6b-4f5d-42a2-aee2-76895c920fbb" providerId="ADAL" clId="{CEBAAF44-2957-4926-99A0-0E38D462A5D8}" dt="2023-01-06T13:21:23.674" v="2434" actId="2696"/>
        <pc:sldMkLst>
          <pc:docMk/>
          <pc:sldMk cId="1107875301" sldId="269"/>
        </pc:sldMkLst>
        <pc:spChg chg="mod">
          <ac:chgData name="Oliver Clark" userId="5ba1dd6b-4f5d-42a2-aee2-76895c920fbb" providerId="ADAL" clId="{CEBAAF44-2957-4926-99A0-0E38D462A5D8}" dt="2023-01-06T12:48:37.027" v="1388" actId="20577"/>
          <ac:spMkLst>
            <pc:docMk/>
            <pc:sldMk cId="1107875301" sldId="269"/>
            <ac:spMk id="2" creationId="{124DB33C-497F-866B-ECD8-C1EAEB3B2476}"/>
          </ac:spMkLst>
        </pc:spChg>
        <pc:spChg chg="mod">
          <ac:chgData name="Oliver Clark" userId="5ba1dd6b-4f5d-42a2-aee2-76895c920fbb" providerId="ADAL" clId="{CEBAAF44-2957-4926-99A0-0E38D462A5D8}" dt="2023-01-06T12:50:52.826" v="1534" actId="20577"/>
          <ac:spMkLst>
            <pc:docMk/>
            <pc:sldMk cId="1107875301" sldId="269"/>
            <ac:spMk id="3" creationId="{5F713B39-8DB7-DCB0-CDE9-4A0A5AB7F92D}"/>
          </ac:spMkLst>
        </pc:spChg>
        <pc:graphicFrameChg chg="add mod modGraphic">
          <ac:chgData name="Oliver Clark" userId="5ba1dd6b-4f5d-42a2-aee2-76895c920fbb" providerId="ADAL" clId="{CEBAAF44-2957-4926-99A0-0E38D462A5D8}" dt="2023-01-06T13:11:45.115" v="2433" actId="20577"/>
          <ac:graphicFrameMkLst>
            <pc:docMk/>
            <pc:sldMk cId="1107875301" sldId="269"/>
            <ac:graphicFrameMk id="4" creationId="{2166D94F-841A-D286-877E-C229C52578FB}"/>
          </ac:graphicFrameMkLst>
        </pc:graphicFrameChg>
      </pc:sldChg>
      <pc:sldChg chg="addSp delSp modSp new del mod modAnim">
        <pc:chgData name="Oliver Clark" userId="5ba1dd6b-4f5d-42a2-aee2-76895c920fbb" providerId="ADAL" clId="{CEBAAF44-2957-4926-99A0-0E38D462A5D8}" dt="2023-01-06T13:21:23.674" v="2434" actId="2696"/>
        <pc:sldMkLst>
          <pc:docMk/>
          <pc:sldMk cId="2049253421" sldId="270"/>
        </pc:sldMkLst>
        <pc:spChg chg="mod">
          <ac:chgData name="Oliver Clark" userId="5ba1dd6b-4f5d-42a2-aee2-76895c920fbb" providerId="ADAL" clId="{CEBAAF44-2957-4926-99A0-0E38D462A5D8}" dt="2023-01-06T13:04:20.841" v="2110" actId="14100"/>
          <ac:spMkLst>
            <pc:docMk/>
            <pc:sldMk cId="2049253421" sldId="270"/>
            <ac:spMk id="2" creationId="{DCFF0094-17CE-01AE-1896-7E9AF9E4C43C}"/>
          </ac:spMkLst>
        </pc:spChg>
        <pc:spChg chg="del">
          <ac:chgData name="Oliver Clark" userId="5ba1dd6b-4f5d-42a2-aee2-76895c920fbb" providerId="ADAL" clId="{CEBAAF44-2957-4926-99A0-0E38D462A5D8}" dt="2023-01-06T12:56:22.333" v="1589" actId="1032"/>
          <ac:spMkLst>
            <pc:docMk/>
            <pc:sldMk cId="2049253421" sldId="270"/>
            <ac:spMk id="3" creationId="{20ADE811-5058-9F6C-6954-656B378547BA}"/>
          </ac:spMkLst>
        </pc:spChg>
        <pc:spChg chg="add del mod">
          <ac:chgData name="Oliver Clark" userId="5ba1dd6b-4f5d-42a2-aee2-76895c920fbb" providerId="ADAL" clId="{CEBAAF44-2957-4926-99A0-0E38D462A5D8}" dt="2023-01-06T12:56:48.570" v="1591" actId="1032"/>
          <ac:spMkLst>
            <pc:docMk/>
            <pc:sldMk cId="2049253421" sldId="270"/>
            <ac:spMk id="6" creationId="{0B30C737-907B-49E9-2A0F-C3F4E670590B}"/>
          </ac:spMkLst>
        </pc:spChg>
        <pc:spChg chg="add mod">
          <ac:chgData name="Oliver Clark" userId="5ba1dd6b-4f5d-42a2-aee2-76895c920fbb" providerId="ADAL" clId="{CEBAAF44-2957-4926-99A0-0E38D462A5D8}" dt="2023-01-06T13:04:51.843" v="2114" actId="1076"/>
          <ac:spMkLst>
            <pc:docMk/>
            <pc:sldMk cId="2049253421" sldId="270"/>
            <ac:spMk id="8" creationId="{4AD716FA-6D4F-8E46-2674-A2339C71BDDB}"/>
          </ac:spMkLst>
        </pc:spChg>
        <pc:spChg chg="add mod">
          <ac:chgData name="Oliver Clark" userId="5ba1dd6b-4f5d-42a2-aee2-76895c920fbb" providerId="ADAL" clId="{CEBAAF44-2957-4926-99A0-0E38D462A5D8}" dt="2023-01-06T13:07:56.411" v="2294" actId="1076"/>
          <ac:spMkLst>
            <pc:docMk/>
            <pc:sldMk cId="2049253421" sldId="270"/>
            <ac:spMk id="9" creationId="{E506DD8C-F858-B54E-079B-E6C9402B0109}"/>
          </ac:spMkLst>
        </pc:spChg>
        <pc:spChg chg="add mod">
          <ac:chgData name="Oliver Clark" userId="5ba1dd6b-4f5d-42a2-aee2-76895c920fbb" providerId="ADAL" clId="{CEBAAF44-2957-4926-99A0-0E38D462A5D8}" dt="2023-01-06T13:04:32.309" v="2112" actId="1076"/>
          <ac:spMkLst>
            <pc:docMk/>
            <pc:sldMk cId="2049253421" sldId="270"/>
            <ac:spMk id="10" creationId="{8FC0172F-D3C4-BB25-91BD-3CFA40C022D5}"/>
          </ac:spMkLst>
        </pc:spChg>
        <pc:spChg chg="add mod">
          <ac:chgData name="Oliver Clark" userId="5ba1dd6b-4f5d-42a2-aee2-76895c920fbb" providerId="ADAL" clId="{CEBAAF44-2957-4926-99A0-0E38D462A5D8}" dt="2023-01-06T13:04:25.877" v="2111" actId="1076"/>
          <ac:spMkLst>
            <pc:docMk/>
            <pc:sldMk cId="2049253421" sldId="270"/>
            <ac:spMk id="11" creationId="{0D5520F7-0477-6E1D-70AC-D7BB9891D9E2}"/>
          </ac:spMkLst>
        </pc:spChg>
        <pc:spChg chg="add del mod">
          <ac:chgData name="Oliver Clark" userId="5ba1dd6b-4f5d-42a2-aee2-76895c920fbb" providerId="ADAL" clId="{CEBAAF44-2957-4926-99A0-0E38D462A5D8}" dt="2023-01-06T13:06:24.068" v="2239" actId="21"/>
          <ac:spMkLst>
            <pc:docMk/>
            <pc:sldMk cId="2049253421" sldId="270"/>
            <ac:spMk id="12" creationId="{61EF614D-EF85-5049-58C9-75511F30EBF8}"/>
          </ac:spMkLst>
        </pc:spChg>
        <pc:spChg chg="add mod">
          <ac:chgData name="Oliver Clark" userId="5ba1dd6b-4f5d-42a2-aee2-76895c920fbb" providerId="ADAL" clId="{CEBAAF44-2957-4926-99A0-0E38D462A5D8}" dt="2023-01-06T13:08:02.087" v="2295" actId="14100"/>
          <ac:spMkLst>
            <pc:docMk/>
            <pc:sldMk cId="2049253421" sldId="270"/>
            <ac:spMk id="13" creationId="{D403BC3F-EA5C-ABD4-BAAA-E928E08217DF}"/>
          </ac:spMkLst>
        </pc:spChg>
        <pc:spChg chg="add mod">
          <ac:chgData name="Oliver Clark" userId="5ba1dd6b-4f5d-42a2-aee2-76895c920fbb" providerId="ADAL" clId="{CEBAAF44-2957-4926-99A0-0E38D462A5D8}" dt="2023-01-06T13:10:08.639" v="2415" actId="14100"/>
          <ac:spMkLst>
            <pc:docMk/>
            <pc:sldMk cId="2049253421" sldId="270"/>
            <ac:spMk id="16" creationId="{328A633F-D0AE-541D-7114-CE21BCD72D1A}"/>
          </ac:spMkLst>
        </pc:spChg>
        <pc:spChg chg="add mod">
          <ac:chgData name="Oliver Clark" userId="5ba1dd6b-4f5d-42a2-aee2-76895c920fbb" providerId="ADAL" clId="{CEBAAF44-2957-4926-99A0-0E38D462A5D8}" dt="2023-01-06T13:11:19.060" v="2418" actId="207"/>
          <ac:spMkLst>
            <pc:docMk/>
            <pc:sldMk cId="2049253421" sldId="270"/>
            <ac:spMk id="17" creationId="{6E676818-5B98-A9DD-2B37-7CC414E7532E}"/>
          </ac:spMkLst>
        </pc:spChg>
        <pc:spChg chg="add mod">
          <ac:chgData name="Oliver Clark" userId="5ba1dd6b-4f5d-42a2-aee2-76895c920fbb" providerId="ADAL" clId="{CEBAAF44-2957-4926-99A0-0E38D462A5D8}" dt="2023-01-06T13:11:27.391" v="2419" actId="207"/>
          <ac:spMkLst>
            <pc:docMk/>
            <pc:sldMk cId="2049253421" sldId="270"/>
            <ac:spMk id="18" creationId="{84B3AB30-3D78-49E0-E051-EF5C4E0D0B5C}"/>
          </ac:spMkLst>
        </pc:spChg>
        <pc:graphicFrameChg chg="add del modGraphic">
          <ac:chgData name="Oliver Clark" userId="5ba1dd6b-4f5d-42a2-aee2-76895c920fbb" providerId="ADAL" clId="{CEBAAF44-2957-4926-99A0-0E38D462A5D8}" dt="2023-01-06T12:56:28.465" v="1590" actId="478"/>
          <ac:graphicFrameMkLst>
            <pc:docMk/>
            <pc:sldMk cId="2049253421" sldId="270"/>
            <ac:graphicFrameMk id="4" creationId="{C47C1140-45DD-257F-0AD7-02FB6BEEFFB7}"/>
          </ac:graphicFrameMkLst>
        </pc:graphicFrameChg>
        <pc:graphicFrameChg chg="add mod modGraphic">
          <ac:chgData name="Oliver Clark" userId="5ba1dd6b-4f5d-42a2-aee2-76895c920fbb" providerId="ADAL" clId="{CEBAAF44-2957-4926-99A0-0E38D462A5D8}" dt="2023-01-06T13:07:07.778" v="2245" actId="207"/>
          <ac:graphicFrameMkLst>
            <pc:docMk/>
            <pc:sldMk cId="2049253421" sldId="270"/>
            <ac:graphicFrameMk id="7" creationId="{FFB92F3E-96D3-CFA5-3648-7C254E7785C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5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4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7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09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0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2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5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7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3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C2FEFB-2644-498B-B0EE-CDE108AFE4F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4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nmetuni.padlet.org/oclark16/4tgp17udlhex0us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nmetuni.padlet.org/oclark16/4tgp17udlhex0us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1EA25-5F3A-A624-9EF7-B77B61DC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Psychological Measurement Workshop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1E9-283C-95FC-0251-E0EAFEA8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6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65D-4A9C-EADD-F66C-45AB071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3D3-1F98-695C-7910-C9077177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psychological states might these </a:t>
            </a:r>
          </a:p>
          <a:p>
            <a:pPr marL="0" indent="0">
              <a:buNone/>
            </a:pPr>
            <a:r>
              <a:rPr lang="en-US" dirty="0"/>
              <a:t>behaviours indicate?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to existing Padlet:</a:t>
            </a:r>
          </a:p>
          <a:p>
            <a:r>
              <a:rPr lang="en-US" dirty="0"/>
              <a:t>Scan QR Code</a:t>
            </a:r>
          </a:p>
          <a:p>
            <a:r>
              <a:rPr lang="en-US" dirty="0"/>
              <a:t>Or Click</a:t>
            </a:r>
          </a:p>
          <a:p>
            <a:pPr lvl="1"/>
            <a:r>
              <a:rPr lang="en-US" dirty="0">
                <a:hlinkClick r:id="rId2"/>
              </a:rPr>
              <a:t>Link To Padlet</a:t>
            </a:r>
            <a:endParaRPr lang="en-US" dirty="0"/>
          </a:p>
          <a:p>
            <a:r>
              <a:rPr lang="en-US" dirty="0"/>
              <a:t>Or Type</a:t>
            </a:r>
          </a:p>
          <a:p>
            <a:pPr lvl="1"/>
            <a:r>
              <a:rPr lang="en-US" dirty="0"/>
              <a:t>tinyurl.com/yet3hf93</a:t>
            </a:r>
          </a:p>
          <a:p>
            <a:endParaRPr lang="en-GB" dirty="0"/>
          </a:p>
        </p:txBody>
      </p:sp>
      <p:pic>
        <p:nvPicPr>
          <p:cNvPr id="2050" name="Picture 2" descr="QR code for this padlet">
            <a:extLst>
              <a:ext uri="{FF2B5EF4-FFF2-40B4-BE49-F238E27FC236}">
                <a16:creationId xmlns:a16="http://schemas.microsoft.com/office/drawing/2014/main" id="{3E736DC6-F3A1-DBCD-4C2D-4075F145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28" y="1300065"/>
            <a:ext cx="5235372" cy="52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6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F4D6-277B-E51F-7C61-3A14C148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109006"/>
            <a:ext cx="9404723" cy="1400530"/>
          </a:xfrm>
        </p:spPr>
        <p:txBody>
          <a:bodyPr/>
          <a:lstStyle/>
          <a:p>
            <a:r>
              <a:rPr lang="en-US" dirty="0"/>
              <a:t>Today’s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A9E9-6BFF-5584-EC7F-0B9F4FFC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/>
              <a:t>Hour 1:</a:t>
            </a:r>
          </a:p>
          <a:p>
            <a:pPr lvl="1"/>
            <a:r>
              <a:rPr lang="en-US" sz="2800" dirty="0"/>
              <a:t>Consider definitions of behaviours</a:t>
            </a:r>
          </a:p>
          <a:p>
            <a:pPr lvl="1"/>
            <a:r>
              <a:rPr lang="en-US" sz="2800" dirty="0"/>
              <a:t>Think of situations in which we might judge behaviours</a:t>
            </a:r>
          </a:p>
          <a:p>
            <a:pPr lvl="1"/>
            <a:r>
              <a:rPr lang="en-GB" sz="2800" dirty="0"/>
              <a:t>Think of the types of labels we attach to behaviours</a:t>
            </a:r>
          </a:p>
          <a:p>
            <a:r>
              <a:rPr lang="en-GB" sz="2800" dirty="0"/>
              <a:t>Hour 2</a:t>
            </a:r>
          </a:p>
          <a:p>
            <a:pPr lvl="1"/>
            <a:r>
              <a:rPr lang="en-GB" sz="2800" dirty="0"/>
              <a:t>Complete a fun(</a:t>
            </a:r>
            <a:r>
              <a:rPr lang="en-GB" sz="2800" dirty="0" err="1"/>
              <a:t>ish</a:t>
            </a:r>
            <a:r>
              <a:rPr lang="en-GB" sz="2800" dirty="0"/>
              <a:t>) online personality questionnaire</a:t>
            </a:r>
          </a:p>
          <a:p>
            <a:pPr lvl="1"/>
            <a:r>
              <a:rPr lang="en-GB" sz="2800" dirty="0"/>
              <a:t>Interpret and critically evaluate the feedback</a:t>
            </a:r>
          </a:p>
          <a:p>
            <a:pPr lvl="1"/>
            <a:r>
              <a:rPr lang="en-GB" sz="2800" dirty="0"/>
              <a:t>Open </a:t>
            </a:r>
            <a:r>
              <a:rPr lang="en-GB" sz="2800" dirty="0" err="1"/>
              <a:t>Jamovi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36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- Reflections</a:t>
            </a:r>
            <a:endParaRPr lang="en-GB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08421-A3CC-65FE-2895-E5DA91AFA029}"/>
              </a:ext>
            </a:extLst>
          </p:cNvPr>
          <p:cNvSpPr txBox="1"/>
          <p:nvPr/>
        </p:nvSpPr>
        <p:spPr>
          <a:xfrm>
            <a:off x="3987800" y="6176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https://tinyurl.com/3k6yxs6y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228D5-187F-5443-9E0D-53B9FE7D85D8}"/>
              </a:ext>
            </a:extLst>
          </p:cNvPr>
          <p:cNvSpPr/>
          <p:nvPr/>
        </p:nvSpPr>
        <p:spPr>
          <a:xfrm>
            <a:off x="635000" y="205740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7674769" y="2984500"/>
            <a:ext cx="453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enjoyed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found challenging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- Reflections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228D5-187F-5443-9E0D-53B9FE7D85D8}"/>
              </a:ext>
            </a:extLst>
          </p:cNvPr>
          <p:cNvSpPr/>
          <p:nvPr/>
        </p:nvSpPr>
        <p:spPr>
          <a:xfrm>
            <a:off x="622300" y="520700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  <p:pic>
        <p:nvPicPr>
          <p:cNvPr id="2050" name="Picture 2" descr="QR code for this padlet">
            <a:extLst>
              <a:ext uri="{FF2B5EF4-FFF2-40B4-BE49-F238E27FC236}">
                <a16:creationId xmlns:a16="http://schemas.microsoft.com/office/drawing/2014/main" id="{F2E9E12E-8B22-58A9-7753-52BD51AF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28013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C61F4-2F14-3F18-CDDC-B4C46778E0E9}"/>
              </a:ext>
            </a:extLst>
          </p:cNvPr>
          <p:cNvSpPr txBox="1"/>
          <p:nvPr/>
        </p:nvSpPr>
        <p:spPr>
          <a:xfrm>
            <a:off x="2654300" y="62312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https://tinyurl.com/hjbynnnw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23F12-3FF6-21BB-9A69-F040BB671820}"/>
              </a:ext>
            </a:extLst>
          </p:cNvPr>
          <p:cNvSpPr txBox="1"/>
          <p:nvPr/>
        </p:nvSpPr>
        <p:spPr>
          <a:xfrm>
            <a:off x="7543800" y="2984500"/>
            <a:ext cx="466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enjoyed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found challenging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098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65D-4A9C-EADD-F66C-45AB071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3D3-1F98-695C-7910-C9077177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few minutes to consider:</a:t>
            </a:r>
          </a:p>
          <a:p>
            <a:pPr lvl="1"/>
            <a:r>
              <a:rPr lang="en-US" dirty="0"/>
              <a:t>What constitutes a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might we measure this?</a:t>
            </a:r>
          </a:p>
          <a:p>
            <a:pPr lvl="1"/>
            <a:endParaRPr lang="en-US" dirty="0"/>
          </a:p>
          <a:p>
            <a:r>
              <a:rPr lang="en-US" dirty="0"/>
              <a:t>Scan QR Code</a:t>
            </a:r>
          </a:p>
          <a:p>
            <a:r>
              <a:rPr lang="en-US" dirty="0"/>
              <a:t>Or Click</a:t>
            </a:r>
          </a:p>
          <a:p>
            <a:pPr lvl="1"/>
            <a:r>
              <a:rPr lang="en-US" dirty="0">
                <a:hlinkClick r:id="rId2"/>
              </a:rPr>
              <a:t>Link To Padlet</a:t>
            </a:r>
            <a:endParaRPr lang="en-US" dirty="0"/>
          </a:p>
          <a:p>
            <a:r>
              <a:rPr lang="en-US" dirty="0"/>
              <a:t>Or Type</a:t>
            </a:r>
          </a:p>
          <a:p>
            <a:pPr lvl="1"/>
            <a:r>
              <a:rPr lang="en-US" dirty="0"/>
              <a:t>tinyurl.com/yet3hf93</a:t>
            </a:r>
          </a:p>
          <a:p>
            <a:endParaRPr lang="en-GB" dirty="0"/>
          </a:p>
        </p:txBody>
      </p:sp>
      <p:pic>
        <p:nvPicPr>
          <p:cNvPr id="2050" name="Picture 2" descr="QR code for this padlet">
            <a:extLst>
              <a:ext uri="{FF2B5EF4-FFF2-40B4-BE49-F238E27FC236}">
                <a16:creationId xmlns:a16="http://schemas.microsoft.com/office/drawing/2014/main" id="{3E736DC6-F3A1-DBCD-4C2D-4075F145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28" y="1147665"/>
            <a:ext cx="5235372" cy="52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65D-4A9C-EADD-F66C-45AB0714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Activity 1</a:t>
            </a:r>
            <a:endParaRPr lang="en-GB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EF6098-C163-5A34-2EDD-C46D02FAC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03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B654B3-F3F3-4563-AD63-D784299DA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3D3-1F98-695C-7910-C9077177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Take a few minutes to consider:</a:t>
            </a:r>
          </a:p>
          <a:p>
            <a:pPr lvl="1"/>
            <a:r>
              <a:rPr lang="en-US" dirty="0"/>
              <a:t>What constitutes a human behaviour?</a:t>
            </a:r>
          </a:p>
          <a:p>
            <a:pPr lvl="1"/>
            <a:r>
              <a:rPr lang="en-US" dirty="0"/>
              <a:t>How might we measure this?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167-C147-ED54-BDB0-4D00617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Padlet Activity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10783-CF48-2A0C-78AC-BE183113E79D}"/>
              </a:ext>
            </a:extLst>
          </p:cNvPr>
          <p:cNvSpPr/>
          <p:nvPr/>
        </p:nvSpPr>
        <p:spPr>
          <a:xfrm>
            <a:off x="1892300" y="2514600"/>
            <a:ext cx="29210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Behaviour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56A0D-C8E5-96AD-4130-5E0F32CA1DD1}"/>
              </a:ext>
            </a:extLst>
          </p:cNvPr>
          <p:cNvSpPr/>
          <p:nvPr/>
        </p:nvSpPr>
        <p:spPr>
          <a:xfrm>
            <a:off x="7467600" y="3746500"/>
            <a:ext cx="29210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A41D04-A0A9-E722-9D62-18E652C8456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13300" y="3333750"/>
            <a:ext cx="265430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7BE94C-5016-21FB-E41D-546335846C45}"/>
              </a:ext>
            </a:extLst>
          </p:cNvPr>
          <p:cNvSpPr txBox="1"/>
          <p:nvPr/>
        </p:nvSpPr>
        <p:spPr>
          <a:xfrm>
            <a:off x="1562100" y="5016500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Behaviour is the actual physical occurrence (Phenomena)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5E311-3221-3BEF-DE81-FF78E45C8782}"/>
              </a:ext>
            </a:extLst>
          </p:cNvPr>
          <p:cNvSpPr txBox="1"/>
          <p:nvPr/>
        </p:nvSpPr>
        <p:spPr>
          <a:xfrm>
            <a:off x="7226300" y="5664895"/>
            <a:ext cx="454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Measure is the method we use to quantify the behaviour (produces data)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8604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9E5B144-B777-17A8-962A-EECB3170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0785" y="3617886"/>
            <a:ext cx="4682766" cy="323061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9E903-EFD2-7B2D-64CD-B95DF7B7D00A}"/>
              </a:ext>
            </a:extLst>
          </p:cNvPr>
          <p:cNvSpPr txBox="1"/>
          <p:nvPr/>
        </p:nvSpPr>
        <p:spPr>
          <a:xfrm>
            <a:off x="7572348" y="6440191"/>
            <a:ext cx="259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Voila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BA002F-3786-BCED-738A-F0FC7C4788DA}"/>
              </a:ext>
            </a:extLst>
          </p:cNvPr>
          <p:cNvGrpSpPr/>
          <p:nvPr/>
        </p:nvGrpSpPr>
        <p:grpSpPr>
          <a:xfrm>
            <a:off x="64737" y="225369"/>
            <a:ext cx="2614964" cy="1664954"/>
            <a:chOff x="64736" y="225369"/>
            <a:chExt cx="3615463" cy="264749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EEA3F9D-C81A-2896-4112-E206267AA41F}"/>
                </a:ext>
              </a:extLst>
            </p:cNvPr>
            <p:cNvGrpSpPr/>
            <p:nvPr/>
          </p:nvGrpSpPr>
          <p:grpSpPr>
            <a:xfrm>
              <a:off x="64736" y="379617"/>
              <a:ext cx="3615463" cy="2493245"/>
              <a:chOff x="143908" y="112526"/>
              <a:chExt cx="3615463" cy="2493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261C0D3-7859-4223-5131-F076AD381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08" y="112526"/>
                <a:ext cx="3615463" cy="233899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F02AFF-7421-3581-6181-A1C2CF979A4D}"/>
                  </a:ext>
                </a:extLst>
              </p:cNvPr>
              <p:cNvSpPr txBox="1"/>
              <p:nvPr/>
            </p:nvSpPr>
            <p:spPr>
              <a:xfrm>
                <a:off x="1901035" y="1578021"/>
                <a:ext cx="1276753" cy="1027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Click here-&gt;</a:t>
                </a:r>
                <a:endParaRPr lang="en-GB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2FCCFC-4430-A4DE-C149-361FEA78D132}"/>
                </a:ext>
              </a:extLst>
            </p:cNvPr>
            <p:cNvSpPr/>
            <p:nvPr/>
          </p:nvSpPr>
          <p:spPr>
            <a:xfrm>
              <a:off x="126307" y="2253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1FBD5D-FA68-814E-BED0-1E7291E950AE}"/>
              </a:ext>
            </a:extLst>
          </p:cNvPr>
          <p:cNvGrpSpPr/>
          <p:nvPr/>
        </p:nvGrpSpPr>
        <p:grpSpPr>
          <a:xfrm>
            <a:off x="3714139" y="116715"/>
            <a:ext cx="2810801" cy="2900883"/>
            <a:chOff x="3946194" y="797024"/>
            <a:chExt cx="2810801" cy="29008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3C055D-08E9-1678-C097-2C4039D8971C}"/>
                </a:ext>
              </a:extLst>
            </p:cNvPr>
            <p:cNvSpPr txBox="1"/>
            <p:nvPr/>
          </p:nvSpPr>
          <p:spPr>
            <a:xfrm>
              <a:off x="4054462" y="3328575"/>
              <a:ext cx="2598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a post and publish</a:t>
              </a:r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E4E022-8EC0-B468-D2F8-09C1BD13B506}"/>
                </a:ext>
              </a:extLst>
            </p:cNvPr>
            <p:cNvGrpSpPr/>
            <p:nvPr/>
          </p:nvGrpSpPr>
          <p:grpSpPr>
            <a:xfrm>
              <a:off x="3946194" y="797024"/>
              <a:ext cx="2810801" cy="2514843"/>
              <a:chOff x="3946194" y="797024"/>
              <a:chExt cx="2810801" cy="25148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35D3ED1-54A9-2DFC-3094-2BFF89E1E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9387" y="797024"/>
                <a:ext cx="2757608" cy="2421219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D731FC-3186-FA65-6B38-928D3220461F}"/>
                  </a:ext>
                </a:extLst>
              </p:cNvPr>
              <p:cNvSpPr/>
              <p:nvPr/>
            </p:nvSpPr>
            <p:spPr>
              <a:xfrm>
                <a:off x="3946194" y="2388537"/>
                <a:ext cx="53572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49946F-BD2C-4E2C-4165-7DCEE9079E89}"/>
              </a:ext>
            </a:extLst>
          </p:cNvPr>
          <p:cNvGrpSpPr/>
          <p:nvPr/>
        </p:nvGrpSpPr>
        <p:grpSpPr>
          <a:xfrm>
            <a:off x="7225951" y="360222"/>
            <a:ext cx="4765402" cy="3060202"/>
            <a:chOff x="6844176" y="156228"/>
            <a:chExt cx="4765402" cy="30602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6C5EE7-818A-7B8A-F22A-50F47B4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2773" y="156228"/>
              <a:ext cx="4596805" cy="22682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E04188-100A-6E43-E355-3017D8146D5C}"/>
                </a:ext>
              </a:extLst>
            </p:cNvPr>
            <p:cNvSpPr txBox="1"/>
            <p:nvPr/>
          </p:nvSpPr>
          <p:spPr>
            <a:xfrm>
              <a:off x="6844176" y="2570099"/>
              <a:ext cx="4596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Repeat and click the three vertical dots – select connect to a post</a:t>
              </a:r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9BA9C9-FE0C-7551-4DF5-4F89AC7177B5}"/>
                </a:ext>
              </a:extLst>
            </p:cNvPr>
            <p:cNvSpPr/>
            <p:nvPr/>
          </p:nvSpPr>
          <p:spPr>
            <a:xfrm>
              <a:off x="7076183" y="1545968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72E9CC-382A-FDAC-8445-599E11F9B7D2}"/>
              </a:ext>
            </a:extLst>
          </p:cNvPr>
          <p:cNvGrpSpPr/>
          <p:nvPr/>
        </p:nvGrpSpPr>
        <p:grpSpPr>
          <a:xfrm>
            <a:off x="1335618" y="3761430"/>
            <a:ext cx="3349412" cy="2776683"/>
            <a:chOff x="799894" y="3918570"/>
            <a:chExt cx="3349412" cy="277668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354C61-FB71-B5DE-0BF2-5F949495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3918570"/>
              <a:ext cx="3311106" cy="20461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F5B089-7F39-3FFC-5EB4-B7C8557E3645}"/>
                </a:ext>
              </a:extLst>
            </p:cNvPr>
            <p:cNvSpPr txBox="1"/>
            <p:nvPr/>
          </p:nvSpPr>
          <p:spPr>
            <a:xfrm>
              <a:off x="1217130" y="6048922"/>
              <a:ext cx="2598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Post to connect to (add label if you like)</a:t>
              </a:r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8C623-BCFC-376E-AEDF-2B17F6E59CEE}"/>
                </a:ext>
              </a:extLst>
            </p:cNvPr>
            <p:cNvSpPr/>
            <p:nvPr/>
          </p:nvSpPr>
          <p:spPr>
            <a:xfrm>
              <a:off x="799894" y="506468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4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B1FC5-8B51-71A1-4CA7-1A78D1DC547B}"/>
              </a:ext>
            </a:extLst>
          </p:cNvPr>
          <p:cNvSpPr/>
          <p:nvPr/>
        </p:nvSpPr>
        <p:spPr>
          <a:xfrm>
            <a:off x="11037397" y="57719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61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63FA-765D-6BB7-7425-47581964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9550-E3C4-63F3-16BA-A572530D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646988" cy="4195481"/>
          </a:xfrm>
        </p:spPr>
        <p:txBody>
          <a:bodyPr>
            <a:normAutofit/>
          </a:bodyPr>
          <a:lstStyle/>
          <a:p>
            <a:r>
              <a:rPr lang="en-US" sz="3600" dirty="0"/>
              <a:t>What is the difference between measuring ‘</a:t>
            </a:r>
            <a:r>
              <a:rPr lang="en-US" sz="3600" dirty="0" err="1"/>
              <a:t>behaviours</a:t>
            </a:r>
            <a:r>
              <a:rPr lang="en-US" sz="3600" dirty="0"/>
              <a:t>’ and ‘measuring the mind’?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60657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269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Psychological Measurement Workshop 1</vt:lpstr>
      <vt:lpstr>Today’s Session</vt:lpstr>
      <vt:lpstr>But First - Reflections</vt:lpstr>
      <vt:lpstr>But First - Reflections</vt:lpstr>
      <vt:lpstr>Activity 1</vt:lpstr>
      <vt:lpstr>Activity 1</vt:lpstr>
      <vt:lpstr>Padlet Activity</vt:lpstr>
      <vt:lpstr>PowerPoint Presentation</vt:lpstr>
      <vt:lpstr>Discussion Point</vt:lpstr>
      <vt:lpstr>Activity 1.b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– Workshop 1</dc:title>
  <dc:creator>Oliver Clark</dc:creator>
  <cp:lastModifiedBy>Oliver Clark</cp:lastModifiedBy>
  <cp:revision>7</cp:revision>
  <dcterms:created xsi:type="dcterms:W3CDTF">2023-01-05T17:17:29Z</dcterms:created>
  <dcterms:modified xsi:type="dcterms:W3CDTF">2023-01-30T10:27:11Z</dcterms:modified>
</cp:coreProperties>
</file>