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8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1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1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19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67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13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79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8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59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1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7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4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8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4B1C2B-7617-4120-A1DE-F9ED0598AE0E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2D53AC-02EF-4FBA-A692-AC6097C562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34.89.53.11:5000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Qa/Project-fin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7037-EC3E-46A8-90D5-1C0E4CB8B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Solo Project: EFT Class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57BE2-4718-4CF8-AEDF-95A3789B0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Oliver Parrack</a:t>
            </a:r>
          </a:p>
        </p:txBody>
      </p:sp>
    </p:spTree>
    <p:extLst>
      <p:ext uri="{BB962C8B-B14F-4D97-AF65-F5344CB8AC3E}">
        <p14:creationId xmlns:p14="http://schemas.microsoft.com/office/powerpoint/2010/main" val="147341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34.89.53.11:5000/home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31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 creator for EFT ( escape from </a:t>
            </a:r>
            <a:r>
              <a:rPr lang="en-GB" dirty="0" err="1" smtClean="0"/>
              <a:t>tarvok</a:t>
            </a:r>
            <a:r>
              <a:rPr lang="en-GB" dirty="0" smtClean="0"/>
              <a:t> )</a:t>
            </a:r>
          </a:p>
          <a:p>
            <a:endParaRPr lang="en-GB" dirty="0"/>
          </a:p>
          <a:p>
            <a:r>
              <a:rPr lang="en-GB" dirty="0" smtClean="0"/>
              <a:t>Be able to create builds from a set amount of items.</a:t>
            </a:r>
          </a:p>
          <a:p>
            <a:endParaRPr lang="en-GB" dirty="0"/>
          </a:p>
          <a:p>
            <a:r>
              <a:rPr lang="en-GB" dirty="0" smtClean="0"/>
              <a:t>Be able to view this builds.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52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92D5-BB45-490F-AE20-DBA14927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A0826-CB60-4E60-8FBC-583B85F9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94" y="2650358"/>
            <a:ext cx="6710578" cy="2672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0157EC-D762-4A75-9E7E-1A014A3D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67" y="2005795"/>
            <a:ext cx="4295733" cy="42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5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Draft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79" y="1798320"/>
            <a:ext cx="6276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E1FB-EFDB-48C8-945A-B1412E09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19A5E-944F-4F98-9B50-5A0D9DDA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342" y="961812"/>
            <a:ext cx="357071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6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RISKS!	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985" y="2667000"/>
            <a:ext cx="7197368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2028825"/>
            <a:ext cx="11125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2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 control GIT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github.com/OliQa/Project-final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34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doesn’t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Viewing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Jenkins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781" y="1837924"/>
            <a:ext cx="3128963" cy="21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6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5521"/>
            <a:ext cx="10018713" cy="353568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More social functionary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Adding more items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GB" dirty="0" smtClean="0"/>
              <a:t>dding pictures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6935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301</TotalTime>
  <Words>69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Solo Project: EFT Class builder</vt:lpstr>
      <vt:lpstr>My application</vt:lpstr>
      <vt:lpstr>Planning</vt:lpstr>
      <vt:lpstr>First Draft </vt:lpstr>
      <vt:lpstr>ERD</vt:lpstr>
      <vt:lpstr>RISKS! </vt:lpstr>
      <vt:lpstr>Version control GIT </vt:lpstr>
      <vt:lpstr>What doesn’t work</vt:lpstr>
      <vt:lpstr>Improvements </vt:lpstr>
      <vt:lpstr>My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 Project: EFT Class builder</dc:title>
  <dc:creator>oliver parrack</dc:creator>
  <cp:lastModifiedBy>Admin</cp:lastModifiedBy>
  <cp:revision>15</cp:revision>
  <dcterms:created xsi:type="dcterms:W3CDTF">2020-02-24T07:46:06Z</dcterms:created>
  <dcterms:modified xsi:type="dcterms:W3CDTF">2020-02-24T14:59:17Z</dcterms:modified>
</cp:coreProperties>
</file>