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3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5CC24-C0B4-408A-8C1F-CEE5071183F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C882C3-9463-486F-B7AD-695A9626CD4A}">
      <dgm:prSet/>
      <dgm:spPr/>
      <dgm:t>
        <a:bodyPr/>
        <a:lstStyle/>
        <a:p>
          <a:r>
            <a:rPr lang="en-US"/>
            <a:t>Understand</a:t>
          </a:r>
        </a:p>
      </dgm:t>
    </dgm:pt>
    <dgm:pt modelId="{CAB8ED2D-97C5-41D9-B534-F7357FCFABA9}" type="parTrans" cxnId="{690117A1-287D-4E06-89E9-FA5C745C1CD4}">
      <dgm:prSet/>
      <dgm:spPr/>
      <dgm:t>
        <a:bodyPr/>
        <a:lstStyle/>
        <a:p>
          <a:endParaRPr lang="en-US"/>
        </a:p>
      </dgm:t>
    </dgm:pt>
    <dgm:pt modelId="{97851755-9549-46C4-B470-D123E1B91206}" type="sibTrans" cxnId="{690117A1-287D-4E06-89E9-FA5C745C1CD4}">
      <dgm:prSet/>
      <dgm:spPr/>
      <dgm:t>
        <a:bodyPr/>
        <a:lstStyle/>
        <a:p>
          <a:endParaRPr lang="en-US"/>
        </a:p>
      </dgm:t>
    </dgm:pt>
    <dgm:pt modelId="{C4AA2B49-C081-4AB2-A214-619274FE0CCE}">
      <dgm:prSet/>
      <dgm:spPr/>
      <dgm:t>
        <a:bodyPr/>
        <a:lstStyle/>
        <a:p>
          <a:r>
            <a:rPr lang="en-US"/>
            <a:t>Completely understand the data</a:t>
          </a:r>
        </a:p>
      </dgm:t>
    </dgm:pt>
    <dgm:pt modelId="{FE8E41FD-0BCB-45DB-9178-F92B96BFD652}" type="parTrans" cxnId="{D0B8AD06-6853-44BA-944D-ED163B800A6E}">
      <dgm:prSet/>
      <dgm:spPr/>
      <dgm:t>
        <a:bodyPr/>
        <a:lstStyle/>
        <a:p>
          <a:endParaRPr lang="en-US"/>
        </a:p>
      </dgm:t>
    </dgm:pt>
    <dgm:pt modelId="{97332730-B0E3-4D0F-8133-6696E5E3B185}" type="sibTrans" cxnId="{D0B8AD06-6853-44BA-944D-ED163B800A6E}">
      <dgm:prSet/>
      <dgm:spPr/>
      <dgm:t>
        <a:bodyPr/>
        <a:lstStyle/>
        <a:p>
          <a:endParaRPr lang="en-US"/>
        </a:p>
      </dgm:t>
    </dgm:pt>
    <dgm:pt modelId="{9BB3776F-BB5C-40FA-A87E-329A9BD6A248}">
      <dgm:prSet/>
      <dgm:spPr/>
      <dgm:t>
        <a:bodyPr/>
        <a:lstStyle/>
        <a:p>
          <a:r>
            <a:rPr lang="en-US"/>
            <a:t>Classify</a:t>
          </a:r>
        </a:p>
      </dgm:t>
    </dgm:pt>
    <dgm:pt modelId="{02458309-F2B2-4389-A753-D1F46A67A9FD}" type="parTrans" cxnId="{D77BA7A0-C7FD-4C43-9B69-166337134FAE}">
      <dgm:prSet/>
      <dgm:spPr/>
      <dgm:t>
        <a:bodyPr/>
        <a:lstStyle/>
        <a:p>
          <a:endParaRPr lang="en-US"/>
        </a:p>
      </dgm:t>
    </dgm:pt>
    <dgm:pt modelId="{DF2D75E4-F2B0-4F38-8DC4-0A3EE6C29005}" type="sibTrans" cxnId="{D77BA7A0-C7FD-4C43-9B69-166337134FAE}">
      <dgm:prSet/>
      <dgm:spPr/>
      <dgm:t>
        <a:bodyPr/>
        <a:lstStyle/>
        <a:p>
          <a:endParaRPr lang="en-US"/>
        </a:p>
      </dgm:t>
    </dgm:pt>
    <dgm:pt modelId="{0E6D6173-DC64-4813-8D2D-76DE8E479580}">
      <dgm:prSet/>
      <dgm:spPr/>
      <dgm:t>
        <a:bodyPr/>
        <a:lstStyle/>
        <a:p>
          <a:r>
            <a:rPr lang="en-US"/>
            <a:t>Completely classify the Data</a:t>
          </a:r>
        </a:p>
      </dgm:t>
    </dgm:pt>
    <dgm:pt modelId="{C2347F2F-66DC-42E1-961A-42E3B1A42C0E}" type="parTrans" cxnId="{69B91F9E-BB12-4B44-820D-F1000B404928}">
      <dgm:prSet/>
      <dgm:spPr/>
      <dgm:t>
        <a:bodyPr/>
        <a:lstStyle/>
        <a:p>
          <a:endParaRPr lang="en-US"/>
        </a:p>
      </dgm:t>
    </dgm:pt>
    <dgm:pt modelId="{C1797E1F-F661-4718-99EF-2D43FDA07AA9}" type="sibTrans" cxnId="{69B91F9E-BB12-4B44-820D-F1000B404928}">
      <dgm:prSet/>
      <dgm:spPr/>
      <dgm:t>
        <a:bodyPr/>
        <a:lstStyle/>
        <a:p>
          <a:endParaRPr lang="en-US"/>
        </a:p>
      </dgm:t>
    </dgm:pt>
    <dgm:pt modelId="{F3666576-281E-4DBF-90ED-E319ABCF08D7}">
      <dgm:prSet/>
      <dgm:spPr/>
      <dgm:t>
        <a:bodyPr/>
        <a:lstStyle/>
        <a:p>
          <a:r>
            <a:rPr lang="en-US"/>
            <a:t>Find</a:t>
          </a:r>
        </a:p>
      </dgm:t>
    </dgm:pt>
    <dgm:pt modelId="{2D0D7CC6-5557-4730-878B-8C976B3E5A40}" type="parTrans" cxnId="{F2D939D8-5478-4A2B-8732-329B1DA48604}">
      <dgm:prSet/>
      <dgm:spPr/>
      <dgm:t>
        <a:bodyPr/>
        <a:lstStyle/>
        <a:p>
          <a:endParaRPr lang="en-US"/>
        </a:p>
      </dgm:t>
    </dgm:pt>
    <dgm:pt modelId="{8E94CB8C-AD44-40BF-8238-F93268A3ADD1}" type="sibTrans" cxnId="{F2D939D8-5478-4A2B-8732-329B1DA48604}">
      <dgm:prSet/>
      <dgm:spPr/>
      <dgm:t>
        <a:bodyPr/>
        <a:lstStyle/>
        <a:p>
          <a:endParaRPr lang="en-US"/>
        </a:p>
      </dgm:t>
    </dgm:pt>
    <dgm:pt modelId="{43172C89-73D2-46B7-80BF-2C3ACD642979}">
      <dgm:prSet/>
      <dgm:spPr/>
      <dgm:t>
        <a:bodyPr/>
        <a:lstStyle/>
        <a:p>
          <a:r>
            <a:rPr lang="en-US"/>
            <a:t>Find technique which bests adapt to our problem</a:t>
          </a:r>
        </a:p>
      </dgm:t>
    </dgm:pt>
    <dgm:pt modelId="{A2BB1F60-8792-4A2E-80FD-E90717163226}" type="parTrans" cxnId="{2F3B574F-929C-4B95-91FD-B97274B50652}">
      <dgm:prSet/>
      <dgm:spPr/>
      <dgm:t>
        <a:bodyPr/>
        <a:lstStyle/>
        <a:p>
          <a:endParaRPr lang="en-US"/>
        </a:p>
      </dgm:t>
    </dgm:pt>
    <dgm:pt modelId="{7500EEC1-75D5-46DC-885A-16284E4B4361}" type="sibTrans" cxnId="{2F3B574F-929C-4B95-91FD-B97274B50652}">
      <dgm:prSet/>
      <dgm:spPr/>
      <dgm:t>
        <a:bodyPr/>
        <a:lstStyle/>
        <a:p>
          <a:endParaRPr lang="en-US"/>
        </a:p>
      </dgm:t>
    </dgm:pt>
    <dgm:pt modelId="{740B8570-7982-4F8A-A77B-01038C3F24AC}" type="pres">
      <dgm:prSet presAssocID="{10B5CC24-C0B4-408A-8C1F-CEE5071183F6}" presName="Name0" presStyleCnt="0">
        <dgm:presLayoutVars>
          <dgm:dir/>
          <dgm:animLvl val="lvl"/>
          <dgm:resizeHandles val="exact"/>
        </dgm:presLayoutVars>
      </dgm:prSet>
      <dgm:spPr/>
    </dgm:pt>
    <dgm:pt modelId="{76E8C75E-1C1C-41AC-BC23-DBE79DDB725D}" type="pres">
      <dgm:prSet presAssocID="{F3666576-281E-4DBF-90ED-E319ABCF08D7}" presName="boxAndChildren" presStyleCnt="0"/>
      <dgm:spPr/>
    </dgm:pt>
    <dgm:pt modelId="{A21ADB03-5505-4720-A5E1-E6304459D36B}" type="pres">
      <dgm:prSet presAssocID="{F3666576-281E-4DBF-90ED-E319ABCF08D7}" presName="parentTextBox" presStyleLbl="alignNode1" presStyleIdx="0" presStyleCnt="3"/>
      <dgm:spPr/>
    </dgm:pt>
    <dgm:pt modelId="{D176CF81-198C-450C-909A-404D0AB6466D}" type="pres">
      <dgm:prSet presAssocID="{F3666576-281E-4DBF-90ED-E319ABCF08D7}" presName="descendantBox" presStyleLbl="bgAccFollowNode1" presStyleIdx="0" presStyleCnt="3"/>
      <dgm:spPr/>
    </dgm:pt>
    <dgm:pt modelId="{4077594C-3BE6-42A0-8B26-B0D84871EA81}" type="pres">
      <dgm:prSet presAssocID="{DF2D75E4-F2B0-4F38-8DC4-0A3EE6C29005}" presName="sp" presStyleCnt="0"/>
      <dgm:spPr/>
    </dgm:pt>
    <dgm:pt modelId="{1E41A60A-9337-41ED-9FBC-FFE50F7D18F7}" type="pres">
      <dgm:prSet presAssocID="{9BB3776F-BB5C-40FA-A87E-329A9BD6A248}" presName="arrowAndChildren" presStyleCnt="0"/>
      <dgm:spPr/>
    </dgm:pt>
    <dgm:pt modelId="{43705AFF-FCBC-4C05-9E63-ACB0515DD382}" type="pres">
      <dgm:prSet presAssocID="{9BB3776F-BB5C-40FA-A87E-329A9BD6A248}" presName="parentTextArrow" presStyleLbl="node1" presStyleIdx="0" presStyleCnt="0"/>
      <dgm:spPr/>
    </dgm:pt>
    <dgm:pt modelId="{EBDE3E16-2D4C-4878-9EEA-A395E0784D2C}" type="pres">
      <dgm:prSet presAssocID="{9BB3776F-BB5C-40FA-A87E-329A9BD6A248}" presName="arrow" presStyleLbl="alignNode1" presStyleIdx="1" presStyleCnt="3"/>
      <dgm:spPr/>
    </dgm:pt>
    <dgm:pt modelId="{77A4F4EA-8308-4C5F-916B-AA5AE1DDD5E2}" type="pres">
      <dgm:prSet presAssocID="{9BB3776F-BB5C-40FA-A87E-329A9BD6A248}" presName="descendantArrow" presStyleLbl="bgAccFollowNode1" presStyleIdx="1" presStyleCnt="3"/>
      <dgm:spPr/>
    </dgm:pt>
    <dgm:pt modelId="{8D39016C-6839-47B0-B89A-BD7BF7ED6147}" type="pres">
      <dgm:prSet presAssocID="{97851755-9549-46C4-B470-D123E1B91206}" presName="sp" presStyleCnt="0"/>
      <dgm:spPr/>
    </dgm:pt>
    <dgm:pt modelId="{1DACE03A-71B3-4B92-8C02-2C9F3C0EDFAE}" type="pres">
      <dgm:prSet presAssocID="{01C882C3-9463-486F-B7AD-695A9626CD4A}" presName="arrowAndChildren" presStyleCnt="0"/>
      <dgm:spPr/>
    </dgm:pt>
    <dgm:pt modelId="{FFDCBC1A-7E76-45A4-9E16-3B9313663B52}" type="pres">
      <dgm:prSet presAssocID="{01C882C3-9463-486F-B7AD-695A9626CD4A}" presName="parentTextArrow" presStyleLbl="node1" presStyleIdx="0" presStyleCnt="0"/>
      <dgm:spPr/>
    </dgm:pt>
    <dgm:pt modelId="{F8A42EC9-49F6-4BF7-8494-50F7839F7BE9}" type="pres">
      <dgm:prSet presAssocID="{01C882C3-9463-486F-B7AD-695A9626CD4A}" presName="arrow" presStyleLbl="alignNode1" presStyleIdx="2" presStyleCnt="3"/>
      <dgm:spPr/>
    </dgm:pt>
    <dgm:pt modelId="{34187174-0CC3-439F-928C-72795086CFD6}" type="pres">
      <dgm:prSet presAssocID="{01C882C3-9463-486F-B7AD-695A9626CD4A}" presName="descendantArrow" presStyleLbl="bgAccFollowNode1" presStyleIdx="2" presStyleCnt="3"/>
      <dgm:spPr/>
    </dgm:pt>
  </dgm:ptLst>
  <dgm:cxnLst>
    <dgm:cxn modelId="{D0B8AD06-6853-44BA-944D-ED163B800A6E}" srcId="{01C882C3-9463-486F-B7AD-695A9626CD4A}" destId="{C4AA2B49-C081-4AB2-A214-619274FE0CCE}" srcOrd="0" destOrd="0" parTransId="{FE8E41FD-0BCB-45DB-9178-F92B96BFD652}" sibTransId="{97332730-B0E3-4D0F-8133-6696E5E3B185}"/>
    <dgm:cxn modelId="{8928BD06-409B-4796-8286-5555D81A5D30}" type="presOf" srcId="{0E6D6173-DC64-4813-8D2D-76DE8E479580}" destId="{77A4F4EA-8308-4C5F-916B-AA5AE1DDD5E2}" srcOrd="0" destOrd="0" presId="urn:microsoft.com/office/officeart/2016/7/layout/VerticalDownArrowProcess"/>
    <dgm:cxn modelId="{EDEB7934-2613-4D4A-BB68-411A628DC83A}" type="presOf" srcId="{01C882C3-9463-486F-B7AD-695A9626CD4A}" destId="{F8A42EC9-49F6-4BF7-8494-50F7839F7BE9}" srcOrd="1" destOrd="0" presId="urn:microsoft.com/office/officeart/2016/7/layout/VerticalDownArrowProcess"/>
    <dgm:cxn modelId="{C3E2B963-C08E-4C64-A503-5158845012AC}" type="presOf" srcId="{43172C89-73D2-46B7-80BF-2C3ACD642979}" destId="{D176CF81-198C-450C-909A-404D0AB6466D}" srcOrd="0" destOrd="0" presId="urn:microsoft.com/office/officeart/2016/7/layout/VerticalDownArrowProcess"/>
    <dgm:cxn modelId="{5EF9CC6A-123A-4043-B533-2077B8249221}" type="presOf" srcId="{10B5CC24-C0B4-408A-8C1F-CEE5071183F6}" destId="{740B8570-7982-4F8A-A77B-01038C3F24AC}" srcOrd="0" destOrd="0" presId="urn:microsoft.com/office/officeart/2016/7/layout/VerticalDownArrowProcess"/>
    <dgm:cxn modelId="{2F3B574F-929C-4B95-91FD-B97274B50652}" srcId="{F3666576-281E-4DBF-90ED-E319ABCF08D7}" destId="{43172C89-73D2-46B7-80BF-2C3ACD642979}" srcOrd="0" destOrd="0" parTransId="{A2BB1F60-8792-4A2E-80FD-E90717163226}" sibTransId="{7500EEC1-75D5-46DC-885A-16284E4B4361}"/>
    <dgm:cxn modelId="{CD456183-0F1D-49BC-89F3-45020F3E1590}" type="presOf" srcId="{01C882C3-9463-486F-B7AD-695A9626CD4A}" destId="{FFDCBC1A-7E76-45A4-9E16-3B9313663B52}" srcOrd="0" destOrd="0" presId="urn:microsoft.com/office/officeart/2016/7/layout/VerticalDownArrowProcess"/>
    <dgm:cxn modelId="{96869C8A-A4E9-4F90-B39D-016D9D696CBD}" type="presOf" srcId="{9BB3776F-BB5C-40FA-A87E-329A9BD6A248}" destId="{EBDE3E16-2D4C-4878-9EEA-A395E0784D2C}" srcOrd="1" destOrd="0" presId="urn:microsoft.com/office/officeart/2016/7/layout/VerticalDownArrowProcess"/>
    <dgm:cxn modelId="{69B91F9E-BB12-4B44-820D-F1000B404928}" srcId="{9BB3776F-BB5C-40FA-A87E-329A9BD6A248}" destId="{0E6D6173-DC64-4813-8D2D-76DE8E479580}" srcOrd="0" destOrd="0" parTransId="{C2347F2F-66DC-42E1-961A-42E3B1A42C0E}" sibTransId="{C1797E1F-F661-4718-99EF-2D43FDA07AA9}"/>
    <dgm:cxn modelId="{D77BA7A0-C7FD-4C43-9B69-166337134FAE}" srcId="{10B5CC24-C0B4-408A-8C1F-CEE5071183F6}" destId="{9BB3776F-BB5C-40FA-A87E-329A9BD6A248}" srcOrd="1" destOrd="0" parTransId="{02458309-F2B2-4389-A753-D1F46A67A9FD}" sibTransId="{DF2D75E4-F2B0-4F38-8DC4-0A3EE6C29005}"/>
    <dgm:cxn modelId="{690117A1-287D-4E06-89E9-FA5C745C1CD4}" srcId="{10B5CC24-C0B4-408A-8C1F-CEE5071183F6}" destId="{01C882C3-9463-486F-B7AD-695A9626CD4A}" srcOrd="0" destOrd="0" parTransId="{CAB8ED2D-97C5-41D9-B534-F7357FCFABA9}" sibTransId="{97851755-9549-46C4-B470-D123E1B91206}"/>
    <dgm:cxn modelId="{3CF672BE-3805-4274-833F-405D07B97B46}" type="presOf" srcId="{9BB3776F-BB5C-40FA-A87E-329A9BD6A248}" destId="{43705AFF-FCBC-4C05-9E63-ACB0515DD382}" srcOrd="0" destOrd="0" presId="urn:microsoft.com/office/officeart/2016/7/layout/VerticalDownArrowProcess"/>
    <dgm:cxn modelId="{071C32C9-E621-4BC4-95A1-F2293C0648B9}" type="presOf" srcId="{C4AA2B49-C081-4AB2-A214-619274FE0CCE}" destId="{34187174-0CC3-439F-928C-72795086CFD6}" srcOrd="0" destOrd="0" presId="urn:microsoft.com/office/officeart/2016/7/layout/VerticalDownArrowProcess"/>
    <dgm:cxn modelId="{F2D939D8-5478-4A2B-8732-329B1DA48604}" srcId="{10B5CC24-C0B4-408A-8C1F-CEE5071183F6}" destId="{F3666576-281E-4DBF-90ED-E319ABCF08D7}" srcOrd="2" destOrd="0" parTransId="{2D0D7CC6-5557-4730-878B-8C976B3E5A40}" sibTransId="{8E94CB8C-AD44-40BF-8238-F93268A3ADD1}"/>
    <dgm:cxn modelId="{97973CDF-8E42-4331-985B-142774459875}" type="presOf" srcId="{F3666576-281E-4DBF-90ED-E319ABCF08D7}" destId="{A21ADB03-5505-4720-A5E1-E6304459D36B}" srcOrd="0" destOrd="0" presId="urn:microsoft.com/office/officeart/2016/7/layout/VerticalDownArrowProcess"/>
    <dgm:cxn modelId="{C14A8D26-B5C9-423D-8765-B2597B37D7A8}" type="presParOf" srcId="{740B8570-7982-4F8A-A77B-01038C3F24AC}" destId="{76E8C75E-1C1C-41AC-BC23-DBE79DDB725D}" srcOrd="0" destOrd="0" presId="urn:microsoft.com/office/officeart/2016/7/layout/VerticalDownArrowProcess"/>
    <dgm:cxn modelId="{B0C2777B-1103-4158-A6D6-FACEDE284F14}" type="presParOf" srcId="{76E8C75E-1C1C-41AC-BC23-DBE79DDB725D}" destId="{A21ADB03-5505-4720-A5E1-E6304459D36B}" srcOrd="0" destOrd="0" presId="urn:microsoft.com/office/officeart/2016/7/layout/VerticalDownArrowProcess"/>
    <dgm:cxn modelId="{C9E223C5-93EB-4E04-B194-75412B84E4F3}" type="presParOf" srcId="{76E8C75E-1C1C-41AC-BC23-DBE79DDB725D}" destId="{D176CF81-198C-450C-909A-404D0AB6466D}" srcOrd="1" destOrd="0" presId="urn:microsoft.com/office/officeart/2016/7/layout/VerticalDownArrowProcess"/>
    <dgm:cxn modelId="{ACE8094D-05CE-4D05-88A0-33321BA26351}" type="presParOf" srcId="{740B8570-7982-4F8A-A77B-01038C3F24AC}" destId="{4077594C-3BE6-42A0-8B26-B0D84871EA81}" srcOrd="1" destOrd="0" presId="urn:microsoft.com/office/officeart/2016/7/layout/VerticalDownArrowProcess"/>
    <dgm:cxn modelId="{0213853C-0D8C-43EA-8A0B-EFAB3235A2AA}" type="presParOf" srcId="{740B8570-7982-4F8A-A77B-01038C3F24AC}" destId="{1E41A60A-9337-41ED-9FBC-FFE50F7D18F7}" srcOrd="2" destOrd="0" presId="urn:microsoft.com/office/officeart/2016/7/layout/VerticalDownArrowProcess"/>
    <dgm:cxn modelId="{0E6C69C1-B0C9-46EE-85FE-4A6160032DA8}" type="presParOf" srcId="{1E41A60A-9337-41ED-9FBC-FFE50F7D18F7}" destId="{43705AFF-FCBC-4C05-9E63-ACB0515DD382}" srcOrd="0" destOrd="0" presId="urn:microsoft.com/office/officeart/2016/7/layout/VerticalDownArrowProcess"/>
    <dgm:cxn modelId="{1165048C-0265-4BC4-B42E-200AAACB7CA9}" type="presParOf" srcId="{1E41A60A-9337-41ED-9FBC-FFE50F7D18F7}" destId="{EBDE3E16-2D4C-4878-9EEA-A395E0784D2C}" srcOrd="1" destOrd="0" presId="urn:microsoft.com/office/officeart/2016/7/layout/VerticalDownArrowProcess"/>
    <dgm:cxn modelId="{0A686932-2B0C-41CE-AE03-3F86E892B580}" type="presParOf" srcId="{1E41A60A-9337-41ED-9FBC-FFE50F7D18F7}" destId="{77A4F4EA-8308-4C5F-916B-AA5AE1DDD5E2}" srcOrd="2" destOrd="0" presId="urn:microsoft.com/office/officeart/2016/7/layout/VerticalDownArrowProcess"/>
    <dgm:cxn modelId="{7733B5F4-A2A4-401B-96A0-EEEC3DA835DD}" type="presParOf" srcId="{740B8570-7982-4F8A-A77B-01038C3F24AC}" destId="{8D39016C-6839-47B0-B89A-BD7BF7ED6147}" srcOrd="3" destOrd="0" presId="urn:microsoft.com/office/officeart/2016/7/layout/VerticalDownArrowProcess"/>
    <dgm:cxn modelId="{DB9A10D3-13F2-4F14-902C-1ABCCBA4C0E6}" type="presParOf" srcId="{740B8570-7982-4F8A-A77B-01038C3F24AC}" destId="{1DACE03A-71B3-4B92-8C02-2C9F3C0EDFAE}" srcOrd="4" destOrd="0" presId="urn:microsoft.com/office/officeart/2016/7/layout/VerticalDownArrowProcess"/>
    <dgm:cxn modelId="{3E3BD2C8-817B-4D84-B993-E314FBDEB267}" type="presParOf" srcId="{1DACE03A-71B3-4B92-8C02-2C9F3C0EDFAE}" destId="{FFDCBC1A-7E76-45A4-9E16-3B9313663B52}" srcOrd="0" destOrd="0" presId="urn:microsoft.com/office/officeart/2016/7/layout/VerticalDownArrowProcess"/>
    <dgm:cxn modelId="{467D1580-7758-494E-8002-823FC9A8B1D2}" type="presParOf" srcId="{1DACE03A-71B3-4B92-8C02-2C9F3C0EDFAE}" destId="{F8A42EC9-49F6-4BF7-8494-50F7839F7BE9}" srcOrd="1" destOrd="0" presId="urn:microsoft.com/office/officeart/2016/7/layout/VerticalDownArrowProcess"/>
    <dgm:cxn modelId="{159CF51F-D46C-425C-A0A8-9EF3A38E2D2F}" type="presParOf" srcId="{1DACE03A-71B3-4B92-8C02-2C9F3C0EDFAE}" destId="{34187174-0CC3-439F-928C-72795086CFD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ADB03-5505-4720-A5E1-E6304459D36B}">
      <dsp:nvSpPr>
        <dsp:cNvPr id="0" name=""/>
        <dsp:cNvSpPr/>
      </dsp:nvSpPr>
      <dsp:spPr>
        <a:xfrm>
          <a:off x="0" y="4252987"/>
          <a:ext cx="1699418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Find</a:t>
          </a:r>
        </a:p>
      </dsp:txBody>
      <dsp:txXfrm>
        <a:off x="0" y="4252987"/>
        <a:ext cx="1699418" cy="1395925"/>
      </dsp:txXfrm>
    </dsp:sp>
    <dsp:sp modelId="{D176CF81-198C-450C-909A-404D0AB6466D}">
      <dsp:nvSpPr>
        <dsp:cNvPr id="0" name=""/>
        <dsp:cNvSpPr/>
      </dsp:nvSpPr>
      <dsp:spPr>
        <a:xfrm>
          <a:off x="1699418" y="4252987"/>
          <a:ext cx="5098256" cy="13959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Find technique which bests adapt to our problem</a:t>
          </a:r>
        </a:p>
      </dsp:txBody>
      <dsp:txXfrm>
        <a:off x="1699418" y="4252987"/>
        <a:ext cx="5098256" cy="1395925"/>
      </dsp:txXfrm>
    </dsp:sp>
    <dsp:sp modelId="{EBDE3E16-2D4C-4878-9EEA-A395E0784D2C}">
      <dsp:nvSpPr>
        <dsp:cNvPr id="0" name=""/>
        <dsp:cNvSpPr/>
      </dsp:nvSpPr>
      <dsp:spPr>
        <a:xfrm rot="10800000">
          <a:off x="0" y="2126993"/>
          <a:ext cx="1699418" cy="21469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Classify</a:t>
          </a:r>
        </a:p>
      </dsp:txBody>
      <dsp:txXfrm rot="-10800000">
        <a:off x="0" y="2126993"/>
        <a:ext cx="1699418" cy="1395506"/>
      </dsp:txXfrm>
    </dsp:sp>
    <dsp:sp modelId="{77A4F4EA-8308-4C5F-916B-AA5AE1DDD5E2}">
      <dsp:nvSpPr>
        <dsp:cNvPr id="0" name=""/>
        <dsp:cNvSpPr/>
      </dsp:nvSpPr>
      <dsp:spPr>
        <a:xfrm>
          <a:off x="1699418" y="2126993"/>
          <a:ext cx="5098256" cy="13955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Completely classify the Data</a:t>
          </a:r>
        </a:p>
      </dsp:txBody>
      <dsp:txXfrm>
        <a:off x="1699418" y="2126993"/>
        <a:ext cx="5098256" cy="1395506"/>
      </dsp:txXfrm>
    </dsp:sp>
    <dsp:sp modelId="{F8A42EC9-49F6-4BF7-8494-50F7839F7BE9}">
      <dsp:nvSpPr>
        <dsp:cNvPr id="0" name=""/>
        <dsp:cNvSpPr/>
      </dsp:nvSpPr>
      <dsp:spPr>
        <a:xfrm rot="10800000">
          <a:off x="0" y="998"/>
          <a:ext cx="1699418" cy="21469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</a:t>
          </a:r>
        </a:p>
      </dsp:txBody>
      <dsp:txXfrm rot="-10800000">
        <a:off x="0" y="998"/>
        <a:ext cx="1699418" cy="1395506"/>
      </dsp:txXfrm>
    </dsp:sp>
    <dsp:sp modelId="{34187174-0CC3-439F-928C-72795086CFD6}">
      <dsp:nvSpPr>
        <dsp:cNvPr id="0" name=""/>
        <dsp:cNvSpPr/>
      </dsp:nvSpPr>
      <dsp:spPr>
        <a:xfrm>
          <a:off x="1699418" y="998"/>
          <a:ext cx="5098256" cy="13955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Completely understand the data</a:t>
          </a:r>
        </a:p>
      </dsp:txBody>
      <dsp:txXfrm>
        <a:off x="1699418" y="998"/>
        <a:ext cx="5098256" cy="1395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7EFD-7DE8-4800-84F5-BB44170CD2A9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9C21-1347-499C-99E9-4247A13AEC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6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unsupervised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,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unlabeled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89C21-1347-499C-99E9-4247A13AEC2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3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unsupervised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,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unlabeled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89C21-1347-499C-99E9-4247A13AEC2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91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unsupervised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,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unlabeled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89C21-1347-499C-99E9-4247A13AEC2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1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64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17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6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6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4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0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7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05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4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EF150-16F9-4E89-9A6B-40A7AED70267}" type="datetimeFigureOut">
              <a:rPr lang="es-ES" smtClean="0"/>
              <a:t>20/09/2021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786512-B4DB-4169-9013-2C53BB9D8A1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CEC54-B1A1-4383-96FE-034E27EB9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FFFFFF"/>
                </a:solidFill>
              </a:rPr>
              <a:t>WHEELS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B0EFE-E702-444B-A82B-4278D97C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s-ES" sz="1500" dirty="0">
              <a:solidFill>
                <a:srgbClr val="FFFFFF"/>
              </a:solidFill>
            </a:endParaRPr>
          </a:p>
        </p:txBody>
      </p:sp>
      <p:pic>
        <p:nvPicPr>
          <p:cNvPr id="6" name="Imagen 5" descr="Persona saltando con una patineta&#10;&#10;Descripción generada automáticamente con confianza media">
            <a:extLst>
              <a:ext uri="{FF2B5EF4-FFF2-40B4-BE49-F238E27FC236}">
                <a16:creationId xmlns:a16="http://schemas.microsoft.com/office/drawing/2014/main" id="{331DD4BF-1268-4E4B-9C29-FAAA850E0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98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3CCC7D-ED98-4AD8-A0BC-0508E910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ES"/>
              <a:t>Research Question</a:t>
            </a:r>
            <a:endParaRPr lang="es-ES" dirty="0"/>
          </a:p>
        </p:txBody>
      </p:sp>
      <p:pic>
        <p:nvPicPr>
          <p:cNvPr id="5" name="Picture 4" descr="A basketball dropping into a basketball hoop">
            <a:extLst>
              <a:ext uri="{FF2B5EF4-FFF2-40B4-BE49-F238E27FC236}">
                <a16:creationId xmlns:a16="http://schemas.microsoft.com/office/drawing/2014/main" id="{B3441DDD-5633-4DDC-B6EB-A6F7BAC94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79" r="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0032D-CBDD-4771-9B4E-C75B75E8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/>
              <a:t>How can we identify different patterns in IMU data of wheelchair basketball players and use these patterns in order to classify specific wheelchair basketball movements 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73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E06E3-E298-4886-B533-BAE4D662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Two Teams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7128694-D663-4AD7-BCA3-84C3979758F9}"/>
              </a:ext>
            </a:extLst>
          </p:cNvPr>
          <p:cNvSpPr txBox="1">
            <a:spLocks/>
          </p:cNvSpPr>
          <p:nvPr/>
        </p:nvSpPr>
        <p:spPr>
          <a:xfrm>
            <a:off x="633999" y="5727515"/>
            <a:ext cx="10925101" cy="515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5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Tasks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500" b="0" i="0" u="none" strike="noStrike" kern="1200" cap="all" spc="20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5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Research pattern recognition methods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5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Plot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C6A5C26-0959-4C52-87D1-78A9BA719DD1}"/>
              </a:ext>
            </a:extLst>
          </p:cNvPr>
          <p:cNvSpPr txBox="1">
            <a:spLocks/>
          </p:cNvSpPr>
          <p:nvPr/>
        </p:nvSpPr>
        <p:spPr>
          <a:xfrm>
            <a:off x="6096000" y="1811518"/>
            <a:ext cx="4610493" cy="437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7354DD5D-F040-415C-AFB8-780D0FF984A9}"/>
              </a:ext>
            </a:extLst>
          </p:cNvPr>
          <p:cNvSpPr txBox="1">
            <a:spLocks/>
          </p:cNvSpPr>
          <p:nvPr/>
        </p:nvSpPr>
        <p:spPr>
          <a:xfrm>
            <a:off x="7148869" y="1101292"/>
            <a:ext cx="4952149" cy="4131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Discover Small Sprints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Collin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Adrichem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Jake van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Valk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Alejandro Oliver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F07898A-6928-49E8-A51F-5AE58E12E507}"/>
              </a:ext>
            </a:extLst>
          </p:cNvPr>
          <p:cNvSpPr txBox="1">
            <a:spLocks/>
          </p:cNvSpPr>
          <p:nvPr/>
        </p:nvSpPr>
        <p:spPr>
          <a:xfrm>
            <a:off x="1281674" y="1138582"/>
            <a:ext cx="4952149" cy="4131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Raw Data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Martijn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Sjoerd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Rietveld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Gielen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971990-DDAB-435A-9D5B-B5DB14EB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84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E06E3-E298-4886-B533-BAE4D662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 Raw Data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7128694-D663-4AD7-BCA3-84C3979758F9}"/>
              </a:ext>
            </a:extLst>
          </p:cNvPr>
          <p:cNvSpPr txBox="1">
            <a:spLocks/>
          </p:cNvSpPr>
          <p:nvPr/>
        </p:nvSpPr>
        <p:spPr>
          <a:xfrm>
            <a:off x="633999" y="5727515"/>
            <a:ext cx="10925101" cy="515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5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Tasks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500" b="0" i="0" u="none" strike="noStrike" kern="1200" cap="all" spc="20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5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Research pattern recognition methods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500" b="0" i="0" u="none" strike="noStrike" kern="1200" cap="all" spc="20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Plot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C6A5C26-0959-4C52-87D1-78A9BA719DD1}"/>
              </a:ext>
            </a:extLst>
          </p:cNvPr>
          <p:cNvSpPr txBox="1">
            <a:spLocks/>
          </p:cNvSpPr>
          <p:nvPr/>
        </p:nvSpPr>
        <p:spPr>
          <a:xfrm>
            <a:off x="6096000" y="1811518"/>
            <a:ext cx="4610493" cy="437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7354DD5D-F040-415C-AFB8-780D0FF984A9}"/>
              </a:ext>
            </a:extLst>
          </p:cNvPr>
          <p:cNvSpPr txBox="1">
            <a:spLocks/>
          </p:cNvSpPr>
          <p:nvPr/>
        </p:nvSpPr>
        <p:spPr>
          <a:xfrm>
            <a:off x="721086" y="1088248"/>
            <a:ext cx="4952149" cy="4131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into the raw data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patterns for multiple actions (fast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fast Breaking, sprinting and game stops)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F07898A-6928-49E8-A51F-5AE58E12E507}"/>
              </a:ext>
            </a:extLst>
          </p:cNvPr>
          <p:cNvSpPr txBox="1">
            <a:spLocks/>
          </p:cNvSpPr>
          <p:nvPr/>
        </p:nvSpPr>
        <p:spPr>
          <a:xfrm>
            <a:off x="6557332" y="1088249"/>
            <a:ext cx="4952149" cy="4131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pattern recognition methods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the data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1025D79-D3CE-4CFC-B3B6-B4076C8A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3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E06E3-E298-4886-B533-BAE4D662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Discover Small Sprints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7128694-D663-4AD7-BCA3-84C3979758F9}"/>
              </a:ext>
            </a:extLst>
          </p:cNvPr>
          <p:cNvSpPr txBox="1">
            <a:spLocks/>
          </p:cNvSpPr>
          <p:nvPr/>
        </p:nvSpPr>
        <p:spPr>
          <a:xfrm>
            <a:off x="633999" y="5727515"/>
            <a:ext cx="10925101" cy="515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5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Tasks</a:t>
            </a:r>
          </a:p>
          <a:p>
            <a:pPr marL="0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US" sz="500" cap="all" spc="2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5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Research pattern recognition methods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5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Plot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C6A5C26-0959-4C52-87D1-78A9BA719DD1}"/>
              </a:ext>
            </a:extLst>
          </p:cNvPr>
          <p:cNvSpPr txBox="1">
            <a:spLocks/>
          </p:cNvSpPr>
          <p:nvPr/>
        </p:nvSpPr>
        <p:spPr>
          <a:xfrm>
            <a:off x="6096000" y="1811518"/>
            <a:ext cx="4610493" cy="437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7354DD5D-F040-415C-AFB8-780D0FF984A9}"/>
              </a:ext>
            </a:extLst>
          </p:cNvPr>
          <p:cNvSpPr txBox="1">
            <a:spLocks/>
          </p:cNvSpPr>
          <p:nvPr/>
        </p:nvSpPr>
        <p:spPr>
          <a:xfrm>
            <a:off x="1071349" y="1123821"/>
            <a:ext cx="4952149" cy="4131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</a:p>
          <a:p>
            <a:pPr marL="0" indent="0" algn="ctr"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pattern recognition methods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the data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F07898A-6928-49E8-A51F-5AE58E12E507}"/>
              </a:ext>
            </a:extLst>
          </p:cNvPr>
          <p:cNvSpPr txBox="1">
            <a:spLocks/>
          </p:cNvSpPr>
          <p:nvPr/>
        </p:nvSpPr>
        <p:spPr>
          <a:xfrm>
            <a:off x="7146847" y="1064243"/>
            <a:ext cx="4952149" cy="4131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</a:t>
            </a:r>
          </a:p>
          <a:p>
            <a:pPr marL="0" indent="0" algn="ctr"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in the dataset didn´t let us focus on the pattern recognition methods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8AB84B4-E817-4DA2-8122-232E1382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15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8C285-0937-41FD-9E20-280CC052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Future 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E520281-9249-4109-9DDD-31E678250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794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796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2099</TotalTime>
  <Words>211</Words>
  <Application>Microsoft Office PowerPoint</Application>
  <PresentationFormat>Panorámica</PresentationFormat>
  <Paragraphs>56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WHEELS</vt:lpstr>
      <vt:lpstr>Research Question</vt:lpstr>
      <vt:lpstr>Two Teams</vt:lpstr>
      <vt:lpstr>Understand Raw Data</vt:lpstr>
      <vt:lpstr>Discover Small Sprints</vt:lpstr>
      <vt:lpstr>Future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Oliver Llorente (21102597)</dc:creator>
  <cp:lastModifiedBy>Alejandro Oliver Llorente (21102597)</cp:lastModifiedBy>
  <cp:revision>7</cp:revision>
  <dcterms:created xsi:type="dcterms:W3CDTF">2021-09-18T20:00:40Z</dcterms:created>
  <dcterms:modified xsi:type="dcterms:W3CDTF">2021-09-20T07:32:03Z</dcterms:modified>
</cp:coreProperties>
</file>