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26"/>
  </p:sldMasterIdLst>
  <p:notesMasterIdLst>
    <p:notesMasterId r:id="rId136"/>
  </p:notesMasterIdLst>
  <p:sldIdLst>
    <p:sldId id="256" r:id="rId127"/>
    <p:sldId id="257" r:id="rId128"/>
    <p:sldId id="259" r:id="rId129"/>
    <p:sldId id="271" r:id="rId130"/>
    <p:sldId id="266" r:id="rId131"/>
    <p:sldId id="263" r:id="rId132"/>
    <p:sldId id="270" r:id="rId133"/>
    <p:sldId id="269" r:id="rId134"/>
    <p:sldId id="268" r:id="rId1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FA3"/>
    <a:srgbClr val="EB2D6C"/>
    <a:srgbClr val="D23F69"/>
    <a:srgbClr val="F692AF"/>
    <a:srgbClr val="FAD9DC"/>
    <a:srgbClr val="F292C4"/>
    <a:srgbClr val="DC9CA4"/>
    <a:srgbClr val="F0539C"/>
    <a:srgbClr val="C24E6D"/>
    <a:srgbClr val="DA52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1160" autoAdjust="0"/>
  </p:normalViewPr>
  <p:slideViewPr>
    <p:cSldViewPr snapToGrid="0">
      <p:cViewPr varScale="1">
        <p:scale>
          <a:sx n="62" d="100"/>
          <a:sy n="62" d="100"/>
        </p:scale>
        <p:origin x="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slide" Target="slides/slide7.xml"/><Relationship Id="rId138" Type="http://schemas.openxmlformats.org/officeDocument/2006/relationships/viewProps" Target="viewProps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slide" Target="slides/slide2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slide" Target="slides/slide8.xml"/><Relationship Id="rId139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16" Type="http://schemas.openxmlformats.org/officeDocument/2006/relationships/customXml" Target="../customXml/item116.xml"/><Relationship Id="rId124" Type="http://schemas.openxmlformats.org/officeDocument/2006/relationships/customXml" Target="../customXml/item124.xml"/><Relationship Id="rId129" Type="http://schemas.openxmlformats.org/officeDocument/2006/relationships/slide" Target="slides/slide3.xml"/><Relationship Id="rId137" Type="http://schemas.openxmlformats.org/officeDocument/2006/relationships/presProps" Target="pres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customXml" Target="../customXml/item111.xml"/><Relationship Id="rId132" Type="http://schemas.openxmlformats.org/officeDocument/2006/relationships/slide" Target="slides/slide6.xml"/><Relationship Id="rId14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127" Type="http://schemas.openxmlformats.org/officeDocument/2006/relationships/slide" Target="slides/slide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30" Type="http://schemas.openxmlformats.org/officeDocument/2006/relationships/slide" Target="slides/slide4.xml"/><Relationship Id="rId135" Type="http://schemas.openxmlformats.org/officeDocument/2006/relationships/slide" Target="slides/slide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slide" Target="slides/slide5.xml"/><Relationship Id="rId136" Type="http://schemas.openxmlformats.org/officeDocument/2006/relationships/notesMaster" Target="notesMasters/notesMaster1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1DF13-3BD7-4490-956D-BA182CF75D34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17B40-94A5-4C19-8410-C6D6A683B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050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17B40-94A5-4C19-8410-C6D6A683BDD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602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17B40-94A5-4C19-8410-C6D6A683BDD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51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D9568-1B49-48B1-AAEC-D5016C43C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8861F9-69C5-450C-9C4D-6BFE65D0B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788096-8A9E-4051-A216-E454504D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CD94-1422-4723-928E-87BCEFE7E0CB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4E2B3-0DEE-4F12-9B1D-CD5FE5D3A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931169-9301-4F2A-AD57-C921662F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3C8CF-2478-4174-8B63-EB0E470798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01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38965-CF27-4FA4-8EA9-7EFC292A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50EEB1-ABCD-4F6E-9F40-4B8978C74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A3074B-9082-4349-B2D9-9B806437F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CD94-1422-4723-928E-87BCEFE7E0CB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D918B1-4C4B-4223-98C9-D3289E9B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C80A94-D2B4-4097-9F8C-52E5D4DA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3C8CF-2478-4174-8B63-EB0E470798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13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3732A3-DA82-4E1E-A54E-AEFA23CA9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1AD07B7-C9EB-4B37-A5DA-64AAB9FBD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C6DC44-B133-413A-9082-CD3196248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CD94-1422-4723-928E-87BCEFE7E0CB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371C73-5E1E-4788-8A22-097DF69B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20AEA7-1F6F-46C1-B4D9-E6F8A8B0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3C8CF-2478-4174-8B63-EB0E470798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12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D7854-3229-402D-A9F6-4D9EC2A2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3277F0-61DB-4316-9EB7-0B0E36B41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083156-D71E-4D47-A49D-C241A766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CD94-1422-4723-928E-87BCEFE7E0CB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6595BC-5C1F-4C1C-B365-D81BDFE5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FE5F0C-9FBA-4989-AFF4-71B3E8C0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3C8CF-2478-4174-8B63-EB0E470798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57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523A7-C4E5-40FA-B948-3447A3A6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2747F4-25F6-448B-B744-3422B5644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4E75AC-160C-4142-BABD-54163B97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CD94-1422-4723-928E-87BCEFE7E0CB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A7188A-128E-4E0C-ABF8-F668D33C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700444-F783-406E-845E-EE7CA4B0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3C8CF-2478-4174-8B63-EB0E470798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62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28E42-C1CF-4A49-B31D-AAD41CC8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EABC17-4BB8-4DCA-9944-F8D0514AD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678068-A187-4405-A0DB-3B3F14D96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468655-8879-4211-A28D-C37A9730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CD94-1422-4723-928E-87BCEFE7E0CB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82D2B0-6ECC-4AE4-8F07-04CE89E01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4933B6-0C0E-4F45-959A-4B29D2C9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3C8CF-2478-4174-8B63-EB0E470798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26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6A78E-E7B5-41BE-85FE-FF753F3B3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3BCEB4-F458-4BA1-B6B5-493C5F4D3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52400B-3D72-410F-B37C-966526BB6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C6E6EA-8B79-4497-9261-E6358894E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E0A0BC-00EA-4636-96A2-0F8727A07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D4FC1AB-DE4F-4AA5-9D6D-DCE378DE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CD94-1422-4723-928E-87BCEFE7E0CB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AD2A4D5-0BA2-4ACE-85F8-DFE78707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C1F223-5253-4D03-8885-0A0CB73E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3C8CF-2478-4174-8B63-EB0E470798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29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5AEB5-5DAA-4F38-BA25-2759039F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D4BEB2-9BD0-46C4-9507-DA908DF9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CD94-1422-4723-928E-87BCEFE7E0CB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14E571-AD81-4B94-88ED-14CFDC8C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BF6282-381A-4A5A-B909-D3F28E25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3C8CF-2478-4174-8B63-EB0E470798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11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61B07B-B154-4F54-A473-7A28BF95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CD94-1422-4723-928E-87BCEFE7E0CB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C8DD67-8A4F-40AC-B46C-F5615D99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F4F3A1-ADA9-4973-B9D8-F51FF9C9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3C8CF-2478-4174-8B63-EB0E470798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81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74059-6D37-46A7-83AD-20B45B520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30E44F-BC30-43CA-B4FC-BDE1FF38A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79C57B-6536-4798-9F57-4BEE00D34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FBE72E-C8C4-483E-AE26-FE2BD7DE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CD94-1422-4723-928E-87BCEFE7E0CB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1F1D1B-DFEE-42A8-9CAE-24C883C1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D2550A-52F2-42F6-B3F7-E9905645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3C8CF-2478-4174-8B63-EB0E470798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99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D5752-B7FD-4187-B9A5-03C7D9256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AACA01-9E95-457C-8F05-52BE6E8BC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15379A-CC4E-4EB8-84D5-83D5EED44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563B26-7AA8-4A5C-A9A1-7132A663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CD94-1422-4723-928E-87BCEFE7E0CB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B249FC-BBE3-42A8-9A76-4D7F706D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E29642-4C08-49DD-B501-73DE412A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3C8CF-2478-4174-8B63-EB0E470798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25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DB480D-6484-4719-8E1B-82B53B95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F73F76-0C1C-40BB-9AF1-CB0D63E72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B2EF2E-3581-4C8C-BA7E-E09E3F80E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2CD94-1422-4723-928E-87BCEFE7E0CB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1A58EC-2C10-4631-B43E-48FA21A02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6A6F61-25A9-4897-AF82-72917357E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3C8CF-2478-4174-8B63-EB0E470798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06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7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5.xml"/><Relationship Id="rId18" Type="http://schemas.openxmlformats.org/officeDocument/2006/relationships/image" Target="../media/image6.png"/><Relationship Id="rId3" Type="http://schemas.openxmlformats.org/officeDocument/2006/relationships/customXml" Target="../../customXml/item89.xml"/><Relationship Id="rId21" Type="http://schemas.openxmlformats.org/officeDocument/2006/relationships/image" Target="../media/image9.svg"/><Relationship Id="rId7" Type="http://schemas.openxmlformats.org/officeDocument/2006/relationships/slide" Target="slide6.xml"/><Relationship Id="rId12" Type="http://schemas.openxmlformats.org/officeDocument/2006/relationships/image" Target="../media/image14.png"/><Relationship Id="rId17" Type="http://schemas.openxmlformats.org/officeDocument/2006/relationships/image" Target="../media/image5.svg"/><Relationship Id="rId2" Type="http://schemas.openxmlformats.org/officeDocument/2006/relationships/customXml" Target="../../customXml/item7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customXml" Target="../../customXml/item68.xml"/><Relationship Id="rId6" Type="http://schemas.openxmlformats.org/officeDocument/2006/relationships/image" Target="../media/image1.png"/><Relationship Id="rId11" Type="http://schemas.openxmlformats.org/officeDocument/2006/relationships/image" Target="../media/image13.png"/><Relationship Id="rId5" Type="http://schemas.openxmlformats.org/officeDocument/2006/relationships/notesSlide" Target="../notesSlides/notesSlide1.xml"/><Relationship Id="rId15" Type="http://schemas.openxmlformats.org/officeDocument/2006/relationships/image" Target="../media/image16.svg"/><Relationship Id="rId23" Type="http://schemas.openxmlformats.org/officeDocument/2006/relationships/image" Target="../media/image11.svg"/><Relationship Id="rId10" Type="http://schemas.openxmlformats.org/officeDocument/2006/relationships/image" Target="../media/image2.png"/><Relationship Id="rId19" Type="http://schemas.openxmlformats.org/officeDocument/2006/relationships/image" Target="../media/image7.sv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2.png"/><Relationship Id="rId14" Type="http://schemas.openxmlformats.org/officeDocument/2006/relationships/image" Target="../media/image15.png"/><Relationship Id="rId2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7.svg"/><Relationship Id="rId3" Type="http://schemas.openxmlformats.org/officeDocument/2006/relationships/customXml" Target="../../customXml/item60.xml"/><Relationship Id="rId21" Type="http://schemas.openxmlformats.org/officeDocument/2006/relationships/image" Target="../media/image10.png"/><Relationship Id="rId7" Type="http://schemas.openxmlformats.org/officeDocument/2006/relationships/image" Target="../media/image1.png"/><Relationship Id="rId12" Type="http://schemas.openxmlformats.org/officeDocument/2006/relationships/image" Target="../media/image14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119.xml"/><Relationship Id="rId16" Type="http://schemas.openxmlformats.org/officeDocument/2006/relationships/image" Target="../media/image5.svg"/><Relationship Id="rId20" Type="http://schemas.openxmlformats.org/officeDocument/2006/relationships/image" Target="../media/image9.svg"/><Relationship Id="rId1" Type="http://schemas.openxmlformats.org/officeDocument/2006/relationships/customXml" Target="../../customXml/item17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17.emf"/><Relationship Id="rId24" Type="http://schemas.openxmlformats.org/officeDocument/2006/relationships/image" Target="../media/image18.emf"/><Relationship Id="rId5" Type="http://schemas.openxmlformats.org/officeDocument/2006/relationships/customXml" Target="../../customXml/item19.xml"/><Relationship Id="rId15" Type="http://schemas.openxmlformats.org/officeDocument/2006/relationships/image" Target="../media/image4.png"/><Relationship Id="rId23" Type="http://schemas.openxmlformats.org/officeDocument/2006/relationships/slide" Target="slide2.xml"/><Relationship Id="rId10" Type="http://schemas.openxmlformats.org/officeDocument/2006/relationships/image" Target="../media/image13.png"/><Relationship Id="rId19" Type="http://schemas.openxmlformats.org/officeDocument/2006/relationships/image" Target="../media/image8.png"/><Relationship Id="rId4" Type="http://schemas.openxmlformats.org/officeDocument/2006/relationships/customXml" Target="../../customXml/item26.xml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7.emf"/><Relationship Id="rId12" Type="http://schemas.openxmlformats.org/officeDocument/2006/relationships/image" Target="../media/image8.png"/><Relationship Id="rId2" Type="http://schemas.openxmlformats.org/officeDocument/2006/relationships/customXml" Target="../../customXml/item59.xml"/><Relationship Id="rId16" Type="http://schemas.openxmlformats.org/officeDocument/2006/relationships/image" Target="../media/image18.emf"/><Relationship Id="rId1" Type="http://schemas.openxmlformats.org/officeDocument/2006/relationships/customXml" Target="../../customXml/item35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image" Target="../media/image12.pn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6.png"/><Relationship Id="rId18" Type="http://schemas.openxmlformats.org/officeDocument/2006/relationships/image" Target="../media/image11.svg"/><Relationship Id="rId3" Type="http://schemas.openxmlformats.org/officeDocument/2006/relationships/customXml" Target="../../customXml/item105.xml"/><Relationship Id="rId7" Type="http://schemas.openxmlformats.org/officeDocument/2006/relationships/image" Target="../media/image12.png"/><Relationship Id="rId12" Type="http://schemas.openxmlformats.org/officeDocument/2006/relationships/image" Target="../media/image5.svg"/><Relationship Id="rId17" Type="http://schemas.openxmlformats.org/officeDocument/2006/relationships/image" Target="../media/image10.png"/><Relationship Id="rId2" Type="http://schemas.openxmlformats.org/officeDocument/2006/relationships/customXml" Target="../../customXml/item84.xml"/><Relationship Id="rId16" Type="http://schemas.openxmlformats.org/officeDocument/2006/relationships/image" Target="../media/image9.svg"/><Relationship Id="rId1" Type="http://schemas.openxmlformats.org/officeDocument/2006/relationships/customXml" Target="../../customXml/item36.xml"/><Relationship Id="rId6" Type="http://schemas.openxmlformats.org/officeDocument/2006/relationships/image" Target="../media/image1.png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.xml"/><Relationship Id="rId15" Type="http://schemas.openxmlformats.org/officeDocument/2006/relationships/image" Target="../media/image8.png"/><Relationship Id="rId10" Type="http://schemas.openxmlformats.org/officeDocument/2006/relationships/slide" Target="slide2.xml"/><Relationship Id="rId4" Type="http://schemas.openxmlformats.org/officeDocument/2006/relationships/customXml" Target="../../customXml/item22.xml"/><Relationship Id="rId9" Type="http://schemas.openxmlformats.org/officeDocument/2006/relationships/image" Target="../media/image17.emf"/><Relationship Id="rId1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13" Type="http://schemas.openxmlformats.org/officeDocument/2006/relationships/image" Target="../media/image19.png"/><Relationship Id="rId18" Type="http://schemas.openxmlformats.org/officeDocument/2006/relationships/slide" Target="slide9.xml"/><Relationship Id="rId26" Type="http://schemas.openxmlformats.org/officeDocument/2006/relationships/image" Target="../media/image27.svg"/><Relationship Id="rId3" Type="http://schemas.openxmlformats.org/officeDocument/2006/relationships/customXml" Target="../../customXml/item66.xml"/><Relationship Id="rId21" Type="http://schemas.openxmlformats.org/officeDocument/2006/relationships/slide" Target="slide2.xml"/><Relationship Id="rId34" Type="http://schemas.openxmlformats.org/officeDocument/2006/relationships/image" Target="../media/image9.svg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7.emf"/><Relationship Id="rId17" Type="http://schemas.openxmlformats.org/officeDocument/2006/relationships/slide" Target="slide4.xml"/><Relationship Id="rId25" Type="http://schemas.openxmlformats.org/officeDocument/2006/relationships/image" Target="../media/image26.png"/><Relationship Id="rId33" Type="http://schemas.openxmlformats.org/officeDocument/2006/relationships/image" Target="../media/image8.png"/><Relationship Id="rId2" Type="http://schemas.openxmlformats.org/officeDocument/2006/relationships/customXml" Target="../../customXml/item28.xml"/><Relationship Id="rId16" Type="http://schemas.openxmlformats.org/officeDocument/2006/relationships/image" Target="../media/image21.png"/><Relationship Id="rId20" Type="http://schemas.openxmlformats.org/officeDocument/2006/relationships/image" Target="../media/image23.svg"/><Relationship Id="rId29" Type="http://schemas.openxmlformats.org/officeDocument/2006/relationships/image" Target="../media/image4.png"/><Relationship Id="rId1" Type="http://schemas.openxmlformats.org/officeDocument/2006/relationships/customXml" Target="../../customXml/item103.xml"/><Relationship Id="rId6" Type="http://schemas.openxmlformats.org/officeDocument/2006/relationships/customXml" Target="../../customXml/item111.xml"/><Relationship Id="rId11" Type="http://schemas.openxmlformats.org/officeDocument/2006/relationships/image" Target="../media/image18.emf"/><Relationship Id="rId24" Type="http://schemas.openxmlformats.org/officeDocument/2006/relationships/image" Target="../media/image3.png"/><Relationship Id="rId32" Type="http://schemas.openxmlformats.org/officeDocument/2006/relationships/image" Target="../media/image7.svg"/><Relationship Id="rId5" Type="http://schemas.openxmlformats.org/officeDocument/2006/relationships/customXml" Target="../../customXml/item87.xml"/><Relationship Id="rId15" Type="http://schemas.openxmlformats.org/officeDocument/2006/relationships/slide" Target="slide8.xml"/><Relationship Id="rId23" Type="http://schemas.openxmlformats.org/officeDocument/2006/relationships/image" Target="../media/image25.svg"/><Relationship Id="rId28" Type="http://schemas.openxmlformats.org/officeDocument/2006/relationships/image" Target="../media/image29.svg"/><Relationship Id="rId36" Type="http://schemas.openxmlformats.org/officeDocument/2006/relationships/image" Target="../media/image11.svg"/><Relationship Id="rId10" Type="http://schemas.openxmlformats.org/officeDocument/2006/relationships/image" Target="../media/image2.png"/><Relationship Id="rId19" Type="http://schemas.openxmlformats.org/officeDocument/2006/relationships/image" Target="../media/image22.png"/><Relationship Id="rId31" Type="http://schemas.openxmlformats.org/officeDocument/2006/relationships/image" Target="../media/image6.png"/><Relationship Id="rId4" Type="http://schemas.openxmlformats.org/officeDocument/2006/relationships/customXml" Target="../../customXml/item65.xml"/><Relationship Id="rId9" Type="http://schemas.openxmlformats.org/officeDocument/2006/relationships/image" Target="../media/image1.png"/><Relationship Id="rId14" Type="http://schemas.openxmlformats.org/officeDocument/2006/relationships/image" Target="../media/image20.png"/><Relationship Id="rId22" Type="http://schemas.openxmlformats.org/officeDocument/2006/relationships/image" Target="../media/image24.png"/><Relationship Id="rId27" Type="http://schemas.openxmlformats.org/officeDocument/2006/relationships/image" Target="../media/image28.png"/><Relationship Id="rId30" Type="http://schemas.openxmlformats.org/officeDocument/2006/relationships/image" Target="../media/image5.svg"/><Relationship Id="rId35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8.emf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1.svg"/><Relationship Id="rId1" Type="http://schemas.openxmlformats.org/officeDocument/2006/relationships/customXml" Target="../../customXml/item13.xml"/><Relationship Id="rId6" Type="http://schemas.openxmlformats.org/officeDocument/2006/relationships/slide" Target="slide6.xml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10" Type="http://schemas.openxmlformats.org/officeDocument/2006/relationships/image" Target="../media/image5.svg"/><Relationship Id="rId4" Type="http://schemas.openxmlformats.org/officeDocument/2006/relationships/image" Target="../media/image12.png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6.png"/><Relationship Id="rId18" Type="http://schemas.openxmlformats.org/officeDocument/2006/relationships/image" Target="../media/image11.svg"/><Relationship Id="rId3" Type="http://schemas.openxmlformats.org/officeDocument/2006/relationships/customXml" Target="../../customXml/item124.xml"/><Relationship Id="rId7" Type="http://schemas.openxmlformats.org/officeDocument/2006/relationships/image" Target="../media/image2.png"/><Relationship Id="rId12" Type="http://schemas.openxmlformats.org/officeDocument/2006/relationships/image" Target="../media/image5.svg"/><Relationship Id="rId17" Type="http://schemas.openxmlformats.org/officeDocument/2006/relationships/image" Target="../media/image10.png"/><Relationship Id="rId2" Type="http://schemas.openxmlformats.org/officeDocument/2006/relationships/customXml" Target="../../customXml/item118.xml"/><Relationship Id="rId16" Type="http://schemas.openxmlformats.org/officeDocument/2006/relationships/image" Target="../media/image9.svg"/><Relationship Id="rId1" Type="http://schemas.openxmlformats.org/officeDocument/2006/relationships/customXml" Target="../../customXml/item73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.png"/><Relationship Id="rId15" Type="http://schemas.openxmlformats.org/officeDocument/2006/relationships/image" Target="../media/image8.png"/><Relationship Id="rId10" Type="http://schemas.openxmlformats.org/officeDocument/2006/relationships/image" Target="../media/image17.em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8.emf"/><Relationship Id="rId1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5.svg"/><Relationship Id="rId18" Type="http://schemas.openxmlformats.org/officeDocument/2006/relationships/image" Target="../media/image10.png"/><Relationship Id="rId3" Type="http://schemas.openxmlformats.org/officeDocument/2006/relationships/customXml" Target="../../customXml/item70.xml"/><Relationship Id="rId7" Type="http://schemas.openxmlformats.org/officeDocument/2006/relationships/image" Target="../media/image17.emf"/><Relationship Id="rId12" Type="http://schemas.openxmlformats.org/officeDocument/2006/relationships/image" Target="../media/image4.png"/><Relationship Id="rId17" Type="http://schemas.openxmlformats.org/officeDocument/2006/relationships/image" Target="../media/image9.svg"/><Relationship Id="rId2" Type="http://schemas.openxmlformats.org/officeDocument/2006/relationships/customXml" Target="../../customXml/item71.xml"/><Relationship Id="rId16" Type="http://schemas.openxmlformats.org/officeDocument/2006/relationships/image" Target="../media/image8.png"/><Relationship Id="rId1" Type="http://schemas.openxmlformats.org/officeDocument/2006/relationships/customXml" Target="../../customXml/item76.xml"/><Relationship Id="rId6" Type="http://schemas.openxmlformats.org/officeDocument/2006/relationships/image" Target="../media/image2.png"/><Relationship Id="rId11" Type="http://schemas.openxmlformats.org/officeDocument/2006/relationships/slide" Target="slide2.xml"/><Relationship Id="rId5" Type="http://schemas.openxmlformats.org/officeDocument/2006/relationships/image" Target="../media/image1.png"/><Relationship Id="rId15" Type="http://schemas.openxmlformats.org/officeDocument/2006/relationships/image" Target="../media/image7.svg"/><Relationship Id="rId10" Type="http://schemas.openxmlformats.org/officeDocument/2006/relationships/image" Target="../media/image30.emf"/><Relationship Id="rId19" Type="http://schemas.openxmlformats.org/officeDocument/2006/relationships/image" Target="../media/image11.sv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8.emf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sPhone">
            <a:extLst>
              <a:ext uri="{FF2B5EF4-FFF2-40B4-BE49-F238E27FC236}">
                <a16:creationId xmlns:a16="http://schemas.microsoft.com/office/drawing/2014/main" id="{5C1D82B8-E669-4C38-B1F5-91399B6EC9E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32574" y="0"/>
            <a:ext cx="3464995" cy="6857998"/>
            <a:chOff x="2839503" y="1"/>
            <a:chExt cx="3464995" cy="6857998"/>
          </a:xfrm>
        </p:grpSpPr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D5D7F309-2AFC-4834-953C-068AFD357305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6">
                <a:extLst>
                  <a:ext uri="{FF2B5EF4-FFF2-40B4-BE49-F238E27FC236}">
                    <a16:creationId xmlns:a16="http://schemas.microsoft.com/office/drawing/2014/main" id="{A905A8DF-A231-44BB-A959-3236892F7E86}"/>
                  </a:ext>
                </a:extLst>
              </p:cNvPr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7">
                <a:extLst>
                  <a:ext uri="{FF2B5EF4-FFF2-40B4-BE49-F238E27FC236}">
                    <a16:creationId xmlns:a16="http://schemas.microsoft.com/office/drawing/2014/main" id="{F39D8A48-E4BB-4582-8F5C-32B7D8DFC3DA}"/>
                  </a:ext>
                </a:extLst>
              </p:cNvPr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A6CA5C84-F842-4B6C-8443-BC9369D5C8B5}"/>
                  </a:ext>
                </a:extLst>
              </p:cNvPr>
              <p:cNvSpPr/>
              <p:nvPr userDrawn="1"/>
            </p:nvSpPr>
            <p:spPr>
              <a:xfrm>
                <a:off x="3050294" y="482053"/>
                <a:ext cx="3038085" cy="507492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eft Arrow 9">
                <a:extLst>
                  <a:ext uri="{FF2B5EF4-FFF2-40B4-BE49-F238E27FC236}">
                    <a16:creationId xmlns:a16="http://schemas.microsoft.com/office/drawing/2014/main" id="{8121453E-A1F7-4B0E-B6C3-B29F8D75F543}"/>
                  </a:ext>
                </a:extLst>
              </p:cNvPr>
              <p:cNvSpPr/>
              <p:nvPr userDrawn="1"/>
            </p:nvSpPr>
            <p:spPr>
              <a:xfrm>
                <a:off x="3300730" y="6215335"/>
                <a:ext cx="270769" cy="117324"/>
              </a:xfrm>
              <a:prstGeom prst="leftArrow">
                <a:avLst>
                  <a:gd name="adj1" fmla="val 0"/>
                  <a:gd name="adj2" fmla="val 91165"/>
                </a:avLst>
              </a:prstGeom>
              <a:no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Group 10">
                <a:extLst>
                  <a:ext uri="{FF2B5EF4-FFF2-40B4-BE49-F238E27FC236}">
                    <a16:creationId xmlns:a16="http://schemas.microsoft.com/office/drawing/2014/main" id="{AA5F5B4D-CA78-4CCE-9E95-2E1CAAEF8D0F}"/>
                  </a:ext>
                </a:extLst>
              </p:cNvPr>
              <p:cNvGrpSpPr/>
              <p:nvPr/>
            </p:nvGrpSpPr>
            <p:grpSpPr>
              <a:xfrm rot="21384124">
                <a:off x="4457215" y="6161552"/>
                <a:ext cx="212326" cy="227346"/>
                <a:chOff x="4194362" y="5874647"/>
                <a:chExt cx="252148" cy="269985"/>
              </a:xfrm>
              <a:solidFill>
                <a:srgbClr val="FFFFFF"/>
              </a:solidFill>
            </p:grpSpPr>
            <p:sp>
              <p:nvSpPr>
                <p:cNvPr id="15" name="Flowchart: Stored Data 12">
                  <a:extLst>
                    <a:ext uri="{FF2B5EF4-FFF2-40B4-BE49-F238E27FC236}">
                      <a16:creationId xmlns:a16="http://schemas.microsoft.com/office/drawing/2014/main" id="{E16D693E-3C4B-41F1-84FB-75244A32066B}"/>
                    </a:ext>
                  </a:extLst>
                </p:cNvPr>
                <p:cNvSpPr/>
                <p:nvPr/>
              </p:nvSpPr>
              <p:spPr>
                <a:xfrm rot="6230930">
                  <a:off x="4218638" y="5878261"/>
                  <a:ext cx="115927" cy="108699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Flowchart: Stored Data 13">
                  <a:extLst>
                    <a:ext uri="{FF2B5EF4-FFF2-40B4-BE49-F238E27FC236}">
                      <a16:creationId xmlns:a16="http://schemas.microsoft.com/office/drawing/2014/main" id="{E55435E4-29A4-4726-B604-D416C0A99AF2}"/>
                    </a:ext>
                  </a:extLst>
                </p:cNvPr>
                <p:cNvSpPr/>
                <p:nvPr/>
              </p:nvSpPr>
              <p:spPr>
                <a:xfrm rot="6230930">
                  <a:off x="4190748" y="5989157"/>
                  <a:ext cx="115927" cy="108699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Flowchart: Stored Data 14">
                  <a:extLst>
                    <a:ext uri="{FF2B5EF4-FFF2-40B4-BE49-F238E27FC236}">
                      <a16:creationId xmlns:a16="http://schemas.microsoft.com/office/drawing/2014/main" id="{2301D430-B172-4F68-AA83-AA2D5EFF3EEE}"/>
                    </a:ext>
                  </a:extLst>
                </p:cNvPr>
                <p:cNvSpPr/>
                <p:nvPr/>
              </p:nvSpPr>
              <p:spPr>
                <a:xfrm rot="16979296">
                  <a:off x="4335573" y="5922200"/>
                  <a:ext cx="114310" cy="107565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Flowchart: Stored Data 15">
                  <a:extLst>
                    <a:ext uri="{FF2B5EF4-FFF2-40B4-BE49-F238E27FC236}">
                      <a16:creationId xmlns:a16="http://schemas.microsoft.com/office/drawing/2014/main" id="{39EA63AA-7C98-419F-B7AE-64599CE37CAF}"/>
                    </a:ext>
                  </a:extLst>
                </p:cNvPr>
                <p:cNvSpPr/>
                <p:nvPr/>
              </p:nvSpPr>
              <p:spPr>
                <a:xfrm rot="16979296">
                  <a:off x="4307999" y="6032886"/>
                  <a:ext cx="115927" cy="107565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4" name="Rounded Rectangle 11">
                <a:extLst>
                  <a:ext uri="{FF2B5EF4-FFF2-40B4-BE49-F238E27FC236}">
                    <a16:creationId xmlns:a16="http://schemas.microsoft.com/office/drawing/2014/main" id="{D700B15E-0F81-4D56-BE4F-0F30EB45157D}"/>
                  </a:ext>
                </a:extLst>
              </p:cNvPr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pic>
          <p:nvPicPr>
            <p:cNvPr id="6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E8740AD7-3AD5-4CBD-BACE-1535032F04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Retângulo 25">
            <a:extLst>
              <a:ext uri="{FF2B5EF4-FFF2-40B4-BE49-F238E27FC236}">
                <a16:creationId xmlns:a16="http://schemas.microsoft.com/office/drawing/2014/main" id="{8808F9F3-802A-4585-BB5B-30376F4A07D3}"/>
              </a:ext>
            </a:extLst>
          </p:cNvPr>
          <p:cNvSpPr/>
          <p:nvPr/>
        </p:nvSpPr>
        <p:spPr>
          <a:xfrm>
            <a:off x="347616" y="717445"/>
            <a:ext cx="3038698" cy="328775"/>
          </a:xfrm>
          <a:prstGeom prst="rect">
            <a:avLst/>
          </a:prstGeom>
          <a:solidFill>
            <a:srgbClr val="ED7F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/>
              <a:t>Clínica de Estética Nice Face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C3D5C28-53A6-48EA-B79F-D6A4B8626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65" y="492760"/>
            <a:ext cx="3018436" cy="211654"/>
          </a:xfrm>
          <a:prstGeom prst="rect">
            <a:avLst/>
          </a:prstGeom>
          <a:solidFill>
            <a:srgbClr val="EB2D6C"/>
          </a:solidFill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8D80C6B8-492A-49C3-B52F-5C70439775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50" y="1592385"/>
            <a:ext cx="2982097" cy="307438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6F8A3D3-1627-46BA-87E7-F2FAFD80B3F2}"/>
              </a:ext>
            </a:extLst>
          </p:cNvPr>
          <p:cNvSpPr txBox="1"/>
          <p:nvPr/>
        </p:nvSpPr>
        <p:spPr>
          <a:xfrm>
            <a:off x="7124128" y="133456"/>
            <a:ext cx="164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TELA SPLASH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867B91-7184-4ECE-B7C9-66B1CB507066}"/>
              </a:ext>
            </a:extLst>
          </p:cNvPr>
          <p:cNvSpPr txBox="1"/>
          <p:nvPr/>
        </p:nvSpPr>
        <p:spPr>
          <a:xfrm>
            <a:off x="5454375" y="1752600"/>
            <a:ext cx="6138959" cy="5156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&lt;!--    </a:t>
            </a:r>
            <a:r>
              <a:rPr lang="en-US" b="1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800" b="1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inha </a:t>
            </a:r>
            <a:r>
              <a:rPr lang="en-US" b="1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b="1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alheta de Cores --&gt;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b="1" i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&lt;color name="color_botoes1"&gt;#fad9dc&lt;/color&gt;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&lt;color name="color_botoes2"&gt;#eb2d6c&lt;/color&gt; (1º Barra)</a:t>
            </a:r>
            <a:endParaRPr lang="pt-BR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&lt;color name="color_botoes3"&gt;#ed7fa3&lt;/color&gt; (2º Barra)</a:t>
            </a:r>
            <a:endParaRPr lang="pt-BR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&lt;color name="color_botoes4"&gt;#eb258c&lt;/color&gt;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&lt;color name="color_botoes5"&gt;#f0539c&lt;/color&gt;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&lt;color name="color_botoes6"&gt;#da527a&lt;/color&gt;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&lt;color name="color_botoes7"&gt;#d23f69&lt;/color&gt;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&lt;color name="color_botoes8"&gt;#f292c4&lt;/color&gt;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&lt;color name="color_botoes9"&gt;#c24e6d&lt;/color&gt;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&lt;color name="color_botoes10"&gt;#dc9ca4&lt;/color&gt;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6F50F0F-F591-408D-9BF3-A12A9A4A66E2}"/>
              </a:ext>
            </a:extLst>
          </p:cNvPr>
          <p:cNvSpPr/>
          <p:nvPr/>
        </p:nvSpPr>
        <p:spPr>
          <a:xfrm>
            <a:off x="5401365" y="2663175"/>
            <a:ext cx="230809" cy="185530"/>
          </a:xfrm>
          <a:prstGeom prst="rect">
            <a:avLst/>
          </a:prstGeom>
          <a:solidFill>
            <a:srgbClr val="FAD9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72F2DB6-D289-40D6-A991-6F8AE12AD16D}"/>
              </a:ext>
            </a:extLst>
          </p:cNvPr>
          <p:cNvSpPr/>
          <p:nvPr/>
        </p:nvSpPr>
        <p:spPr>
          <a:xfrm>
            <a:off x="5401365" y="3047488"/>
            <a:ext cx="230809" cy="185530"/>
          </a:xfrm>
          <a:prstGeom prst="rect">
            <a:avLst/>
          </a:prstGeom>
          <a:solidFill>
            <a:srgbClr val="EB2D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A6B5EA3-C2D5-4EAF-8847-DC4BF3B236BB}"/>
              </a:ext>
            </a:extLst>
          </p:cNvPr>
          <p:cNvSpPr/>
          <p:nvPr/>
        </p:nvSpPr>
        <p:spPr>
          <a:xfrm>
            <a:off x="5401365" y="3447118"/>
            <a:ext cx="230809" cy="185530"/>
          </a:xfrm>
          <a:prstGeom prst="rect">
            <a:avLst/>
          </a:prstGeom>
          <a:solidFill>
            <a:srgbClr val="ED7F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39E8BDD-EA6E-4556-B897-B61ADAD19640}"/>
              </a:ext>
            </a:extLst>
          </p:cNvPr>
          <p:cNvSpPr/>
          <p:nvPr/>
        </p:nvSpPr>
        <p:spPr>
          <a:xfrm>
            <a:off x="5401365" y="3831684"/>
            <a:ext cx="230809" cy="185530"/>
          </a:xfrm>
          <a:prstGeom prst="rect">
            <a:avLst/>
          </a:prstGeom>
          <a:solidFill>
            <a:srgbClr val="EB25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BCEE9DA-93D3-488E-80C2-4224DB4E0E8A}"/>
              </a:ext>
            </a:extLst>
          </p:cNvPr>
          <p:cNvSpPr/>
          <p:nvPr/>
        </p:nvSpPr>
        <p:spPr>
          <a:xfrm>
            <a:off x="5401364" y="4216250"/>
            <a:ext cx="230809" cy="185530"/>
          </a:xfrm>
          <a:prstGeom prst="rect">
            <a:avLst/>
          </a:prstGeom>
          <a:solidFill>
            <a:srgbClr val="F053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45E8931D-73E5-4353-8D7B-DAEAFA10D1C4}"/>
              </a:ext>
            </a:extLst>
          </p:cNvPr>
          <p:cNvSpPr/>
          <p:nvPr/>
        </p:nvSpPr>
        <p:spPr>
          <a:xfrm>
            <a:off x="5401364" y="4631703"/>
            <a:ext cx="230809" cy="185530"/>
          </a:xfrm>
          <a:prstGeom prst="rect">
            <a:avLst/>
          </a:prstGeom>
          <a:solidFill>
            <a:srgbClr val="DA52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471BFF1B-3D9D-441C-A91E-45A550E7DA64}"/>
              </a:ext>
            </a:extLst>
          </p:cNvPr>
          <p:cNvSpPr/>
          <p:nvPr/>
        </p:nvSpPr>
        <p:spPr>
          <a:xfrm>
            <a:off x="5401364" y="4976205"/>
            <a:ext cx="230809" cy="185530"/>
          </a:xfrm>
          <a:prstGeom prst="rect">
            <a:avLst/>
          </a:prstGeom>
          <a:solidFill>
            <a:srgbClr val="D23F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AB71A482-299E-4A5F-BA50-EDDF9DAE5FB3}"/>
              </a:ext>
            </a:extLst>
          </p:cNvPr>
          <p:cNvSpPr/>
          <p:nvPr/>
        </p:nvSpPr>
        <p:spPr>
          <a:xfrm>
            <a:off x="5401364" y="5418443"/>
            <a:ext cx="230809" cy="185530"/>
          </a:xfrm>
          <a:prstGeom prst="rect">
            <a:avLst/>
          </a:prstGeom>
          <a:solidFill>
            <a:srgbClr val="F29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36977442-AE3D-443A-9443-F8463AD6DFF6}"/>
              </a:ext>
            </a:extLst>
          </p:cNvPr>
          <p:cNvSpPr/>
          <p:nvPr/>
        </p:nvSpPr>
        <p:spPr>
          <a:xfrm>
            <a:off x="5401364" y="5780563"/>
            <a:ext cx="230809" cy="185530"/>
          </a:xfrm>
          <a:prstGeom prst="rect">
            <a:avLst/>
          </a:prstGeom>
          <a:solidFill>
            <a:srgbClr val="C24E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EDFF465F-35F1-4419-92D7-7F9EC754B28B}"/>
              </a:ext>
            </a:extLst>
          </p:cNvPr>
          <p:cNvSpPr/>
          <p:nvPr/>
        </p:nvSpPr>
        <p:spPr>
          <a:xfrm>
            <a:off x="5401364" y="6168251"/>
            <a:ext cx="230809" cy="185530"/>
          </a:xfrm>
          <a:prstGeom prst="rect">
            <a:avLst/>
          </a:prstGeom>
          <a:solidFill>
            <a:srgbClr val="DC9C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30C2BFFA-09AE-4A58-A0CB-A9ACAD189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55" y="492760"/>
            <a:ext cx="3018436" cy="211654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0DCF4D7C-914C-4F36-A86C-AC286AA7D7A3}"/>
              </a:ext>
            </a:extLst>
          </p:cNvPr>
          <p:cNvSpPr/>
          <p:nvPr/>
        </p:nvSpPr>
        <p:spPr>
          <a:xfrm>
            <a:off x="364633" y="493499"/>
            <a:ext cx="3028755" cy="251373"/>
          </a:xfrm>
          <a:prstGeom prst="rect">
            <a:avLst/>
          </a:prstGeom>
          <a:solidFill>
            <a:srgbClr val="EB2D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b="1" dirty="0"/>
              <a:t>11:50</a:t>
            </a:r>
          </a:p>
        </p:txBody>
      </p:sp>
      <p:pic>
        <p:nvPicPr>
          <p:cNvPr id="34" name="Gráfico 33" descr="Engrenagem única">
            <a:extLst>
              <a:ext uri="{FF2B5EF4-FFF2-40B4-BE49-F238E27FC236}">
                <a16:creationId xmlns:a16="http://schemas.microsoft.com/office/drawing/2014/main" id="{540A6371-4088-49AB-B894-728B857649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861" y="532958"/>
            <a:ext cx="191503" cy="191503"/>
          </a:xfrm>
          <a:prstGeom prst="rect">
            <a:avLst/>
          </a:prstGeom>
        </p:spPr>
      </p:pic>
      <p:pic>
        <p:nvPicPr>
          <p:cNvPr id="35" name="Gráfico 34" descr="Sinal">
            <a:extLst>
              <a:ext uri="{FF2B5EF4-FFF2-40B4-BE49-F238E27FC236}">
                <a16:creationId xmlns:a16="http://schemas.microsoft.com/office/drawing/2014/main" id="{F1E6089F-3CBA-4766-A5AA-910838D25E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48709" y="533309"/>
            <a:ext cx="190800" cy="190800"/>
          </a:xfrm>
          <a:prstGeom prst="rect">
            <a:avLst/>
          </a:prstGeom>
        </p:spPr>
      </p:pic>
      <p:pic>
        <p:nvPicPr>
          <p:cNvPr id="36" name="Gráfico 35" descr="WiFi">
            <a:extLst>
              <a:ext uri="{FF2B5EF4-FFF2-40B4-BE49-F238E27FC236}">
                <a16:creationId xmlns:a16="http://schemas.microsoft.com/office/drawing/2014/main" id="{3DE3A41C-9523-443D-AD7B-2D87C2DF17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96933" y="532664"/>
            <a:ext cx="190800" cy="190800"/>
          </a:xfrm>
          <a:prstGeom prst="rect">
            <a:avLst/>
          </a:prstGeom>
        </p:spPr>
      </p:pic>
      <p:pic>
        <p:nvPicPr>
          <p:cNvPr id="37" name="Gráfico 36" descr="Bateria cheia">
            <a:extLst>
              <a:ext uri="{FF2B5EF4-FFF2-40B4-BE49-F238E27FC236}">
                <a16:creationId xmlns:a16="http://schemas.microsoft.com/office/drawing/2014/main" id="{A4B8C815-9E1E-4DEA-B042-1E5CD7A8AB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3200485" y="517361"/>
            <a:ext cx="190800" cy="190800"/>
          </a:xfrm>
          <a:prstGeom prst="rect">
            <a:avLst/>
          </a:prstGeom>
        </p:spPr>
      </p:pic>
      <p:sp>
        <p:nvSpPr>
          <p:cNvPr id="38" name="Retângulo: Único Canto Recortado 37">
            <a:extLst>
              <a:ext uri="{FF2B5EF4-FFF2-40B4-BE49-F238E27FC236}">
                <a16:creationId xmlns:a16="http://schemas.microsoft.com/office/drawing/2014/main" id="{DEA048F5-7DF9-40F5-85C5-2280E0F76BA9}"/>
              </a:ext>
            </a:extLst>
          </p:cNvPr>
          <p:cNvSpPr/>
          <p:nvPr/>
        </p:nvSpPr>
        <p:spPr>
          <a:xfrm rot="16200000">
            <a:off x="976309" y="552753"/>
            <a:ext cx="190800" cy="132863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1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E2999E0-F077-4894-9959-E0EE88878243}"/>
              </a:ext>
            </a:extLst>
          </p:cNvPr>
          <p:cNvSpPr txBox="1"/>
          <p:nvPr/>
        </p:nvSpPr>
        <p:spPr>
          <a:xfrm>
            <a:off x="7250649" y="3059667"/>
            <a:ext cx="164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TELA LOGIN</a:t>
            </a:r>
          </a:p>
        </p:txBody>
      </p:sp>
      <p:grpSp>
        <p:nvGrpSpPr>
          <p:cNvPr id="29" name="WindowsPhone">
            <a:extLst>
              <a:ext uri="{FF2B5EF4-FFF2-40B4-BE49-F238E27FC236}">
                <a16:creationId xmlns:a16="http://schemas.microsoft.com/office/drawing/2014/main" id="{EEA8AFDF-EC79-4188-9491-4054A25EA3B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48254" y="0"/>
            <a:ext cx="3464995" cy="6857998"/>
            <a:chOff x="2839503" y="1"/>
            <a:chExt cx="3464995" cy="6857998"/>
          </a:xfrm>
        </p:grpSpPr>
        <p:grpSp>
          <p:nvGrpSpPr>
            <p:cNvPr id="30" name="Group 4">
              <a:extLst>
                <a:ext uri="{FF2B5EF4-FFF2-40B4-BE49-F238E27FC236}">
                  <a16:creationId xmlns:a16="http://schemas.microsoft.com/office/drawing/2014/main" id="{B7B784B6-D402-4C9C-89D7-C1C959C479EA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2" name="Rounded Rectangle 6">
                <a:extLst>
                  <a:ext uri="{FF2B5EF4-FFF2-40B4-BE49-F238E27FC236}">
                    <a16:creationId xmlns:a16="http://schemas.microsoft.com/office/drawing/2014/main" id="{3464A5A3-A42A-4A3E-BAB4-C64896F9F04A}"/>
                  </a:ext>
                </a:extLst>
              </p:cNvPr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ounded Rectangle 7">
                <a:extLst>
                  <a:ext uri="{FF2B5EF4-FFF2-40B4-BE49-F238E27FC236}">
                    <a16:creationId xmlns:a16="http://schemas.microsoft.com/office/drawing/2014/main" id="{6B45A937-0409-46CF-A192-97954EB1553F}"/>
                  </a:ext>
                </a:extLst>
              </p:cNvPr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4" name="Rectangle 8">
                <a:extLst>
                  <a:ext uri="{FF2B5EF4-FFF2-40B4-BE49-F238E27FC236}">
                    <a16:creationId xmlns:a16="http://schemas.microsoft.com/office/drawing/2014/main" id="{E6D50D82-2011-442A-88CF-36C5E831D2DF}"/>
                  </a:ext>
                </a:extLst>
              </p:cNvPr>
              <p:cNvSpPr/>
              <p:nvPr userDrawn="1"/>
            </p:nvSpPr>
            <p:spPr>
              <a:xfrm>
                <a:off x="3050294" y="482053"/>
                <a:ext cx="3038085" cy="507492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Left Arrow 9">
                <a:extLst>
                  <a:ext uri="{FF2B5EF4-FFF2-40B4-BE49-F238E27FC236}">
                    <a16:creationId xmlns:a16="http://schemas.microsoft.com/office/drawing/2014/main" id="{69CABECB-0D10-4602-A495-EF879DB5D72C}"/>
                  </a:ext>
                </a:extLst>
              </p:cNvPr>
              <p:cNvSpPr/>
              <p:nvPr userDrawn="1"/>
            </p:nvSpPr>
            <p:spPr>
              <a:xfrm>
                <a:off x="3300730" y="6215335"/>
                <a:ext cx="270769" cy="117324"/>
              </a:xfrm>
              <a:prstGeom prst="leftArrow">
                <a:avLst>
                  <a:gd name="adj1" fmla="val 0"/>
                  <a:gd name="adj2" fmla="val 91165"/>
                </a:avLst>
              </a:prstGeom>
              <a:no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6" name="Group 10">
                <a:extLst>
                  <a:ext uri="{FF2B5EF4-FFF2-40B4-BE49-F238E27FC236}">
                    <a16:creationId xmlns:a16="http://schemas.microsoft.com/office/drawing/2014/main" id="{8002CB11-ADD0-4024-AA37-372EE7215C23}"/>
                  </a:ext>
                </a:extLst>
              </p:cNvPr>
              <p:cNvGrpSpPr/>
              <p:nvPr/>
            </p:nvGrpSpPr>
            <p:grpSpPr>
              <a:xfrm rot="21384124">
                <a:off x="4457215" y="6161552"/>
                <a:ext cx="212326" cy="227346"/>
                <a:chOff x="4194362" y="5874647"/>
                <a:chExt cx="252148" cy="269985"/>
              </a:xfrm>
              <a:solidFill>
                <a:srgbClr val="FFFFFF"/>
              </a:solidFill>
            </p:grpSpPr>
            <p:sp>
              <p:nvSpPr>
                <p:cNvPr id="42" name="Flowchart: Stored Data 12">
                  <a:extLst>
                    <a:ext uri="{FF2B5EF4-FFF2-40B4-BE49-F238E27FC236}">
                      <a16:creationId xmlns:a16="http://schemas.microsoft.com/office/drawing/2014/main" id="{FC081C11-0628-4A37-A803-5D74B2FE5534}"/>
                    </a:ext>
                  </a:extLst>
                </p:cNvPr>
                <p:cNvSpPr/>
                <p:nvPr/>
              </p:nvSpPr>
              <p:spPr>
                <a:xfrm rot="6230930">
                  <a:off x="4218638" y="5878261"/>
                  <a:ext cx="115927" cy="108699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Flowchart: Stored Data 13">
                  <a:extLst>
                    <a:ext uri="{FF2B5EF4-FFF2-40B4-BE49-F238E27FC236}">
                      <a16:creationId xmlns:a16="http://schemas.microsoft.com/office/drawing/2014/main" id="{946E0943-5085-4ACB-88D6-8E7157B3B305}"/>
                    </a:ext>
                  </a:extLst>
                </p:cNvPr>
                <p:cNvSpPr/>
                <p:nvPr/>
              </p:nvSpPr>
              <p:spPr>
                <a:xfrm rot="6230930">
                  <a:off x="4190748" y="5989157"/>
                  <a:ext cx="115927" cy="108699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Flowchart: Stored Data 14">
                  <a:extLst>
                    <a:ext uri="{FF2B5EF4-FFF2-40B4-BE49-F238E27FC236}">
                      <a16:creationId xmlns:a16="http://schemas.microsoft.com/office/drawing/2014/main" id="{F69A1076-FF50-4878-8058-835D615AB156}"/>
                    </a:ext>
                  </a:extLst>
                </p:cNvPr>
                <p:cNvSpPr/>
                <p:nvPr/>
              </p:nvSpPr>
              <p:spPr>
                <a:xfrm rot="16979296">
                  <a:off x="4335573" y="5922200"/>
                  <a:ext cx="114310" cy="107565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Flowchart: Stored Data 15">
                  <a:extLst>
                    <a:ext uri="{FF2B5EF4-FFF2-40B4-BE49-F238E27FC236}">
                      <a16:creationId xmlns:a16="http://schemas.microsoft.com/office/drawing/2014/main" id="{315FDD89-B2BB-471A-8E24-CD942BF276CB}"/>
                    </a:ext>
                  </a:extLst>
                </p:cNvPr>
                <p:cNvSpPr/>
                <p:nvPr/>
              </p:nvSpPr>
              <p:spPr>
                <a:xfrm rot="16979296">
                  <a:off x="4307999" y="6032886"/>
                  <a:ext cx="115927" cy="107565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7" name="Rounded Rectangle 11">
                <a:extLst>
                  <a:ext uri="{FF2B5EF4-FFF2-40B4-BE49-F238E27FC236}">
                    <a16:creationId xmlns:a16="http://schemas.microsoft.com/office/drawing/2014/main" id="{6D8D0CAE-6512-4864-A7D8-04CFF8CCBCBC}"/>
                  </a:ext>
                </a:extLst>
              </p:cNvPr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pic>
          <p:nvPicPr>
            <p:cNvPr id="31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C19EDD17-F766-44BB-BDAF-CDC51F1E7A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Content">
            <a:hlinkClick r:id="rId7" action="ppaction://hlinksldjump"/>
            <a:extLst>
              <a:ext uri="{FF2B5EF4-FFF2-40B4-BE49-F238E27FC236}">
                <a16:creationId xmlns:a16="http://schemas.microsoft.com/office/drawing/2014/main" id="{C91D794A-E1F3-4B39-9B22-038FF71C1C8B}"/>
              </a:ext>
            </a:extLst>
          </p:cNvPr>
          <p:cNvSpPr/>
          <p:nvPr/>
        </p:nvSpPr>
        <p:spPr>
          <a:xfrm>
            <a:off x="492327" y="4534577"/>
            <a:ext cx="2792852" cy="356697"/>
          </a:xfrm>
          <a:prstGeom prst="roundRect">
            <a:avLst/>
          </a:prstGeom>
          <a:solidFill>
            <a:srgbClr val="ED7FA3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Entrar</a:t>
            </a:r>
            <a:endParaRPr lang="en-US" sz="16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C70FEC9B-C36C-4743-94A5-2CE065D9C55E}"/>
              </a:ext>
            </a:extLst>
          </p:cNvPr>
          <p:cNvSpPr/>
          <p:nvPr/>
        </p:nvSpPr>
        <p:spPr>
          <a:xfrm>
            <a:off x="494139" y="5106053"/>
            <a:ext cx="2805553" cy="356697"/>
          </a:xfrm>
          <a:prstGeom prst="roundRect">
            <a:avLst/>
          </a:prstGeom>
          <a:solidFill>
            <a:srgbClr val="ED7FA3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600" b="1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Cadastrar</a:t>
            </a:r>
            <a:endParaRPr lang="en-US" sz="16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26633564-AC9E-4AD9-85C8-AAEB52A664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09" y="1137580"/>
            <a:ext cx="2336194" cy="2314050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763678F7-92F7-4325-B2E6-AA21F058B747}"/>
              </a:ext>
            </a:extLst>
          </p:cNvPr>
          <p:cNvSpPr/>
          <p:nvPr/>
        </p:nvSpPr>
        <p:spPr>
          <a:xfrm>
            <a:off x="363296" y="717445"/>
            <a:ext cx="3038698" cy="328775"/>
          </a:xfrm>
          <a:prstGeom prst="rect">
            <a:avLst/>
          </a:prstGeom>
          <a:solidFill>
            <a:srgbClr val="ED7F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/>
              <a:t>Login</a:t>
            </a:r>
          </a:p>
        </p:txBody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6AA85EA9-C7DE-4B5A-B0BA-A3AF1D072B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2945" y="492760"/>
            <a:ext cx="3018436" cy="211654"/>
          </a:xfrm>
          <a:prstGeom prst="rect">
            <a:avLst/>
          </a:prstGeom>
          <a:solidFill>
            <a:srgbClr val="EB2D6C"/>
          </a:solidFill>
        </p:spPr>
      </p:pic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2BD87893-1640-4C5E-92CF-38644AB6CD62}"/>
              </a:ext>
            </a:extLst>
          </p:cNvPr>
          <p:cNvCxnSpPr>
            <a:cxnSpLocks/>
          </p:cNvCxnSpPr>
          <p:nvPr/>
        </p:nvCxnSpPr>
        <p:spPr>
          <a:xfrm>
            <a:off x="492326" y="3779158"/>
            <a:ext cx="274870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DC64B353-5324-4F21-AA2F-F1A01200896C}"/>
              </a:ext>
            </a:extLst>
          </p:cNvPr>
          <p:cNvSpPr txBox="1"/>
          <p:nvPr/>
        </p:nvSpPr>
        <p:spPr>
          <a:xfrm>
            <a:off x="683081" y="3484132"/>
            <a:ext cx="262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Digite Seu Login</a:t>
            </a: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B892380E-0C67-4710-92BD-F8F1E6F29AF4}"/>
              </a:ext>
            </a:extLst>
          </p:cNvPr>
          <p:cNvCxnSpPr>
            <a:cxnSpLocks/>
          </p:cNvCxnSpPr>
          <p:nvPr/>
        </p:nvCxnSpPr>
        <p:spPr>
          <a:xfrm>
            <a:off x="479626" y="4094842"/>
            <a:ext cx="274870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9EF95A53-BF98-416D-9851-760FF8F737D5}"/>
              </a:ext>
            </a:extLst>
          </p:cNvPr>
          <p:cNvSpPr txBox="1"/>
          <p:nvPr/>
        </p:nvSpPr>
        <p:spPr>
          <a:xfrm>
            <a:off x="683081" y="3803478"/>
            <a:ext cx="262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Digite Sua Senha</a:t>
            </a:r>
          </a:p>
        </p:txBody>
      </p:sp>
      <p:pic>
        <p:nvPicPr>
          <p:cNvPr id="56" name="Picture 2" descr="C:\Users\t-dantay\Documents\Placeholders\lock.png">
            <a:extLst>
              <a:ext uri="{FF2B5EF4-FFF2-40B4-BE49-F238E27FC236}">
                <a16:creationId xmlns:a16="http://schemas.microsoft.com/office/drawing/2014/main" id="{68CAE7AC-54F7-4485-964D-AF158FE27B9D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99" y="3914320"/>
            <a:ext cx="130073" cy="17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:\Users\t-dantay\Documents\Placeholders\user.png">
            <a:extLst>
              <a:ext uri="{FF2B5EF4-FFF2-40B4-BE49-F238E27FC236}">
                <a16:creationId xmlns:a16="http://schemas.microsoft.com/office/drawing/2014/main" id="{5AD7F113-835E-4733-874C-C4C821025E65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01" y="3574299"/>
            <a:ext cx="161259" cy="17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B00631C-15C6-42FC-B8F3-6968F7918542}"/>
              </a:ext>
            </a:extLst>
          </p:cNvPr>
          <p:cNvSpPr txBox="1"/>
          <p:nvPr/>
        </p:nvSpPr>
        <p:spPr>
          <a:xfrm>
            <a:off x="2036467" y="4124554"/>
            <a:ext cx="1459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EB2D6C"/>
                </a:solidFill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Esqueci minha senha</a:t>
            </a:r>
            <a:endParaRPr lang="pt-BR" sz="1100" dirty="0">
              <a:solidFill>
                <a:srgbClr val="EB2D6C"/>
              </a:solidFill>
            </a:endParaRPr>
          </a:p>
        </p:txBody>
      </p:sp>
      <p:pic>
        <p:nvPicPr>
          <p:cNvPr id="22" name="Gráfico 21" descr="Olho">
            <a:extLst>
              <a:ext uri="{FF2B5EF4-FFF2-40B4-BE49-F238E27FC236}">
                <a16:creationId xmlns:a16="http://schemas.microsoft.com/office/drawing/2014/main" id="{F149A5B9-BDE2-49DA-919E-F73A09F176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85121" y="3838996"/>
            <a:ext cx="271183" cy="271183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1A5C7CD8-94A1-4BE0-9A16-08A62C0F48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4378" y="492760"/>
            <a:ext cx="3018436" cy="211654"/>
          </a:xfrm>
          <a:prstGeom prst="rect">
            <a:avLst/>
          </a:prstGeom>
        </p:spPr>
      </p:pic>
      <p:sp>
        <p:nvSpPr>
          <p:cNvPr id="41" name="Retângulo 40">
            <a:extLst>
              <a:ext uri="{FF2B5EF4-FFF2-40B4-BE49-F238E27FC236}">
                <a16:creationId xmlns:a16="http://schemas.microsoft.com/office/drawing/2014/main" id="{769BC9A5-05D4-451A-8B67-2B17309D4956}"/>
              </a:ext>
            </a:extLst>
          </p:cNvPr>
          <p:cNvSpPr/>
          <p:nvPr/>
        </p:nvSpPr>
        <p:spPr>
          <a:xfrm>
            <a:off x="376356" y="493499"/>
            <a:ext cx="3028755" cy="251373"/>
          </a:xfrm>
          <a:prstGeom prst="rect">
            <a:avLst/>
          </a:prstGeom>
          <a:solidFill>
            <a:srgbClr val="EB2D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b="1" dirty="0"/>
              <a:t>11:50</a:t>
            </a:r>
          </a:p>
        </p:txBody>
      </p:sp>
      <p:pic>
        <p:nvPicPr>
          <p:cNvPr id="46" name="Gráfico 45" descr="Engrenagem única">
            <a:extLst>
              <a:ext uri="{FF2B5EF4-FFF2-40B4-BE49-F238E27FC236}">
                <a16:creationId xmlns:a16="http://schemas.microsoft.com/office/drawing/2014/main" id="{F34B5922-4682-4FAF-87F1-7171E84595E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6584" y="532958"/>
            <a:ext cx="191503" cy="191503"/>
          </a:xfrm>
          <a:prstGeom prst="rect">
            <a:avLst/>
          </a:prstGeom>
        </p:spPr>
      </p:pic>
      <p:pic>
        <p:nvPicPr>
          <p:cNvPr id="58" name="Gráfico 57" descr="Sinal">
            <a:extLst>
              <a:ext uri="{FF2B5EF4-FFF2-40B4-BE49-F238E27FC236}">
                <a16:creationId xmlns:a16="http://schemas.microsoft.com/office/drawing/2014/main" id="{B5B3FD0E-37A5-4FAC-AADC-F0943F31265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60432" y="533309"/>
            <a:ext cx="190800" cy="190800"/>
          </a:xfrm>
          <a:prstGeom prst="rect">
            <a:avLst/>
          </a:prstGeom>
        </p:spPr>
      </p:pic>
      <p:pic>
        <p:nvPicPr>
          <p:cNvPr id="59" name="Gráfico 58" descr="WiFi">
            <a:extLst>
              <a:ext uri="{FF2B5EF4-FFF2-40B4-BE49-F238E27FC236}">
                <a16:creationId xmlns:a16="http://schemas.microsoft.com/office/drawing/2014/main" id="{B88096C0-E889-4918-8925-02908363B8A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908656" y="532664"/>
            <a:ext cx="190800" cy="190800"/>
          </a:xfrm>
          <a:prstGeom prst="rect">
            <a:avLst/>
          </a:prstGeom>
        </p:spPr>
      </p:pic>
      <p:pic>
        <p:nvPicPr>
          <p:cNvPr id="60" name="Gráfico 59" descr="Bateria cheia">
            <a:extLst>
              <a:ext uri="{FF2B5EF4-FFF2-40B4-BE49-F238E27FC236}">
                <a16:creationId xmlns:a16="http://schemas.microsoft.com/office/drawing/2014/main" id="{6A87AAE6-8C12-4910-8B91-63E3A8C7AA2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6200000">
            <a:off x="3212208" y="517361"/>
            <a:ext cx="190800" cy="190800"/>
          </a:xfrm>
          <a:prstGeom prst="rect">
            <a:avLst/>
          </a:prstGeom>
        </p:spPr>
      </p:pic>
      <p:sp>
        <p:nvSpPr>
          <p:cNvPr id="61" name="Retângulo: Único Canto Recortado 60">
            <a:extLst>
              <a:ext uri="{FF2B5EF4-FFF2-40B4-BE49-F238E27FC236}">
                <a16:creationId xmlns:a16="http://schemas.microsoft.com/office/drawing/2014/main" id="{ABCB3A80-3555-4169-B93A-23182736BE7A}"/>
              </a:ext>
            </a:extLst>
          </p:cNvPr>
          <p:cNvSpPr/>
          <p:nvPr/>
        </p:nvSpPr>
        <p:spPr>
          <a:xfrm rot="16200000">
            <a:off x="988032" y="552753"/>
            <a:ext cx="190800" cy="132863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94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sPhone">
            <a:extLst>
              <a:ext uri="{FF2B5EF4-FFF2-40B4-BE49-F238E27FC236}">
                <a16:creationId xmlns:a16="http://schemas.microsoft.com/office/drawing/2014/main" id="{5C1D82B8-E669-4C38-B1F5-91399B6EC9E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36212" y="0"/>
            <a:ext cx="3464995" cy="6857998"/>
            <a:chOff x="2839503" y="1"/>
            <a:chExt cx="3464995" cy="6857998"/>
          </a:xfrm>
        </p:grpSpPr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D5D7F309-2AFC-4834-953C-068AFD357305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6">
                <a:extLst>
                  <a:ext uri="{FF2B5EF4-FFF2-40B4-BE49-F238E27FC236}">
                    <a16:creationId xmlns:a16="http://schemas.microsoft.com/office/drawing/2014/main" id="{A905A8DF-A231-44BB-A959-3236892F7E86}"/>
                  </a:ext>
                </a:extLst>
              </p:cNvPr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7">
                <a:extLst>
                  <a:ext uri="{FF2B5EF4-FFF2-40B4-BE49-F238E27FC236}">
                    <a16:creationId xmlns:a16="http://schemas.microsoft.com/office/drawing/2014/main" id="{F39D8A48-E4BB-4582-8F5C-32B7D8DFC3DA}"/>
                  </a:ext>
                </a:extLst>
              </p:cNvPr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A6CA5C84-F842-4B6C-8443-BC9369D5C8B5}"/>
                  </a:ext>
                </a:extLst>
              </p:cNvPr>
              <p:cNvSpPr/>
              <p:nvPr userDrawn="1"/>
            </p:nvSpPr>
            <p:spPr>
              <a:xfrm>
                <a:off x="3050294" y="482053"/>
                <a:ext cx="3038085" cy="507492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eft Arrow 9">
                <a:extLst>
                  <a:ext uri="{FF2B5EF4-FFF2-40B4-BE49-F238E27FC236}">
                    <a16:creationId xmlns:a16="http://schemas.microsoft.com/office/drawing/2014/main" id="{8121453E-A1F7-4B0E-B6C3-B29F8D75F543}"/>
                  </a:ext>
                </a:extLst>
              </p:cNvPr>
              <p:cNvSpPr/>
              <p:nvPr userDrawn="1"/>
            </p:nvSpPr>
            <p:spPr>
              <a:xfrm>
                <a:off x="3300730" y="6215335"/>
                <a:ext cx="270769" cy="117324"/>
              </a:xfrm>
              <a:prstGeom prst="leftArrow">
                <a:avLst>
                  <a:gd name="adj1" fmla="val 0"/>
                  <a:gd name="adj2" fmla="val 91165"/>
                </a:avLst>
              </a:prstGeom>
              <a:no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Group 10">
                <a:extLst>
                  <a:ext uri="{FF2B5EF4-FFF2-40B4-BE49-F238E27FC236}">
                    <a16:creationId xmlns:a16="http://schemas.microsoft.com/office/drawing/2014/main" id="{AA5F5B4D-CA78-4CCE-9E95-2E1CAAEF8D0F}"/>
                  </a:ext>
                </a:extLst>
              </p:cNvPr>
              <p:cNvGrpSpPr/>
              <p:nvPr/>
            </p:nvGrpSpPr>
            <p:grpSpPr>
              <a:xfrm rot="21384124">
                <a:off x="4457215" y="6161552"/>
                <a:ext cx="212326" cy="227346"/>
                <a:chOff x="4194362" y="5874647"/>
                <a:chExt cx="252148" cy="269985"/>
              </a:xfrm>
              <a:solidFill>
                <a:srgbClr val="FFFFFF"/>
              </a:solidFill>
            </p:grpSpPr>
            <p:sp>
              <p:nvSpPr>
                <p:cNvPr id="15" name="Flowchart: Stored Data 12">
                  <a:extLst>
                    <a:ext uri="{FF2B5EF4-FFF2-40B4-BE49-F238E27FC236}">
                      <a16:creationId xmlns:a16="http://schemas.microsoft.com/office/drawing/2014/main" id="{E16D693E-3C4B-41F1-84FB-75244A32066B}"/>
                    </a:ext>
                  </a:extLst>
                </p:cNvPr>
                <p:cNvSpPr/>
                <p:nvPr/>
              </p:nvSpPr>
              <p:spPr>
                <a:xfrm rot="6230930">
                  <a:off x="4218638" y="5878261"/>
                  <a:ext cx="115927" cy="108699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Flowchart: Stored Data 13">
                  <a:extLst>
                    <a:ext uri="{FF2B5EF4-FFF2-40B4-BE49-F238E27FC236}">
                      <a16:creationId xmlns:a16="http://schemas.microsoft.com/office/drawing/2014/main" id="{E55435E4-29A4-4726-B604-D416C0A99AF2}"/>
                    </a:ext>
                  </a:extLst>
                </p:cNvPr>
                <p:cNvSpPr/>
                <p:nvPr/>
              </p:nvSpPr>
              <p:spPr>
                <a:xfrm rot="6230930">
                  <a:off x="4190748" y="5989157"/>
                  <a:ext cx="115927" cy="108699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Flowchart: Stored Data 14">
                  <a:extLst>
                    <a:ext uri="{FF2B5EF4-FFF2-40B4-BE49-F238E27FC236}">
                      <a16:creationId xmlns:a16="http://schemas.microsoft.com/office/drawing/2014/main" id="{2301D430-B172-4F68-AA83-AA2D5EFF3EEE}"/>
                    </a:ext>
                  </a:extLst>
                </p:cNvPr>
                <p:cNvSpPr/>
                <p:nvPr/>
              </p:nvSpPr>
              <p:spPr>
                <a:xfrm rot="16979296">
                  <a:off x="4335573" y="5922200"/>
                  <a:ext cx="114310" cy="107565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Flowchart: Stored Data 15">
                  <a:extLst>
                    <a:ext uri="{FF2B5EF4-FFF2-40B4-BE49-F238E27FC236}">
                      <a16:creationId xmlns:a16="http://schemas.microsoft.com/office/drawing/2014/main" id="{39EA63AA-7C98-419F-B7AE-64599CE37CAF}"/>
                    </a:ext>
                  </a:extLst>
                </p:cNvPr>
                <p:cNvSpPr/>
                <p:nvPr/>
              </p:nvSpPr>
              <p:spPr>
                <a:xfrm rot="16979296">
                  <a:off x="4307999" y="6032886"/>
                  <a:ext cx="115927" cy="107565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4" name="Rounded Rectangle 11">
                <a:extLst>
                  <a:ext uri="{FF2B5EF4-FFF2-40B4-BE49-F238E27FC236}">
                    <a16:creationId xmlns:a16="http://schemas.microsoft.com/office/drawing/2014/main" id="{D700B15E-0F81-4D56-BE4F-0F30EB45157D}"/>
                  </a:ext>
                </a:extLst>
              </p:cNvPr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pic>
          <p:nvPicPr>
            <p:cNvPr id="6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E8740AD7-3AD5-4CBD-BACE-1535032F04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0AAF29BF-8F26-4186-B8FD-00410C2179BA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32" y="1054029"/>
            <a:ext cx="3028407" cy="4502943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8808F9F3-802A-4585-BB5B-30376F4A07D3}"/>
              </a:ext>
            </a:extLst>
          </p:cNvPr>
          <p:cNvSpPr/>
          <p:nvPr/>
        </p:nvSpPr>
        <p:spPr>
          <a:xfrm>
            <a:off x="351254" y="717445"/>
            <a:ext cx="3038698" cy="328775"/>
          </a:xfrm>
          <a:prstGeom prst="rect">
            <a:avLst/>
          </a:prstGeom>
          <a:solidFill>
            <a:srgbClr val="ED7F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     </a:t>
            </a:r>
            <a:r>
              <a:rPr lang="pt-BR" b="1" dirty="0"/>
              <a:t>Cadastrar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C3D5C28-53A6-48EA-B79F-D6A4B86264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903" y="492760"/>
            <a:ext cx="3018436" cy="211654"/>
          </a:xfrm>
          <a:prstGeom prst="rect">
            <a:avLst/>
          </a:prstGeom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6056CC5B-9B88-4666-9F2C-330D86842AB0}"/>
              </a:ext>
            </a:extLst>
          </p:cNvPr>
          <p:cNvCxnSpPr>
            <a:cxnSpLocks/>
          </p:cNvCxnSpPr>
          <p:nvPr/>
        </p:nvCxnSpPr>
        <p:spPr>
          <a:xfrm>
            <a:off x="476923" y="4212866"/>
            <a:ext cx="274870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8B52931-FE64-4C66-9F6C-831F00E31DD6}"/>
              </a:ext>
            </a:extLst>
          </p:cNvPr>
          <p:cNvSpPr txBox="1"/>
          <p:nvPr/>
        </p:nvSpPr>
        <p:spPr>
          <a:xfrm>
            <a:off x="412127" y="2527991"/>
            <a:ext cx="2628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Telefone: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5C658CF-F4CC-4441-919E-14A7E08ABF3C}"/>
              </a:ext>
            </a:extLst>
          </p:cNvPr>
          <p:cNvCxnSpPr>
            <a:cxnSpLocks/>
          </p:cNvCxnSpPr>
          <p:nvPr/>
        </p:nvCxnSpPr>
        <p:spPr>
          <a:xfrm>
            <a:off x="458059" y="4485824"/>
            <a:ext cx="274870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2" descr="C:\Users\t-dantay\Documents\Placeholders\lock.png">
            <a:extLst>
              <a:ext uri="{FF2B5EF4-FFF2-40B4-BE49-F238E27FC236}">
                <a16:creationId xmlns:a16="http://schemas.microsoft.com/office/drawing/2014/main" id="{E0C92D63-8EAD-4CE1-A5B5-A0E106876892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32" y="4290785"/>
            <a:ext cx="130073" cy="17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9B010413-E20A-4505-A699-22661CECD045}"/>
              </a:ext>
            </a:extLst>
          </p:cNvPr>
          <p:cNvPicPr preferRelativeResize="0">
            <a:picLocks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91039" y="716529"/>
            <a:ext cx="337500" cy="337500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107AE52E-4DB2-4671-8984-F6815542B9F9}"/>
              </a:ext>
            </a:extLst>
          </p:cNvPr>
          <p:cNvSpPr txBox="1"/>
          <p:nvPr/>
        </p:nvSpPr>
        <p:spPr>
          <a:xfrm>
            <a:off x="412127" y="1591018"/>
            <a:ext cx="2628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CPF: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7707F29-601C-4936-A301-96F4C0441D93}"/>
              </a:ext>
            </a:extLst>
          </p:cNvPr>
          <p:cNvSpPr txBox="1"/>
          <p:nvPr/>
        </p:nvSpPr>
        <p:spPr>
          <a:xfrm>
            <a:off x="424537" y="2044670"/>
            <a:ext cx="287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Data de Nascimento: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607047F-532A-44D5-B5A1-4260AC6CBC04}"/>
              </a:ext>
            </a:extLst>
          </p:cNvPr>
          <p:cNvSpPr txBox="1"/>
          <p:nvPr/>
        </p:nvSpPr>
        <p:spPr>
          <a:xfrm>
            <a:off x="7367555" y="3236713"/>
            <a:ext cx="244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TELA CADASTRAR</a:t>
            </a:r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3F9B9DF4-72F6-4595-9C85-5551B14F4FA9}"/>
              </a:ext>
            </a:extLst>
          </p:cNvPr>
          <p:cNvCxnSpPr>
            <a:cxnSpLocks/>
          </p:cNvCxnSpPr>
          <p:nvPr/>
        </p:nvCxnSpPr>
        <p:spPr>
          <a:xfrm>
            <a:off x="450387" y="4780661"/>
            <a:ext cx="274870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5" name="Picture 2" descr="C:\Users\t-dantay\Documents\Placeholders\lock.png">
            <a:extLst>
              <a:ext uri="{FF2B5EF4-FFF2-40B4-BE49-F238E27FC236}">
                <a16:creationId xmlns:a16="http://schemas.microsoft.com/office/drawing/2014/main" id="{6ABA7190-F559-4617-A492-2AB8AB9B13EC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60" y="4585622"/>
            <a:ext cx="130073" cy="17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t-dantay\Documents\Placeholders\user.png">
            <a:extLst>
              <a:ext uri="{FF2B5EF4-FFF2-40B4-BE49-F238E27FC236}">
                <a16:creationId xmlns:a16="http://schemas.microsoft.com/office/drawing/2014/main" id="{DF1E7628-9348-4CBB-989B-3747E54DD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51" y="4005566"/>
            <a:ext cx="161259" cy="17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aixaDeTexto 66">
            <a:extLst>
              <a:ext uri="{FF2B5EF4-FFF2-40B4-BE49-F238E27FC236}">
                <a16:creationId xmlns:a16="http://schemas.microsoft.com/office/drawing/2014/main" id="{D40A9D0A-FB8D-4F92-8161-BA650797046B}"/>
              </a:ext>
            </a:extLst>
          </p:cNvPr>
          <p:cNvSpPr txBox="1"/>
          <p:nvPr/>
        </p:nvSpPr>
        <p:spPr>
          <a:xfrm>
            <a:off x="690441" y="3971421"/>
            <a:ext cx="2628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Usuário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E852E20A-9B68-4D14-B020-6768F042BF89}"/>
              </a:ext>
            </a:extLst>
          </p:cNvPr>
          <p:cNvSpPr txBox="1"/>
          <p:nvPr/>
        </p:nvSpPr>
        <p:spPr>
          <a:xfrm>
            <a:off x="681039" y="4228556"/>
            <a:ext cx="2628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Senha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BAB28C0E-D2B4-41A8-BC0A-BC8C47BA18C9}"/>
              </a:ext>
            </a:extLst>
          </p:cNvPr>
          <p:cNvSpPr txBox="1"/>
          <p:nvPr/>
        </p:nvSpPr>
        <p:spPr>
          <a:xfrm>
            <a:off x="690441" y="4515704"/>
            <a:ext cx="2628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Confirmar Senha</a:t>
            </a:r>
          </a:p>
        </p:txBody>
      </p: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EFA8FEDE-B98C-4733-90AF-43B4826789CF}"/>
              </a:ext>
            </a:extLst>
          </p:cNvPr>
          <p:cNvCxnSpPr>
            <a:cxnSpLocks/>
          </p:cNvCxnSpPr>
          <p:nvPr/>
        </p:nvCxnSpPr>
        <p:spPr>
          <a:xfrm>
            <a:off x="873072" y="1808626"/>
            <a:ext cx="2412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2DD4C85F-5F82-408F-A0BB-78D0936DE1DC}"/>
              </a:ext>
            </a:extLst>
          </p:cNvPr>
          <p:cNvCxnSpPr>
            <a:cxnSpLocks/>
          </p:cNvCxnSpPr>
          <p:nvPr/>
        </p:nvCxnSpPr>
        <p:spPr>
          <a:xfrm>
            <a:off x="1188195" y="2764909"/>
            <a:ext cx="2131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2A8F65A1-05EB-4B9E-B6D1-0AEA82DA0E0A}"/>
              </a:ext>
            </a:extLst>
          </p:cNvPr>
          <p:cNvCxnSpPr>
            <a:cxnSpLocks/>
          </p:cNvCxnSpPr>
          <p:nvPr/>
        </p:nvCxnSpPr>
        <p:spPr>
          <a:xfrm>
            <a:off x="2119895" y="2250410"/>
            <a:ext cx="119301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Gráfico 7" descr="Olho">
            <a:extLst>
              <a:ext uri="{FF2B5EF4-FFF2-40B4-BE49-F238E27FC236}">
                <a16:creationId xmlns:a16="http://schemas.microsoft.com/office/drawing/2014/main" id="{7B2EBAB3-9BDE-40DC-BA93-04676F2200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50433" y="4254015"/>
            <a:ext cx="271183" cy="271183"/>
          </a:xfrm>
          <a:prstGeom prst="rect">
            <a:avLst/>
          </a:prstGeom>
        </p:spPr>
      </p:pic>
      <p:pic>
        <p:nvPicPr>
          <p:cNvPr id="66" name="Gráfico 65" descr="Olho">
            <a:extLst>
              <a:ext uri="{FF2B5EF4-FFF2-40B4-BE49-F238E27FC236}">
                <a16:creationId xmlns:a16="http://schemas.microsoft.com/office/drawing/2014/main" id="{6471C68A-B67D-426F-BCBA-C3596DA9B6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48662" y="4522249"/>
            <a:ext cx="271183" cy="271183"/>
          </a:xfrm>
          <a:prstGeom prst="rect">
            <a:avLst/>
          </a:prstGeom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3736A3CD-B9B4-46C2-B4B7-16827C631F4E}"/>
              </a:ext>
            </a:extLst>
          </p:cNvPr>
          <p:cNvSpPr txBox="1"/>
          <p:nvPr/>
        </p:nvSpPr>
        <p:spPr>
          <a:xfrm>
            <a:off x="464034" y="1164373"/>
            <a:ext cx="262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Confirme seus dados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1EDF35D-54DB-48F1-B766-327CF8F8B8E4}"/>
              </a:ext>
            </a:extLst>
          </p:cNvPr>
          <p:cNvSpPr txBox="1"/>
          <p:nvPr/>
        </p:nvSpPr>
        <p:spPr>
          <a:xfrm>
            <a:off x="492085" y="3633478"/>
            <a:ext cx="262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Crie seu usuário</a:t>
            </a:r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7BF14EE5-DD6E-4B52-AB71-57944A59C0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932" y="492760"/>
            <a:ext cx="3018436" cy="211654"/>
          </a:xfrm>
          <a:prstGeom prst="rect">
            <a:avLst/>
          </a:prstGeom>
        </p:spPr>
      </p:pic>
      <p:sp>
        <p:nvSpPr>
          <p:cNvPr id="44" name="Retângulo 43">
            <a:extLst>
              <a:ext uri="{FF2B5EF4-FFF2-40B4-BE49-F238E27FC236}">
                <a16:creationId xmlns:a16="http://schemas.microsoft.com/office/drawing/2014/main" id="{6FCC894C-F3D8-45B3-9403-3AB08153330E}"/>
              </a:ext>
            </a:extLst>
          </p:cNvPr>
          <p:cNvSpPr/>
          <p:nvPr/>
        </p:nvSpPr>
        <p:spPr>
          <a:xfrm>
            <a:off x="352910" y="493499"/>
            <a:ext cx="3028755" cy="251373"/>
          </a:xfrm>
          <a:prstGeom prst="rect">
            <a:avLst/>
          </a:prstGeom>
          <a:solidFill>
            <a:srgbClr val="EB2D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b="1" dirty="0"/>
              <a:t>11:50</a:t>
            </a:r>
          </a:p>
        </p:txBody>
      </p:sp>
      <p:pic>
        <p:nvPicPr>
          <p:cNvPr id="45" name="Gráfico 44" descr="Engrenagem única">
            <a:extLst>
              <a:ext uri="{FF2B5EF4-FFF2-40B4-BE49-F238E27FC236}">
                <a16:creationId xmlns:a16="http://schemas.microsoft.com/office/drawing/2014/main" id="{E4AC00F0-1039-42BE-BED4-FD92C87375B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83138" y="532958"/>
            <a:ext cx="191503" cy="191503"/>
          </a:xfrm>
          <a:prstGeom prst="rect">
            <a:avLst/>
          </a:prstGeom>
        </p:spPr>
      </p:pic>
      <p:pic>
        <p:nvPicPr>
          <p:cNvPr id="46" name="Gráfico 45" descr="Sinal">
            <a:extLst>
              <a:ext uri="{FF2B5EF4-FFF2-40B4-BE49-F238E27FC236}">
                <a16:creationId xmlns:a16="http://schemas.microsoft.com/office/drawing/2014/main" id="{A8A4B098-AE4E-4474-9D28-EF600ABF57D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036986" y="533309"/>
            <a:ext cx="190800" cy="190800"/>
          </a:xfrm>
          <a:prstGeom prst="rect">
            <a:avLst/>
          </a:prstGeom>
        </p:spPr>
      </p:pic>
      <p:pic>
        <p:nvPicPr>
          <p:cNvPr id="47" name="Gráfico 46" descr="WiFi">
            <a:extLst>
              <a:ext uri="{FF2B5EF4-FFF2-40B4-BE49-F238E27FC236}">
                <a16:creationId xmlns:a16="http://schemas.microsoft.com/office/drawing/2014/main" id="{A5819F30-39E8-4712-9E79-ABC0DDCA75F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885210" y="532664"/>
            <a:ext cx="190800" cy="190800"/>
          </a:xfrm>
          <a:prstGeom prst="rect">
            <a:avLst/>
          </a:prstGeom>
        </p:spPr>
      </p:pic>
      <p:pic>
        <p:nvPicPr>
          <p:cNvPr id="49" name="Gráfico 48" descr="Bateria cheia">
            <a:extLst>
              <a:ext uri="{FF2B5EF4-FFF2-40B4-BE49-F238E27FC236}">
                <a16:creationId xmlns:a16="http://schemas.microsoft.com/office/drawing/2014/main" id="{500AA0A4-090D-4C32-A7F8-87ED56A9967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3188762" y="517361"/>
            <a:ext cx="190800" cy="190800"/>
          </a:xfrm>
          <a:prstGeom prst="rect">
            <a:avLst/>
          </a:prstGeom>
        </p:spPr>
      </p:pic>
      <p:sp>
        <p:nvSpPr>
          <p:cNvPr id="50" name="Retângulo: Único Canto Recortado 49">
            <a:extLst>
              <a:ext uri="{FF2B5EF4-FFF2-40B4-BE49-F238E27FC236}">
                <a16:creationId xmlns:a16="http://schemas.microsoft.com/office/drawing/2014/main" id="{47BD7C62-EC28-458F-8B0F-459B69049587}"/>
              </a:ext>
            </a:extLst>
          </p:cNvPr>
          <p:cNvSpPr/>
          <p:nvPr/>
        </p:nvSpPr>
        <p:spPr>
          <a:xfrm rot="16200000">
            <a:off x="964586" y="552753"/>
            <a:ext cx="190800" cy="132863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F5BAB0F2-1F7A-458C-A2F7-D779CDAD1082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67584" y="5167730"/>
            <a:ext cx="1270690" cy="295200"/>
          </a:xfrm>
          <a:prstGeom prst="roundRect">
            <a:avLst/>
          </a:prstGeom>
          <a:solidFill>
            <a:srgbClr val="ED7FA3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Cadastrar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4017829B-7D47-405B-9E7D-F2505627C78B}"/>
              </a:ext>
            </a:extLst>
          </p:cNvPr>
          <p:cNvSpPr/>
          <p:nvPr/>
        </p:nvSpPr>
        <p:spPr>
          <a:xfrm>
            <a:off x="2002447" y="5158688"/>
            <a:ext cx="1270690" cy="295200"/>
          </a:xfrm>
          <a:prstGeom prst="roundRect">
            <a:avLst/>
          </a:prstGeom>
          <a:solidFill>
            <a:srgbClr val="ED7FA3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Voltar</a:t>
            </a:r>
          </a:p>
        </p:txBody>
      </p:sp>
      <p:pic>
        <p:nvPicPr>
          <p:cNvPr id="52" name="Picture 1">
            <a:extLst>
              <a:ext uri="{FF2B5EF4-FFF2-40B4-BE49-F238E27FC236}">
                <a16:creationId xmlns:a16="http://schemas.microsoft.com/office/drawing/2014/main" id="{9E5EE318-B79C-4CE8-BEA8-04E59B9C858E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8" y="814174"/>
            <a:ext cx="213843" cy="1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8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sPhone">
            <a:extLst>
              <a:ext uri="{FF2B5EF4-FFF2-40B4-BE49-F238E27FC236}">
                <a16:creationId xmlns:a16="http://schemas.microsoft.com/office/drawing/2014/main" id="{5C1D82B8-E669-4C38-B1F5-91399B6EC9E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36212" y="0"/>
            <a:ext cx="3464995" cy="6857998"/>
            <a:chOff x="2839503" y="1"/>
            <a:chExt cx="3464995" cy="6857998"/>
          </a:xfrm>
        </p:grpSpPr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D5D7F309-2AFC-4834-953C-068AFD357305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6">
                <a:extLst>
                  <a:ext uri="{FF2B5EF4-FFF2-40B4-BE49-F238E27FC236}">
                    <a16:creationId xmlns:a16="http://schemas.microsoft.com/office/drawing/2014/main" id="{A905A8DF-A231-44BB-A959-3236892F7E86}"/>
                  </a:ext>
                </a:extLst>
              </p:cNvPr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7">
                <a:extLst>
                  <a:ext uri="{FF2B5EF4-FFF2-40B4-BE49-F238E27FC236}">
                    <a16:creationId xmlns:a16="http://schemas.microsoft.com/office/drawing/2014/main" id="{F39D8A48-E4BB-4582-8F5C-32B7D8DFC3DA}"/>
                  </a:ext>
                </a:extLst>
              </p:cNvPr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A6CA5C84-F842-4B6C-8443-BC9369D5C8B5}"/>
                  </a:ext>
                </a:extLst>
              </p:cNvPr>
              <p:cNvSpPr/>
              <p:nvPr userDrawn="1"/>
            </p:nvSpPr>
            <p:spPr>
              <a:xfrm>
                <a:off x="3050294" y="482053"/>
                <a:ext cx="3038085" cy="507492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eft Arrow 9">
                <a:extLst>
                  <a:ext uri="{FF2B5EF4-FFF2-40B4-BE49-F238E27FC236}">
                    <a16:creationId xmlns:a16="http://schemas.microsoft.com/office/drawing/2014/main" id="{8121453E-A1F7-4B0E-B6C3-B29F8D75F543}"/>
                  </a:ext>
                </a:extLst>
              </p:cNvPr>
              <p:cNvSpPr/>
              <p:nvPr userDrawn="1"/>
            </p:nvSpPr>
            <p:spPr>
              <a:xfrm>
                <a:off x="3300730" y="6215335"/>
                <a:ext cx="270769" cy="117324"/>
              </a:xfrm>
              <a:prstGeom prst="leftArrow">
                <a:avLst>
                  <a:gd name="adj1" fmla="val 0"/>
                  <a:gd name="adj2" fmla="val 91165"/>
                </a:avLst>
              </a:prstGeom>
              <a:no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Group 10">
                <a:extLst>
                  <a:ext uri="{FF2B5EF4-FFF2-40B4-BE49-F238E27FC236}">
                    <a16:creationId xmlns:a16="http://schemas.microsoft.com/office/drawing/2014/main" id="{AA5F5B4D-CA78-4CCE-9E95-2E1CAAEF8D0F}"/>
                  </a:ext>
                </a:extLst>
              </p:cNvPr>
              <p:cNvGrpSpPr/>
              <p:nvPr/>
            </p:nvGrpSpPr>
            <p:grpSpPr>
              <a:xfrm rot="21384124">
                <a:off x="4457215" y="6161552"/>
                <a:ext cx="212326" cy="227346"/>
                <a:chOff x="4194362" y="5874647"/>
                <a:chExt cx="252148" cy="269985"/>
              </a:xfrm>
              <a:solidFill>
                <a:srgbClr val="FFFFFF"/>
              </a:solidFill>
            </p:grpSpPr>
            <p:sp>
              <p:nvSpPr>
                <p:cNvPr id="15" name="Flowchart: Stored Data 12">
                  <a:extLst>
                    <a:ext uri="{FF2B5EF4-FFF2-40B4-BE49-F238E27FC236}">
                      <a16:creationId xmlns:a16="http://schemas.microsoft.com/office/drawing/2014/main" id="{E16D693E-3C4B-41F1-84FB-75244A32066B}"/>
                    </a:ext>
                  </a:extLst>
                </p:cNvPr>
                <p:cNvSpPr/>
                <p:nvPr/>
              </p:nvSpPr>
              <p:spPr>
                <a:xfrm rot="6230930">
                  <a:off x="4218638" y="5878261"/>
                  <a:ext cx="115927" cy="108699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Flowchart: Stored Data 13">
                  <a:extLst>
                    <a:ext uri="{FF2B5EF4-FFF2-40B4-BE49-F238E27FC236}">
                      <a16:creationId xmlns:a16="http://schemas.microsoft.com/office/drawing/2014/main" id="{E55435E4-29A4-4726-B604-D416C0A99AF2}"/>
                    </a:ext>
                  </a:extLst>
                </p:cNvPr>
                <p:cNvSpPr/>
                <p:nvPr/>
              </p:nvSpPr>
              <p:spPr>
                <a:xfrm rot="6230930">
                  <a:off x="4190748" y="5989157"/>
                  <a:ext cx="115927" cy="108699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Flowchart: Stored Data 14">
                  <a:extLst>
                    <a:ext uri="{FF2B5EF4-FFF2-40B4-BE49-F238E27FC236}">
                      <a16:creationId xmlns:a16="http://schemas.microsoft.com/office/drawing/2014/main" id="{2301D430-B172-4F68-AA83-AA2D5EFF3EEE}"/>
                    </a:ext>
                  </a:extLst>
                </p:cNvPr>
                <p:cNvSpPr/>
                <p:nvPr/>
              </p:nvSpPr>
              <p:spPr>
                <a:xfrm rot="16979296">
                  <a:off x="4335573" y="5922200"/>
                  <a:ext cx="114310" cy="107565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Flowchart: Stored Data 15">
                  <a:extLst>
                    <a:ext uri="{FF2B5EF4-FFF2-40B4-BE49-F238E27FC236}">
                      <a16:creationId xmlns:a16="http://schemas.microsoft.com/office/drawing/2014/main" id="{39EA63AA-7C98-419F-B7AE-64599CE37CAF}"/>
                    </a:ext>
                  </a:extLst>
                </p:cNvPr>
                <p:cNvSpPr/>
                <p:nvPr/>
              </p:nvSpPr>
              <p:spPr>
                <a:xfrm rot="16979296">
                  <a:off x="4307999" y="6032886"/>
                  <a:ext cx="115927" cy="107565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4" name="Rounded Rectangle 11">
                <a:extLst>
                  <a:ext uri="{FF2B5EF4-FFF2-40B4-BE49-F238E27FC236}">
                    <a16:creationId xmlns:a16="http://schemas.microsoft.com/office/drawing/2014/main" id="{D700B15E-0F81-4D56-BE4F-0F30EB45157D}"/>
                  </a:ext>
                </a:extLst>
              </p:cNvPr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pic>
          <p:nvPicPr>
            <p:cNvPr id="6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E8740AD7-3AD5-4CBD-BACE-1535032F04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0AAF29BF-8F26-4186-B8FD-00410C2179B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36" y="1046221"/>
            <a:ext cx="2954831" cy="4510746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8808F9F3-802A-4585-BB5B-30376F4A07D3}"/>
              </a:ext>
            </a:extLst>
          </p:cNvPr>
          <p:cNvSpPr/>
          <p:nvPr/>
        </p:nvSpPr>
        <p:spPr>
          <a:xfrm>
            <a:off x="351254" y="717445"/>
            <a:ext cx="3038698" cy="328775"/>
          </a:xfrm>
          <a:prstGeom prst="rect">
            <a:avLst/>
          </a:prstGeom>
          <a:solidFill>
            <a:srgbClr val="ED7F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     </a:t>
            </a:r>
            <a:r>
              <a:rPr lang="pt-BR" b="1" dirty="0"/>
              <a:t>Meus Dados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C3D5C28-53A6-48EA-B79F-D6A4B8626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903" y="492760"/>
            <a:ext cx="3018436" cy="211654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48B52931-FE64-4C66-9F6C-831F00E31DD6}"/>
              </a:ext>
            </a:extLst>
          </p:cNvPr>
          <p:cNvSpPr txBox="1"/>
          <p:nvPr/>
        </p:nvSpPr>
        <p:spPr>
          <a:xfrm>
            <a:off x="412127" y="3853808"/>
            <a:ext cx="2628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Telefone: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9B010413-E20A-4505-A699-22661CECD045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91039" y="716529"/>
            <a:ext cx="337500" cy="337500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107AE52E-4DB2-4671-8984-F6815542B9F9}"/>
              </a:ext>
            </a:extLst>
          </p:cNvPr>
          <p:cNvSpPr txBox="1"/>
          <p:nvPr/>
        </p:nvSpPr>
        <p:spPr>
          <a:xfrm>
            <a:off x="412127" y="2787882"/>
            <a:ext cx="2628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CPF: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7707F29-601C-4936-A301-96F4C0441D93}"/>
              </a:ext>
            </a:extLst>
          </p:cNvPr>
          <p:cNvSpPr txBox="1"/>
          <p:nvPr/>
        </p:nvSpPr>
        <p:spPr>
          <a:xfrm>
            <a:off x="424537" y="3370487"/>
            <a:ext cx="287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Data de Nascimento: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607047F-532A-44D5-B5A1-4260AC6CBC04}"/>
              </a:ext>
            </a:extLst>
          </p:cNvPr>
          <p:cNvSpPr txBox="1"/>
          <p:nvPr/>
        </p:nvSpPr>
        <p:spPr>
          <a:xfrm>
            <a:off x="7055261" y="2815448"/>
            <a:ext cx="244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TELA MEUS DADOS </a:t>
            </a:r>
          </a:p>
        </p:txBody>
      </p: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EFA8FEDE-B98C-4733-90AF-43B4826789CF}"/>
              </a:ext>
            </a:extLst>
          </p:cNvPr>
          <p:cNvCxnSpPr>
            <a:cxnSpLocks/>
          </p:cNvCxnSpPr>
          <p:nvPr/>
        </p:nvCxnSpPr>
        <p:spPr>
          <a:xfrm>
            <a:off x="873072" y="3005490"/>
            <a:ext cx="24122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2DD4C85F-5F82-408F-A0BB-78D0936DE1DC}"/>
              </a:ext>
            </a:extLst>
          </p:cNvPr>
          <p:cNvCxnSpPr>
            <a:cxnSpLocks/>
          </p:cNvCxnSpPr>
          <p:nvPr/>
        </p:nvCxnSpPr>
        <p:spPr>
          <a:xfrm>
            <a:off x="1188195" y="4090726"/>
            <a:ext cx="2131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2A8F65A1-05EB-4B9E-B6D1-0AEA82DA0E0A}"/>
              </a:ext>
            </a:extLst>
          </p:cNvPr>
          <p:cNvCxnSpPr>
            <a:cxnSpLocks/>
          </p:cNvCxnSpPr>
          <p:nvPr/>
        </p:nvCxnSpPr>
        <p:spPr>
          <a:xfrm>
            <a:off x="2119895" y="3576227"/>
            <a:ext cx="119301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Imagem 28">
            <a:extLst>
              <a:ext uri="{FF2B5EF4-FFF2-40B4-BE49-F238E27FC236}">
                <a16:creationId xmlns:a16="http://schemas.microsoft.com/office/drawing/2014/main" id="{68090B2E-412B-4130-97F3-1898454E83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932" y="492760"/>
            <a:ext cx="3018436" cy="211654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4F864E3D-1B16-4EB4-B573-867E247CBF75}"/>
              </a:ext>
            </a:extLst>
          </p:cNvPr>
          <p:cNvSpPr/>
          <p:nvPr/>
        </p:nvSpPr>
        <p:spPr>
          <a:xfrm>
            <a:off x="352910" y="493499"/>
            <a:ext cx="3028755" cy="251373"/>
          </a:xfrm>
          <a:prstGeom prst="rect">
            <a:avLst/>
          </a:prstGeom>
          <a:solidFill>
            <a:srgbClr val="EB2D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b="1" dirty="0"/>
              <a:t>11:50</a:t>
            </a:r>
          </a:p>
        </p:txBody>
      </p:sp>
      <p:pic>
        <p:nvPicPr>
          <p:cNvPr id="31" name="Gráfico 30" descr="Engrenagem única">
            <a:extLst>
              <a:ext uri="{FF2B5EF4-FFF2-40B4-BE49-F238E27FC236}">
                <a16:creationId xmlns:a16="http://schemas.microsoft.com/office/drawing/2014/main" id="{A9C48172-E990-4EF7-B593-252BDEBAA2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3138" y="532958"/>
            <a:ext cx="191503" cy="191503"/>
          </a:xfrm>
          <a:prstGeom prst="rect">
            <a:avLst/>
          </a:prstGeom>
        </p:spPr>
      </p:pic>
      <p:pic>
        <p:nvPicPr>
          <p:cNvPr id="32" name="Gráfico 31" descr="Sinal">
            <a:extLst>
              <a:ext uri="{FF2B5EF4-FFF2-40B4-BE49-F238E27FC236}">
                <a16:creationId xmlns:a16="http://schemas.microsoft.com/office/drawing/2014/main" id="{E27739CA-542D-4FEB-8DBC-A2604EC479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36986" y="533309"/>
            <a:ext cx="190800" cy="190800"/>
          </a:xfrm>
          <a:prstGeom prst="rect">
            <a:avLst/>
          </a:prstGeom>
        </p:spPr>
      </p:pic>
      <p:pic>
        <p:nvPicPr>
          <p:cNvPr id="35" name="Gráfico 34" descr="WiFi">
            <a:extLst>
              <a:ext uri="{FF2B5EF4-FFF2-40B4-BE49-F238E27FC236}">
                <a16:creationId xmlns:a16="http://schemas.microsoft.com/office/drawing/2014/main" id="{30A513DB-EBE9-4CB7-83BD-E46C4CDC39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85210" y="532664"/>
            <a:ext cx="190800" cy="190800"/>
          </a:xfrm>
          <a:prstGeom prst="rect">
            <a:avLst/>
          </a:prstGeom>
        </p:spPr>
      </p:pic>
      <p:pic>
        <p:nvPicPr>
          <p:cNvPr id="36" name="Gráfico 35" descr="Bateria cheia">
            <a:extLst>
              <a:ext uri="{FF2B5EF4-FFF2-40B4-BE49-F238E27FC236}">
                <a16:creationId xmlns:a16="http://schemas.microsoft.com/office/drawing/2014/main" id="{E1CB90BD-DDF5-4E5E-8A08-E7512E1057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200000">
            <a:off x="3188762" y="517361"/>
            <a:ext cx="190800" cy="190800"/>
          </a:xfrm>
          <a:prstGeom prst="rect">
            <a:avLst/>
          </a:prstGeom>
        </p:spPr>
      </p:pic>
      <p:sp>
        <p:nvSpPr>
          <p:cNvPr id="37" name="Retângulo: Único Canto Recortado 36">
            <a:extLst>
              <a:ext uri="{FF2B5EF4-FFF2-40B4-BE49-F238E27FC236}">
                <a16:creationId xmlns:a16="http://schemas.microsoft.com/office/drawing/2014/main" id="{E97E06CE-96F0-4BEE-BAB1-EBE416BA9A9F}"/>
              </a:ext>
            </a:extLst>
          </p:cNvPr>
          <p:cNvSpPr/>
          <p:nvPr/>
        </p:nvSpPr>
        <p:spPr>
          <a:xfrm rot="16200000">
            <a:off x="964586" y="552753"/>
            <a:ext cx="190800" cy="132863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4017829B-7D47-405B-9E7D-F2505627C78B}"/>
              </a:ext>
            </a:extLst>
          </p:cNvPr>
          <p:cNvSpPr/>
          <p:nvPr/>
        </p:nvSpPr>
        <p:spPr>
          <a:xfrm>
            <a:off x="518651" y="5134708"/>
            <a:ext cx="2754486" cy="319179"/>
          </a:xfrm>
          <a:prstGeom prst="roundRect">
            <a:avLst/>
          </a:prstGeom>
          <a:solidFill>
            <a:srgbClr val="ED7FA3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Voltar</a:t>
            </a:r>
          </a:p>
        </p:txBody>
      </p:sp>
      <p:pic>
        <p:nvPicPr>
          <p:cNvPr id="38" name="Picture 1">
            <a:extLst>
              <a:ext uri="{FF2B5EF4-FFF2-40B4-BE49-F238E27FC236}">
                <a16:creationId xmlns:a16="http://schemas.microsoft.com/office/drawing/2014/main" id="{4CF23E15-CC39-45BB-99C5-5377721A6E6C}"/>
              </a:ext>
            </a:extLst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8" y="814174"/>
            <a:ext cx="213843" cy="185950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53D8FD9D-26B8-4EE5-BAD6-385F24702BD1}"/>
              </a:ext>
            </a:extLst>
          </p:cNvPr>
          <p:cNvSpPr txBox="1"/>
          <p:nvPr/>
        </p:nvSpPr>
        <p:spPr>
          <a:xfrm>
            <a:off x="412128" y="2154841"/>
            <a:ext cx="2628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Usuário: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2CD2C1A0-B21C-43C1-B0E0-5DC5F288946D}"/>
              </a:ext>
            </a:extLst>
          </p:cNvPr>
          <p:cNvCxnSpPr>
            <a:cxnSpLocks/>
          </p:cNvCxnSpPr>
          <p:nvPr/>
        </p:nvCxnSpPr>
        <p:spPr>
          <a:xfrm>
            <a:off x="1228616" y="2369654"/>
            <a:ext cx="199357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5FF44DE-51FD-4363-AAFE-A6E5AEB34DD1}"/>
              </a:ext>
            </a:extLst>
          </p:cNvPr>
          <p:cNvSpPr txBox="1"/>
          <p:nvPr/>
        </p:nvSpPr>
        <p:spPr>
          <a:xfrm>
            <a:off x="464034" y="1338541"/>
            <a:ext cx="262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Meus Dados</a:t>
            </a:r>
          </a:p>
        </p:txBody>
      </p:sp>
    </p:spTree>
    <p:extLst>
      <p:ext uri="{BB962C8B-B14F-4D97-AF65-F5344CB8AC3E}">
        <p14:creationId xmlns:p14="http://schemas.microsoft.com/office/powerpoint/2010/main" val="175068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sPhone">
            <a:extLst>
              <a:ext uri="{FF2B5EF4-FFF2-40B4-BE49-F238E27FC236}">
                <a16:creationId xmlns:a16="http://schemas.microsoft.com/office/drawing/2014/main" id="{5C1D82B8-E669-4C38-B1F5-91399B6EC9E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26238" y="0"/>
            <a:ext cx="3464995" cy="6857998"/>
            <a:chOff x="2839503" y="1"/>
            <a:chExt cx="3464995" cy="6857998"/>
          </a:xfrm>
        </p:grpSpPr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D5D7F309-2AFC-4834-953C-068AFD357305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6">
                <a:extLst>
                  <a:ext uri="{FF2B5EF4-FFF2-40B4-BE49-F238E27FC236}">
                    <a16:creationId xmlns:a16="http://schemas.microsoft.com/office/drawing/2014/main" id="{A905A8DF-A231-44BB-A959-3236892F7E86}"/>
                  </a:ext>
                </a:extLst>
              </p:cNvPr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7">
                <a:extLst>
                  <a:ext uri="{FF2B5EF4-FFF2-40B4-BE49-F238E27FC236}">
                    <a16:creationId xmlns:a16="http://schemas.microsoft.com/office/drawing/2014/main" id="{F39D8A48-E4BB-4582-8F5C-32B7D8DFC3DA}"/>
                  </a:ext>
                </a:extLst>
              </p:cNvPr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A6CA5C84-F842-4B6C-8443-BC9369D5C8B5}"/>
                  </a:ext>
                </a:extLst>
              </p:cNvPr>
              <p:cNvSpPr/>
              <p:nvPr userDrawn="1"/>
            </p:nvSpPr>
            <p:spPr>
              <a:xfrm>
                <a:off x="3050294" y="482053"/>
                <a:ext cx="3038085" cy="507492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eft Arrow 9">
                <a:extLst>
                  <a:ext uri="{FF2B5EF4-FFF2-40B4-BE49-F238E27FC236}">
                    <a16:creationId xmlns:a16="http://schemas.microsoft.com/office/drawing/2014/main" id="{8121453E-A1F7-4B0E-B6C3-B29F8D75F543}"/>
                  </a:ext>
                </a:extLst>
              </p:cNvPr>
              <p:cNvSpPr/>
              <p:nvPr userDrawn="1"/>
            </p:nvSpPr>
            <p:spPr>
              <a:xfrm>
                <a:off x="3300730" y="6215335"/>
                <a:ext cx="270769" cy="117324"/>
              </a:xfrm>
              <a:prstGeom prst="leftArrow">
                <a:avLst>
                  <a:gd name="adj1" fmla="val 0"/>
                  <a:gd name="adj2" fmla="val 91165"/>
                </a:avLst>
              </a:prstGeom>
              <a:no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Group 10">
                <a:extLst>
                  <a:ext uri="{FF2B5EF4-FFF2-40B4-BE49-F238E27FC236}">
                    <a16:creationId xmlns:a16="http://schemas.microsoft.com/office/drawing/2014/main" id="{AA5F5B4D-CA78-4CCE-9E95-2E1CAAEF8D0F}"/>
                  </a:ext>
                </a:extLst>
              </p:cNvPr>
              <p:cNvGrpSpPr/>
              <p:nvPr/>
            </p:nvGrpSpPr>
            <p:grpSpPr>
              <a:xfrm rot="21384124">
                <a:off x="4457215" y="6161552"/>
                <a:ext cx="212326" cy="227346"/>
                <a:chOff x="4194362" y="5874647"/>
                <a:chExt cx="252148" cy="269985"/>
              </a:xfrm>
              <a:solidFill>
                <a:srgbClr val="FFFFFF"/>
              </a:solidFill>
            </p:grpSpPr>
            <p:sp>
              <p:nvSpPr>
                <p:cNvPr id="15" name="Flowchart: Stored Data 12">
                  <a:extLst>
                    <a:ext uri="{FF2B5EF4-FFF2-40B4-BE49-F238E27FC236}">
                      <a16:creationId xmlns:a16="http://schemas.microsoft.com/office/drawing/2014/main" id="{E16D693E-3C4B-41F1-84FB-75244A32066B}"/>
                    </a:ext>
                  </a:extLst>
                </p:cNvPr>
                <p:cNvSpPr/>
                <p:nvPr/>
              </p:nvSpPr>
              <p:spPr>
                <a:xfrm rot="6230930">
                  <a:off x="4218638" y="5878261"/>
                  <a:ext cx="115927" cy="108699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Flowchart: Stored Data 13">
                  <a:extLst>
                    <a:ext uri="{FF2B5EF4-FFF2-40B4-BE49-F238E27FC236}">
                      <a16:creationId xmlns:a16="http://schemas.microsoft.com/office/drawing/2014/main" id="{E55435E4-29A4-4726-B604-D416C0A99AF2}"/>
                    </a:ext>
                  </a:extLst>
                </p:cNvPr>
                <p:cNvSpPr/>
                <p:nvPr/>
              </p:nvSpPr>
              <p:spPr>
                <a:xfrm rot="6230930">
                  <a:off x="4190748" y="5989157"/>
                  <a:ext cx="115927" cy="108699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Flowchart: Stored Data 14">
                  <a:extLst>
                    <a:ext uri="{FF2B5EF4-FFF2-40B4-BE49-F238E27FC236}">
                      <a16:creationId xmlns:a16="http://schemas.microsoft.com/office/drawing/2014/main" id="{2301D430-B172-4F68-AA83-AA2D5EFF3EEE}"/>
                    </a:ext>
                  </a:extLst>
                </p:cNvPr>
                <p:cNvSpPr/>
                <p:nvPr/>
              </p:nvSpPr>
              <p:spPr>
                <a:xfrm rot="16979296">
                  <a:off x="4335573" y="5922200"/>
                  <a:ext cx="114310" cy="107565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Flowchart: Stored Data 15">
                  <a:extLst>
                    <a:ext uri="{FF2B5EF4-FFF2-40B4-BE49-F238E27FC236}">
                      <a16:creationId xmlns:a16="http://schemas.microsoft.com/office/drawing/2014/main" id="{39EA63AA-7C98-419F-B7AE-64599CE37CAF}"/>
                    </a:ext>
                  </a:extLst>
                </p:cNvPr>
                <p:cNvSpPr/>
                <p:nvPr/>
              </p:nvSpPr>
              <p:spPr>
                <a:xfrm rot="16979296">
                  <a:off x="4307999" y="6032886"/>
                  <a:ext cx="115927" cy="107565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4" name="Rounded Rectangle 11">
                <a:extLst>
                  <a:ext uri="{FF2B5EF4-FFF2-40B4-BE49-F238E27FC236}">
                    <a16:creationId xmlns:a16="http://schemas.microsoft.com/office/drawing/2014/main" id="{D700B15E-0F81-4D56-BE4F-0F30EB45157D}"/>
                  </a:ext>
                </a:extLst>
              </p:cNvPr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pic>
          <p:nvPicPr>
            <p:cNvPr id="6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E8740AD7-3AD5-4CBD-BACE-1535032F04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0AAF29BF-8F26-4186-B8FD-00410C2179BA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9" y="1062397"/>
            <a:ext cx="3018436" cy="4466029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8808F9F3-802A-4585-BB5B-30376F4A07D3}"/>
              </a:ext>
            </a:extLst>
          </p:cNvPr>
          <p:cNvSpPr/>
          <p:nvPr/>
        </p:nvSpPr>
        <p:spPr>
          <a:xfrm>
            <a:off x="341280" y="717445"/>
            <a:ext cx="3038698" cy="328775"/>
          </a:xfrm>
          <a:prstGeom prst="rect">
            <a:avLst/>
          </a:prstGeom>
          <a:solidFill>
            <a:srgbClr val="ED7F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     </a:t>
            </a:r>
            <a:r>
              <a:rPr lang="pt-BR" b="1" dirty="0"/>
              <a:t>Esqueci minha senha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C3D5C28-53A6-48EA-B79F-D6A4B86264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929" y="492760"/>
            <a:ext cx="3018436" cy="211654"/>
          </a:xfrm>
          <a:prstGeom prst="rect">
            <a:avLst/>
          </a:prstGeo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9B010413-E20A-4505-A699-22661CECD045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81065" y="716529"/>
            <a:ext cx="337500" cy="33750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6519E25D-2EF0-42B3-8F1B-8923FA0CD1CC}"/>
              </a:ext>
            </a:extLst>
          </p:cNvPr>
          <p:cNvSpPr txBox="1"/>
          <p:nvPr/>
        </p:nvSpPr>
        <p:spPr>
          <a:xfrm>
            <a:off x="6391316" y="3110745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TELA ESQUECI MINHA SENHA</a:t>
            </a:r>
          </a:p>
        </p:txBody>
      </p:sp>
      <p:sp>
        <p:nvSpPr>
          <p:cNvPr id="23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F51EC929-00DC-4825-B538-06D2236676B4}"/>
              </a:ext>
            </a:extLst>
          </p:cNvPr>
          <p:cNvSpPr/>
          <p:nvPr/>
        </p:nvSpPr>
        <p:spPr>
          <a:xfrm>
            <a:off x="581434" y="5167730"/>
            <a:ext cx="2558781" cy="295200"/>
          </a:xfrm>
          <a:prstGeom prst="roundRect">
            <a:avLst/>
          </a:prstGeom>
          <a:solidFill>
            <a:srgbClr val="ED7FA3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Enviar</a:t>
            </a:r>
          </a:p>
        </p:txBody>
      </p:sp>
      <p:sp>
        <p:nvSpPr>
          <p:cNvPr id="32" name="Freeform 79">
            <a:hlinkClick r:id="rId10" action="ppaction://hlinksldjump"/>
            <a:extLst>
              <a:ext uri="{FF2B5EF4-FFF2-40B4-BE49-F238E27FC236}">
                <a16:creationId xmlns:a16="http://schemas.microsoft.com/office/drawing/2014/main" id="{C0AEFE25-4D53-4D5D-852B-E29E5CE377BF}"/>
              </a:ext>
            </a:extLst>
          </p:cNvPr>
          <p:cNvSpPr>
            <a:spLocks/>
          </p:cNvSpPr>
          <p:nvPr>
            <p:custDataLst>
              <p:custData r:id="rId2"/>
              <p:custData r:id="rId3"/>
            </p:custDataLst>
          </p:nvPr>
        </p:nvSpPr>
        <p:spPr bwMode="black">
          <a:xfrm>
            <a:off x="408638" y="799867"/>
            <a:ext cx="200078" cy="163929"/>
          </a:xfrm>
          <a:custGeom>
            <a:avLst/>
            <a:gdLst>
              <a:gd name="T0" fmla="*/ 45 w 131"/>
              <a:gd name="T1" fmla="*/ 60 h 96"/>
              <a:gd name="T2" fmla="*/ 83 w 131"/>
              <a:gd name="T3" fmla="*/ 96 h 96"/>
              <a:gd name="T4" fmla="*/ 51 w 131"/>
              <a:gd name="T5" fmla="*/ 96 h 96"/>
              <a:gd name="T6" fmla="*/ 0 w 131"/>
              <a:gd name="T7" fmla="*/ 47 h 96"/>
              <a:gd name="T8" fmla="*/ 51 w 131"/>
              <a:gd name="T9" fmla="*/ 0 h 96"/>
              <a:gd name="T10" fmla="*/ 83 w 131"/>
              <a:gd name="T11" fmla="*/ 0 h 96"/>
              <a:gd name="T12" fmla="*/ 45 w 131"/>
              <a:gd name="T13" fmla="*/ 35 h 96"/>
              <a:gd name="T14" fmla="*/ 131 w 131"/>
              <a:gd name="T15" fmla="*/ 35 h 96"/>
              <a:gd name="T16" fmla="*/ 131 w 131"/>
              <a:gd name="T17" fmla="*/ 60 h 96"/>
              <a:gd name="T18" fmla="*/ 45 w 131"/>
              <a:gd name="T19" fmla="*/ 6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45" y="60"/>
                </a:moveTo>
                <a:lnTo>
                  <a:pt x="83" y="96"/>
                </a:lnTo>
                <a:lnTo>
                  <a:pt x="51" y="96"/>
                </a:lnTo>
                <a:lnTo>
                  <a:pt x="0" y="47"/>
                </a:lnTo>
                <a:lnTo>
                  <a:pt x="51" y="0"/>
                </a:lnTo>
                <a:lnTo>
                  <a:pt x="83" y="0"/>
                </a:lnTo>
                <a:lnTo>
                  <a:pt x="45" y="35"/>
                </a:lnTo>
                <a:lnTo>
                  <a:pt x="131" y="35"/>
                </a:lnTo>
                <a:lnTo>
                  <a:pt x="131" y="60"/>
                </a:lnTo>
                <a:lnTo>
                  <a:pt x="45" y="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4C3E4722-AC5C-40B9-A9E2-D65CCA51CEC9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76983" y="3621132"/>
            <a:ext cx="2135359" cy="28346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Informe</a:t>
            </a: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seu</a:t>
            </a: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e-mail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4FB50E86-B4A8-40CE-AE52-4AF8149311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932" y="492760"/>
            <a:ext cx="3018436" cy="211654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F0396920-2BEB-4CC4-9C67-CE120E805FCA}"/>
              </a:ext>
            </a:extLst>
          </p:cNvPr>
          <p:cNvSpPr/>
          <p:nvPr/>
        </p:nvSpPr>
        <p:spPr>
          <a:xfrm>
            <a:off x="352910" y="493499"/>
            <a:ext cx="3028755" cy="251373"/>
          </a:xfrm>
          <a:prstGeom prst="rect">
            <a:avLst/>
          </a:prstGeom>
          <a:solidFill>
            <a:srgbClr val="EB2D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b="1" dirty="0"/>
              <a:t>11:50</a:t>
            </a:r>
          </a:p>
        </p:txBody>
      </p:sp>
      <p:pic>
        <p:nvPicPr>
          <p:cNvPr id="30" name="Gráfico 29" descr="Engrenagem única">
            <a:extLst>
              <a:ext uri="{FF2B5EF4-FFF2-40B4-BE49-F238E27FC236}">
                <a16:creationId xmlns:a16="http://schemas.microsoft.com/office/drawing/2014/main" id="{D424D56A-323A-46ED-8F7E-CD7D0B1042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3138" y="532958"/>
            <a:ext cx="191503" cy="191503"/>
          </a:xfrm>
          <a:prstGeom prst="rect">
            <a:avLst/>
          </a:prstGeom>
        </p:spPr>
      </p:pic>
      <p:pic>
        <p:nvPicPr>
          <p:cNvPr id="31" name="Gráfico 30" descr="Sinal">
            <a:extLst>
              <a:ext uri="{FF2B5EF4-FFF2-40B4-BE49-F238E27FC236}">
                <a16:creationId xmlns:a16="http://schemas.microsoft.com/office/drawing/2014/main" id="{0018454E-7522-4045-8D55-0E5EDEE572C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36986" y="533309"/>
            <a:ext cx="190800" cy="190800"/>
          </a:xfrm>
          <a:prstGeom prst="rect">
            <a:avLst/>
          </a:prstGeom>
        </p:spPr>
      </p:pic>
      <p:pic>
        <p:nvPicPr>
          <p:cNvPr id="34" name="Gráfico 33" descr="WiFi">
            <a:extLst>
              <a:ext uri="{FF2B5EF4-FFF2-40B4-BE49-F238E27FC236}">
                <a16:creationId xmlns:a16="http://schemas.microsoft.com/office/drawing/2014/main" id="{5A4C9100-D078-4C32-A90C-5403D7781A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85210" y="532664"/>
            <a:ext cx="190800" cy="190800"/>
          </a:xfrm>
          <a:prstGeom prst="rect">
            <a:avLst/>
          </a:prstGeom>
        </p:spPr>
      </p:pic>
      <p:pic>
        <p:nvPicPr>
          <p:cNvPr id="35" name="Gráfico 34" descr="Bateria cheia">
            <a:extLst>
              <a:ext uri="{FF2B5EF4-FFF2-40B4-BE49-F238E27FC236}">
                <a16:creationId xmlns:a16="http://schemas.microsoft.com/office/drawing/2014/main" id="{3581BD4E-4ADC-481D-A5B2-5BCAAE32C57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6200000">
            <a:off x="3188762" y="517361"/>
            <a:ext cx="190800" cy="190800"/>
          </a:xfrm>
          <a:prstGeom prst="rect">
            <a:avLst/>
          </a:prstGeom>
        </p:spPr>
      </p:pic>
      <p:sp>
        <p:nvSpPr>
          <p:cNvPr id="36" name="Retângulo: Único Canto Recortado 35">
            <a:extLst>
              <a:ext uri="{FF2B5EF4-FFF2-40B4-BE49-F238E27FC236}">
                <a16:creationId xmlns:a16="http://schemas.microsoft.com/office/drawing/2014/main" id="{8A6D979B-86EA-42B1-B307-7B17FC5451E3}"/>
              </a:ext>
            </a:extLst>
          </p:cNvPr>
          <p:cNvSpPr/>
          <p:nvPr/>
        </p:nvSpPr>
        <p:spPr>
          <a:xfrm rot="16200000">
            <a:off x="964586" y="552753"/>
            <a:ext cx="190800" cy="132863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89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sPhone">
            <a:extLst>
              <a:ext uri="{FF2B5EF4-FFF2-40B4-BE49-F238E27FC236}">
                <a16:creationId xmlns:a16="http://schemas.microsoft.com/office/drawing/2014/main" id="{5C1D82B8-E669-4C38-B1F5-91399B6EC9E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25303" y="0"/>
            <a:ext cx="3464995" cy="6857998"/>
            <a:chOff x="2839503" y="1"/>
            <a:chExt cx="3464995" cy="6857998"/>
          </a:xfrm>
        </p:grpSpPr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D5D7F309-2AFC-4834-953C-068AFD357305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6">
                <a:extLst>
                  <a:ext uri="{FF2B5EF4-FFF2-40B4-BE49-F238E27FC236}">
                    <a16:creationId xmlns:a16="http://schemas.microsoft.com/office/drawing/2014/main" id="{A905A8DF-A231-44BB-A959-3236892F7E86}"/>
                  </a:ext>
                </a:extLst>
              </p:cNvPr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7">
                <a:extLst>
                  <a:ext uri="{FF2B5EF4-FFF2-40B4-BE49-F238E27FC236}">
                    <a16:creationId xmlns:a16="http://schemas.microsoft.com/office/drawing/2014/main" id="{F39D8A48-E4BB-4582-8F5C-32B7D8DFC3DA}"/>
                  </a:ext>
                </a:extLst>
              </p:cNvPr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A6CA5C84-F842-4B6C-8443-BC9369D5C8B5}"/>
                  </a:ext>
                </a:extLst>
              </p:cNvPr>
              <p:cNvSpPr/>
              <p:nvPr userDrawn="1"/>
            </p:nvSpPr>
            <p:spPr>
              <a:xfrm>
                <a:off x="3050294" y="482053"/>
                <a:ext cx="3038085" cy="507492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eft Arrow 9">
                <a:extLst>
                  <a:ext uri="{FF2B5EF4-FFF2-40B4-BE49-F238E27FC236}">
                    <a16:creationId xmlns:a16="http://schemas.microsoft.com/office/drawing/2014/main" id="{8121453E-A1F7-4B0E-B6C3-B29F8D75F543}"/>
                  </a:ext>
                </a:extLst>
              </p:cNvPr>
              <p:cNvSpPr/>
              <p:nvPr userDrawn="1"/>
            </p:nvSpPr>
            <p:spPr>
              <a:xfrm>
                <a:off x="3300730" y="6215335"/>
                <a:ext cx="270769" cy="117324"/>
              </a:xfrm>
              <a:prstGeom prst="leftArrow">
                <a:avLst>
                  <a:gd name="adj1" fmla="val 0"/>
                  <a:gd name="adj2" fmla="val 91165"/>
                </a:avLst>
              </a:prstGeom>
              <a:no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Group 10">
                <a:extLst>
                  <a:ext uri="{FF2B5EF4-FFF2-40B4-BE49-F238E27FC236}">
                    <a16:creationId xmlns:a16="http://schemas.microsoft.com/office/drawing/2014/main" id="{AA5F5B4D-CA78-4CCE-9E95-2E1CAAEF8D0F}"/>
                  </a:ext>
                </a:extLst>
              </p:cNvPr>
              <p:cNvGrpSpPr/>
              <p:nvPr/>
            </p:nvGrpSpPr>
            <p:grpSpPr>
              <a:xfrm rot="21384124">
                <a:off x="4457215" y="6161552"/>
                <a:ext cx="212326" cy="227346"/>
                <a:chOff x="4194362" y="5874647"/>
                <a:chExt cx="252148" cy="269985"/>
              </a:xfrm>
              <a:solidFill>
                <a:srgbClr val="FFFFFF"/>
              </a:solidFill>
            </p:grpSpPr>
            <p:sp>
              <p:nvSpPr>
                <p:cNvPr id="15" name="Flowchart: Stored Data 12">
                  <a:extLst>
                    <a:ext uri="{FF2B5EF4-FFF2-40B4-BE49-F238E27FC236}">
                      <a16:creationId xmlns:a16="http://schemas.microsoft.com/office/drawing/2014/main" id="{E16D693E-3C4B-41F1-84FB-75244A32066B}"/>
                    </a:ext>
                  </a:extLst>
                </p:cNvPr>
                <p:cNvSpPr/>
                <p:nvPr/>
              </p:nvSpPr>
              <p:spPr>
                <a:xfrm rot="6230930">
                  <a:off x="4218638" y="5878261"/>
                  <a:ext cx="115927" cy="108699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Flowchart: Stored Data 13">
                  <a:extLst>
                    <a:ext uri="{FF2B5EF4-FFF2-40B4-BE49-F238E27FC236}">
                      <a16:creationId xmlns:a16="http://schemas.microsoft.com/office/drawing/2014/main" id="{E55435E4-29A4-4726-B604-D416C0A99AF2}"/>
                    </a:ext>
                  </a:extLst>
                </p:cNvPr>
                <p:cNvSpPr/>
                <p:nvPr/>
              </p:nvSpPr>
              <p:spPr>
                <a:xfrm rot="6230930">
                  <a:off x="4190748" y="5989157"/>
                  <a:ext cx="115927" cy="108699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Flowchart: Stored Data 14">
                  <a:extLst>
                    <a:ext uri="{FF2B5EF4-FFF2-40B4-BE49-F238E27FC236}">
                      <a16:creationId xmlns:a16="http://schemas.microsoft.com/office/drawing/2014/main" id="{2301D430-B172-4F68-AA83-AA2D5EFF3EEE}"/>
                    </a:ext>
                  </a:extLst>
                </p:cNvPr>
                <p:cNvSpPr/>
                <p:nvPr/>
              </p:nvSpPr>
              <p:spPr>
                <a:xfrm rot="16979296">
                  <a:off x="4335573" y="5922200"/>
                  <a:ext cx="114310" cy="107565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Flowchart: Stored Data 15">
                  <a:extLst>
                    <a:ext uri="{FF2B5EF4-FFF2-40B4-BE49-F238E27FC236}">
                      <a16:creationId xmlns:a16="http://schemas.microsoft.com/office/drawing/2014/main" id="{39EA63AA-7C98-419F-B7AE-64599CE37CAF}"/>
                    </a:ext>
                  </a:extLst>
                </p:cNvPr>
                <p:cNvSpPr/>
                <p:nvPr/>
              </p:nvSpPr>
              <p:spPr>
                <a:xfrm rot="16979296">
                  <a:off x="4307999" y="6032886"/>
                  <a:ext cx="115927" cy="107565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4" name="Rounded Rectangle 11">
                <a:extLst>
                  <a:ext uri="{FF2B5EF4-FFF2-40B4-BE49-F238E27FC236}">
                    <a16:creationId xmlns:a16="http://schemas.microsoft.com/office/drawing/2014/main" id="{D700B15E-0F81-4D56-BE4F-0F30EB45157D}"/>
                  </a:ext>
                </a:extLst>
              </p:cNvPr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pic>
          <p:nvPicPr>
            <p:cNvPr id="6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E8740AD7-3AD5-4CBD-BACE-1535032F04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Retângulo 25">
            <a:extLst>
              <a:ext uri="{FF2B5EF4-FFF2-40B4-BE49-F238E27FC236}">
                <a16:creationId xmlns:a16="http://schemas.microsoft.com/office/drawing/2014/main" id="{8808F9F3-802A-4585-BB5B-30376F4A07D3}"/>
              </a:ext>
            </a:extLst>
          </p:cNvPr>
          <p:cNvSpPr/>
          <p:nvPr/>
        </p:nvSpPr>
        <p:spPr>
          <a:xfrm>
            <a:off x="340345" y="717445"/>
            <a:ext cx="3038698" cy="328775"/>
          </a:xfrm>
          <a:prstGeom prst="rect">
            <a:avLst/>
          </a:prstGeom>
          <a:solidFill>
            <a:srgbClr val="ED7F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/>
              <a:t>       Home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C3D5C28-53A6-48EA-B79F-D6A4B86264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9994" y="492760"/>
            <a:ext cx="3018436" cy="211654"/>
          </a:xfrm>
          <a:prstGeom prst="rect">
            <a:avLst/>
          </a:prstGeom>
        </p:spPr>
      </p:pic>
      <p:pic>
        <p:nvPicPr>
          <p:cNvPr id="28" name="Picture 1">
            <a:extLst>
              <a:ext uri="{FF2B5EF4-FFF2-40B4-BE49-F238E27FC236}">
                <a16:creationId xmlns:a16="http://schemas.microsoft.com/office/drawing/2014/main" id="{A54223C8-206A-42C2-8669-2EA6D07A3755}"/>
              </a:ext>
            </a:extLst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8" y="814174"/>
            <a:ext cx="213843" cy="185950"/>
          </a:xfrm>
          <a:prstGeom prst="rect">
            <a:avLst/>
          </a:prstGeom>
        </p:spPr>
      </p:pic>
      <p:grpSp>
        <p:nvGrpSpPr>
          <p:cNvPr id="44" name="WindowsPhone">
            <a:extLst>
              <a:ext uri="{FF2B5EF4-FFF2-40B4-BE49-F238E27FC236}">
                <a16:creationId xmlns:a16="http://schemas.microsoft.com/office/drawing/2014/main" id="{BA599557-EBF0-402A-9DFD-64A6262ACA79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3751882" y="-2540"/>
            <a:ext cx="3464995" cy="6857998"/>
            <a:chOff x="2839503" y="1"/>
            <a:chExt cx="3464995" cy="6857998"/>
          </a:xfrm>
        </p:grpSpPr>
        <p:grpSp>
          <p:nvGrpSpPr>
            <p:cNvPr id="45" name="Group 4">
              <a:extLst>
                <a:ext uri="{FF2B5EF4-FFF2-40B4-BE49-F238E27FC236}">
                  <a16:creationId xmlns:a16="http://schemas.microsoft.com/office/drawing/2014/main" id="{9CEA377D-8A0C-432B-9B67-37C734F98736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47" name="Rounded Rectangle 6">
                <a:extLst>
                  <a:ext uri="{FF2B5EF4-FFF2-40B4-BE49-F238E27FC236}">
                    <a16:creationId xmlns:a16="http://schemas.microsoft.com/office/drawing/2014/main" id="{342787AB-1C19-4FA6-BE9A-DBDFF0C6B35E}"/>
                  </a:ext>
                </a:extLst>
              </p:cNvPr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Rounded Rectangle 7">
                <a:extLst>
                  <a:ext uri="{FF2B5EF4-FFF2-40B4-BE49-F238E27FC236}">
                    <a16:creationId xmlns:a16="http://schemas.microsoft.com/office/drawing/2014/main" id="{59D7D2CF-173E-4723-8038-216F2BF45B6B}"/>
                  </a:ext>
                </a:extLst>
              </p:cNvPr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49" name="Rectangle 8">
                <a:extLst>
                  <a:ext uri="{FF2B5EF4-FFF2-40B4-BE49-F238E27FC236}">
                    <a16:creationId xmlns:a16="http://schemas.microsoft.com/office/drawing/2014/main" id="{62305978-5053-49D7-8621-82F906398D90}"/>
                  </a:ext>
                </a:extLst>
              </p:cNvPr>
              <p:cNvSpPr/>
              <p:nvPr userDrawn="1"/>
            </p:nvSpPr>
            <p:spPr>
              <a:xfrm>
                <a:off x="3050294" y="482053"/>
                <a:ext cx="3038085" cy="507492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eft Arrow 9">
                <a:extLst>
                  <a:ext uri="{FF2B5EF4-FFF2-40B4-BE49-F238E27FC236}">
                    <a16:creationId xmlns:a16="http://schemas.microsoft.com/office/drawing/2014/main" id="{6E5685F3-2629-427F-928A-227148BD3D75}"/>
                  </a:ext>
                </a:extLst>
              </p:cNvPr>
              <p:cNvSpPr/>
              <p:nvPr userDrawn="1"/>
            </p:nvSpPr>
            <p:spPr>
              <a:xfrm>
                <a:off x="3300730" y="6215335"/>
                <a:ext cx="270769" cy="117324"/>
              </a:xfrm>
              <a:prstGeom prst="leftArrow">
                <a:avLst>
                  <a:gd name="adj1" fmla="val 0"/>
                  <a:gd name="adj2" fmla="val 91165"/>
                </a:avLst>
              </a:prstGeom>
              <a:no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1" name="Group 10">
                <a:extLst>
                  <a:ext uri="{FF2B5EF4-FFF2-40B4-BE49-F238E27FC236}">
                    <a16:creationId xmlns:a16="http://schemas.microsoft.com/office/drawing/2014/main" id="{6F8A0390-79E8-4DF4-9F69-BFA324DDCF55}"/>
                  </a:ext>
                </a:extLst>
              </p:cNvPr>
              <p:cNvGrpSpPr/>
              <p:nvPr/>
            </p:nvGrpSpPr>
            <p:grpSpPr>
              <a:xfrm rot="21384124">
                <a:off x="4457215" y="6161552"/>
                <a:ext cx="212326" cy="227346"/>
                <a:chOff x="4194362" y="5874647"/>
                <a:chExt cx="252148" cy="269985"/>
              </a:xfrm>
              <a:solidFill>
                <a:srgbClr val="FFFFFF"/>
              </a:solidFill>
            </p:grpSpPr>
            <p:sp>
              <p:nvSpPr>
                <p:cNvPr id="53" name="Flowchart: Stored Data 12">
                  <a:extLst>
                    <a:ext uri="{FF2B5EF4-FFF2-40B4-BE49-F238E27FC236}">
                      <a16:creationId xmlns:a16="http://schemas.microsoft.com/office/drawing/2014/main" id="{22058CB7-D92B-48BF-B43A-683C44FF50A9}"/>
                    </a:ext>
                  </a:extLst>
                </p:cNvPr>
                <p:cNvSpPr/>
                <p:nvPr/>
              </p:nvSpPr>
              <p:spPr>
                <a:xfrm rot="6230930">
                  <a:off x="4218638" y="5878261"/>
                  <a:ext cx="115927" cy="108699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4" name="Flowchart: Stored Data 13">
                  <a:extLst>
                    <a:ext uri="{FF2B5EF4-FFF2-40B4-BE49-F238E27FC236}">
                      <a16:creationId xmlns:a16="http://schemas.microsoft.com/office/drawing/2014/main" id="{6F0893BC-073E-408E-B9EA-0F6D26577F7F}"/>
                    </a:ext>
                  </a:extLst>
                </p:cNvPr>
                <p:cNvSpPr/>
                <p:nvPr/>
              </p:nvSpPr>
              <p:spPr>
                <a:xfrm rot="6230930">
                  <a:off x="4190748" y="5989157"/>
                  <a:ext cx="115927" cy="108699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Flowchart: Stored Data 14">
                  <a:extLst>
                    <a:ext uri="{FF2B5EF4-FFF2-40B4-BE49-F238E27FC236}">
                      <a16:creationId xmlns:a16="http://schemas.microsoft.com/office/drawing/2014/main" id="{EFD4B1BA-4A84-4691-B3B9-458A27434339}"/>
                    </a:ext>
                  </a:extLst>
                </p:cNvPr>
                <p:cNvSpPr/>
                <p:nvPr/>
              </p:nvSpPr>
              <p:spPr>
                <a:xfrm rot="16979296">
                  <a:off x="4335573" y="5922200"/>
                  <a:ext cx="114310" cy="107565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Flowchart: Stored Data 15">
                  <a:extLst>
                    <a:ext uri="{FF2B5EF4-FFF2-40B4-BE49-F238E27FC236}">
                      <a16:creationId xmlns:a16="http://schemas.microsoft.com/office/drawing/2014/main" id="{569094C5-0FEC-4465-A2DD-BC67ED8B41A2}"/>
                    </a:ext>
                  </a:extLst>
                </p:cNvPr>
                <p:cNvSpPr/>
                <p:nvPr/>
              </p:nvSpPr>
              <p:spPr>
                <a:xfrm rot="16979296">
                  <a:off x="4307999" y="6032886"/>
                  <a:ext cx="115927" cy="107565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Rounded Rectangle 11">
                <a:extLst>
                  <a:ext uri="{FF2B5EF4-FFF2-40B4-BE49-F238E27FC236}">
                    <a16:creationId xmlns:a16="http://schemas.microsoft.com/office/drawing/2014/main" id="{64D4A8D4-1521-4175-A672-6404CA1C657D}"/>
                  </a:ext>
                </a:extLst>
              </p:cNvPr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pic>
          <p:nvPicPr>
            <p:cNvPr id="46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23AC93CF-EC0E-4798-B86D-581E4EC50C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8" name="Retângulo 57">
            <a:extLst>
              <a:ext uri="{FF2B5EF4-FFF2-40B4-BE49-F238E27FC236}">
                <a16:creationId xmlns:a16="http://schemas.microsoft.com/office/drawing/2014/main" id="{FA6592F1-5405-4FD2-BF1B-5EEB3D62AC0A}"/>
              </a:ext>
            </a:extLst>
          </p:cNvPr>
          <p:cNvSpPr/>
          <p:nvPr/>
        </p:nvSpPr>
        <p:spPr>
          <a:xfrm>
            <a:off x="3966924" y="723591"/>
            <a:ext cx="3038698" cy="328775"/>
          </a:xfrm>
          <a:prstGeom prst="rect">
            <a:avLst/>
          </a:prstGeom>
          <a:solidFill>
            <a:srgbClr val="ED7F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pic>
        <p:nvPicPr>
          <p:cNvPr id="59" name="Imagem 58">
            <a:extLst>
              <a:ext uri="{FF2B5EF4-FFF2-40B4-BE49-F238E27FC236}">
                <a16:creationId xmlns:a16="http://schemas.microsoft.com/office/drawing/2014/main" id="{98A0E968-6301-4BE9-BBC6-C23156CA0B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86573" y="498906"/>
            <a:ext cx="3018436" cy="211654"/>
          </a:xfrm>
          <a:prstGeom prst="rect">
            <a:avLst/>
          </a:prstGeom>
        </p:spPr>
      </p:pic>
      <p:pic>
        <p:nvPicPr>
          <p:cNvPr id="64" name="Picture 1">
            <a:extLst>
              <a:ext uri="{FF2B5EF4-FFF2-40B4-BE49-F238E27FC236}">
                <a16:creationId xmlns:a16="http://schemas.microsoft.com/office/drawing/2014/main" id="{0DE5216F-8A44-4DC7-BF8D-CF55AC37CBCE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80130" y="716529"/>
            <a:ext cx="337500" cy="337500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D64CD33F-9CAD-470E-AC4D-798AAFB42C6B}"/>
              </a:ext>
            </a:extLst>
          </p:cNvPr>
          <p:cNvSpPr/>
          <p:nvPr/>
        </p:nvSpPr>
        <p:spPr>
          <a:xfrm>
            <a:off x="3973321" y="723591"/>
            <a:ext cx="1951018" cy="1359209"/>
          </a:xfrm>
          <a:prstGeom prst="rect">
            <a:avLst/>
          </a:prstGeom>
          <a:solidFill>
            <a:srgbClr val="F692AF"/>
          </a:solidFill>
          <a:ln>
            <a:solidFill>
              <a:srgbClr val="F692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1200" dirty="0"/>
              <a:t>Nice Face</a:t>
            </a:r>
          </a:p>
          <a:p>
            <a:r>
              <a:rPr lang="pt-BR" sz="1200" dirty="0"/>
              <a:t>nice.face@niceface.com</a:t>
            </a:r>
          </a:p>
          <a:p>
            <a:pPr algn="ctr"/>
            <a:endParaRPr lang="pt-BR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58A7F6EC-C848-40C7-92D8-9A6A9AE5CE31}"/>
              </a:ext>
            </a:extLst>
          </p:cNvPr>
          <p:cNvPicPr preferRelativeResize="0">
            <a:picLocks/>
          </p:cNvPicPr>
          <p:nvPr/>
        </p:nvPicPr>
        <p:blipFill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26335" y="729954"/>
            <a:ext cx="337500" cy="3375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B8F666B9-0B3D-442B-B90F-58A0A63FAA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23" y="765637"/>
            <a:ext cx="775316" cy="769398"/>
          </a:xfrm>
          <a:prstGeom prst="rect">
            <a:avLst/>
          </a:prstGeom>
        </p:spPr>
      </p:pic>
      <p:sp>
        <p:nvSpPr>
          <p:cNvPr id="66" name="Retângulo 65">
            <a:extLst>
              <a:ext uri="{FF2B5EF4-FFF2-40B4-BE49-F238E27FC236}">
                <a16:creationId xmlns:a16="http://schemas.microsoft.com/office/drawing/2014/main" id="{38149EF4-B376-44E8-97B1-1537EADF1434}"/>
              </a:ext>
            </a:extLst>
          </p:cNvPr>
          <p:cNvSpPr/>
          <p:nvPr/>
        </p:nvSpPr>
        <p:spPr>
          <a:xfrm>
            <a:off x="3979624" y="2082800"/>
            <a:ext cx="2176281" cy="3471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1" name="Picture 2" descr="C:\Users\t-dantay\Documents\Placeholders\search.png">
            <a:extLst>
              <a:ext uri="{FF2B5EF4-FFF2-40B4-BE49-F238E27FC236}">
                <a16:creationId xmlns:a16="http://schemas.microsoft.com/office/drawing/2014/main" id="{3E493634-B8B6-4ED3-9008-A88FC57AB3D4}"/>
              </a:ext>
            </a:extLst>
          </p:cNvPr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726" y="300219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aixaDeTexto 72">
            <a:hlinkClick r:id="rId15" action="ppaction://hlinksldjump"/>
            <a:extLst>
              <a:ext uri="{FF2B5EF4-FFF2-40B4-BE49-F238E27FC236}">
                <a16:creationId xmlns:a16="http://schemas.microsoft.com/office/drawing/2014/main" id="{92CF3086-F916-4BFB-A6DE-CF9B00BB5AFC}"/>
              </a:ext>
            </a:extLst>
          </p:cNvPr>
          <p:cNvSpPr txBox="1"/>
          <p:nvPr/>
        </p:nvSpPr>
        <p:spPr>
          <a:xfrm>
            <a:off x="4260266" y="3363651"/>
            <a:ext cx="149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Agendar</a:t>
            </a:r>
          </a:p>
        </p:txBody>
      </p:sp>
      <p:pic>
        <p:nvPicPr>
          <p:cNvPr id="74" name="Picture 2" descr="C:\Users\t-dantay\Documents\First24\calendar1.png">
            <a:extLst>
              <a:ext uri="{FF2B5EF4-FFF2-40B4-BE49-F238E27FC236}">
                <a16:creationId xmlns:a16="http://schemas.microsoft.com/office/drawing/2014/main" id="{4B77153A-82AB-49F2-99AF-7D697008BAE3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285" y="3438512"/>
            <a:ext cx="2250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hlinkClick r:id="rId17" action="ppaction://hlinksldjump" tooltip="4"/>
            <a:extLst>
              <a:ext uri="{FF2B5EF4-FFF2-40B4-BE49-F238E27FC236}">
                <a16:creationId xmlns:a16="http://schemas.microsoft.com/office/drawing/2014/main" id="{E0D756C0-7C7D-472B-868C-37C681AE7190}"/>
              </a:ext>
            </a:extLst>
          </p:cNvPr>
          <p:cNvSpPr txBox="1"/>
          <p:nvPr/>
        </p:nvSpPr>
        <p:spPr>
          <a:xfrm>
            <a:off x="4273845" y="2598751"/>
            <a:ext cx="157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Meus Dados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396CBC3-3782-430A-B420-C0E5D3E3A06D}"/>
              </a:ext>
            </a:extLst>
          </p:cNvPr>
          <p:cNvSpPr txBox="1"/>
          <p:nvPr/>
        </p:nvSpPr>
        <p:spPr>
          <a:xfrm>
            <a:off x="9292035" y="3230794"/>
            <a:ext cx="164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TELA HOME</a:t>
            </a:r>
          </a:p>
        </p:txBody>
      </p:sp>
      <p:sp>
        <p:nvSpPr>
          <p:cNvPr id="60" name="CaixaDeTexto 59">
            <a:hlinkClick r:id="rId18" action="ppaction://hlinksldjump"/>
            <a:extLst>
              <a:ext uri="{FF2B5EF4-FFF2-40B4-BE49-F238E27FC236}">
                <a16:creationId xmlns:a16="http://schemas.microsoft.com/office/drawing/2014/main" id="{35D031D6-7A62-49AE-B7A3-DF13A11D2ABC}"/>
              </a:ext>
            </a:extLst>
          </p:cNvPr>
          <p:cNvSpPr txBox="1"/>
          <p:nvPr/>
        </p:nvSpPr>
        <p:spPr>
          <a:xfrm>
            <a:off x="4251762" y="3807370"/>
            <a:ext cx="157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Contato</a:t>
            </a:r>
          </a:p>
        </p:txBody>
      </p:sp>
      <p:pic>
        <p:nvPicPr>
          <p:cNvPr id="23" name="Gráfico 22" descr="Call center">
            <a:extLst>
              <a:ext uri="{FF2B5EF4-FFF2-40B4-BE49-F238E27FC236}">
                <a16:creationId xmlns:a16="http://schemas.microsoft.com/office/drawing/2014/main" id="{E51ACCDA-D3B6-4BDE-88AC-8396DE4BCC0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970705" y="3807908"/>
            <a:ext cx="322190" cy="322190"/>
          </a:xfrm>
          <a:prstGeom prst="rect">
            <a:avLst/>
          </a:prstGeom>
        </p:spPr>
      </p:pic>
      <p:sp>
        <p:nvSpPr>
          <p:cNvPr id="61" name="CaixaDeTexto 60">
            <a:hlinkClick r:id="rId21" action="ppaction://hlinksldjump"/>
            <a:extLst>
              <a:ext uri="{FF2B5EF4-FFF2-40B4-BE49-F238E27FC236}">
                <a16:creationId xmlns:a16="http://schemas.microsoft.com/office/drawing/2014/main" id="{F3049C6A-AFA8-4FC3-A071-8A29A850FB2D}"/>
              </a:ext>
            </a:extLst>
          </p:cNvPr>
          <p:cNvSpPr txBox="1"/>
          <p:nvPr/>
        </p:nvSpPr>
        <p:spPr>
          <a:xfrm>
            <a:off x="4266391" y="4251442"/>
            <a:ext cx="157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Sair</a:t>
            </a:r>
          </a:p>
        </p:txBody>
      </p:sp>
      <p:pic>
        <p:nvPicPr>
          <p:cNvPr id="5" name="Gráfico 4" descr="Compartilhar">
            <a:extLst>
              <a:ext uri="{FF2B5EF4-FFF2-40B4-BE49-F238E27FC236}">
                <a16:creationId xmlns:a16="http://schemas.microsoft.com/office/drawing/2014/main" id="{0EABD3BC-D08F-4212-9A76-B0D2B0A4B9E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008192" y="4288847"/>
            <a:ext cx="285759" cy="285759"/>
          </a:xfrm>
          <a:prstGeom prst="rect">
            <a:avLst/>
          </a:prstGeom>
        </p:spPr>
      </p:pic>
      <p:sp>
        <p:nvSpPr>
          <p:cNvPr id="62" name="CaixaDeTexto 61">
            <a:hlinkClick r:id="rId15" action="ppaction://hlinksldjump"/>
            <a:extLst>
              <a:ext uri="{FF2B5EF4-FFF2-40B4-BE49-F238E27FC236}">
                <a16:creationId xmlns:a16="http://schemas.microsoft.com/office/drawing/2014/main" id="{12558504-FEA4-47BC-9B8F-95279FB0D1C3}"/>
              </a:ext>
            </a:extLst>
          </p:cNvPr>
          <p:cNvSpPr txBox="1"/>
          <p:nvPr/>
        </p:nvSpPr>
        <p:spPr>
          <a:xfrm>
            <a:off x="4266264" y="2174738"/>
            <a:ext cx="157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Home</a:t>
            </a:r>
          </a:p>
        </p:txBody>
      </p:sp>
      <p:pic>
        <p:nvPicPr>
          <p:cNvPr id="67" name="Imagem 66">
            <a:extLst>
              <a:ext uri="{FF2B5EF4-FFF2-40B4-BE49-F238E27FC236}">
                <a16:creationId xmlns:a16="http://schemas.microsoft.com/office/drawing/2014/main" id="{8BFC99F2-CBB2-4BE3-B589-C0DDDC0741F4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14"/>
          <a:stretch/>
        </p:blipFill>
        <p:spPr>
          <a:xfrm>
            <a:off x="5924339" y="1604242"/>
            <a:ext cx="1060563" cy="3074387"/>
          </a:xfrm>
          <a:prstGeom prst="rect">
            <a:avLst/>
          </a:prstGeom>
        </p:spPr>
      </p:pic>
      <p:pic>
        <p:nvPicPr>
          <p:cNvPr id="24" name="Gráfico 23" descr="Início">
            <a:extLst>
              <a:ext uri="{FF2B5EF4-FFF2-40B4-BE49-F238E27FC236}">
                <a16:creationId xmlns:a16="http://schemas.microsoft.com/office/drawing/2014/main" id="{0ACF093F-D80C-4280-A3EF-C1637B1A42C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001249" y="2209491"/>
            <a:ext cx="278662" cy="278662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79FEF140-1A9D-49E0-A861-719FF7FA331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9" y="1592385"/>
            <a:ext cx="2982097" cy="3074387"/>
          </a:xfrm>
          <a:prstGeom prst="rect">
            <a:avLst/>
          </a:prstGeom>
        </p:spPr>
      </p:pic>
      <p:pic>
        <p:nvPicPr>
          <p:cNvPr id="27" name="Gráfico 26" descr="Usuário">
            <a:extLst>
              <a:ext uri="{FF2B5EF4-FFF2-40B4-BE49-F238E27FC236}">
                <a16:creationId xmlns:a16="http://schemas.microsoft.com/office/drawing/2014/main" id="{C750CF5E-8C3A-4AB1-AD95-4AA6740934C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992177" y="2593256"/>
            <a:ext cx="322190" cy="322190"/>
          </a:xfrm>
          <a:prstGeom prst="rect">
            <a:avLst/>
          </a:prstGeom>
        </p:spPr>
      </p:pic>
      <p:sp>
        <p:nvSpPr>
          <p:cNvPr id="72" name="CaixaDeTexto 71">
            <a:extLst>
              <a:ext uri="{FF2B5EF4-FFF2-40B4-BE49-F238E27FC236}">
                <a16:creationId xmlns:a16="http://schemas.microsoft.com/office/drawing/2014/main" id="{DE73526C-A638-45D5-9619-84C14E902A60}"/>
              </a:ext>
            </a:extLst>
          </p:cNvPr>
          <p:cNvSpPr txBox="1"/>
          <p:nvPr/>
        </p:nvSpPr>
        <p:spPr>
          <a:xfrm>
            <a:off x="4273845" y="2956350"/>
            <a:ext cx="171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Minhas Sessões</a:t>
            </a:r>
          </a:p>
        </p:txBody>
      </p:sp>
      <p:pic>
        <p:nvPicPr>
          <p:cNvPr id="68" name="Imagem 67">
            <a:extLst>
              <a:ext uri="{FF2B5EF4-FFF2-40B4-BE49-F238E27FC236}">
                <a16:creationId xmlns:a16="http://schemas.microsoft.com/office/drawing/2014/main" id="{EE122BF0-315D-4DB1-9531-C72F43B202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932" y="492760"/>
            <a:ext cx="3018436" cy="211654"/>
          </a:xfrm>
          <a:prstGeom prst="rect">
            <a:avLst/>
          </a:prstGeom>
        </p:spPr>
      </p:pic>
      <p:sp>
        <p:nvSpPr>
          <p:cNvPr id="69" name="Retângulo 68">
            <a:extLst>
              <a:ext uri="{FF2B5EF4-FFF2-40B4-BE49-F238E27FC236}">
                <a16:creationId xmlns:a16="http://schemas.microsoft.com/office/drawing/2014/main" id="{235EFD9E-9758-4A46-B99B-FEEA08500318}"/>
              </a:ext>
            </a:extLst>
          </p:cNvPr>
          <p:cNvSpPr/>
          <p:nvPr/>
        </p:nvSpPr>
        <p:spPr>
          <a:xfrm>
            <a:off x="352910" y="493499"/>
            <a:ext cx="3028755" cy="251373"/>
          </a:xfrm>
          <a:prstGeom prst="rect">
            <a:avLst/>
          </a:prstGeom>
          <a:solidFill>
            <a:srgbClr val="EB2D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b="1" dirty="0"/>
              <a:t>11:50</a:t>
            </a:r>
          </a:p>
        </p:txBody>
      </p:sp>
      <p:pic>
        <p:nvPicPr>
          <p:cNvPr id="75" name="Gráfico 74" descr="Engrenagem única">
            <a:extLst>
              <a:ext uri="{FF2B5EF4-FFF2-40B4-BE49-F238E27FC236}">
                <a16:creationId xmlns:a16="http://schemas.microsoft.com/office/drawing/2014/main" id="{D60177FF-F7D7-40E2-8D35-EE38271B042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83138" y="532958"/>
            <a:ext cx="191503" cy="191503"/>
          </a:xfrm>
          <a:prstGeom prst="rect">
            <a:avLst/>
          </a:prstGeom>
        </p:spPr>
      </p:pic>
      <p:pic>
        <p:nvPicPr>
          <p:cNvPr id="76" name="Gráfico 75" descr="Sinal">
            <a:extLst>
              <a:ext uri="{FF2B5EF4-FFF2-40B4-BE49-F238E27FC236}">
                <a16:creationId xmlns:a16="http://schemas.microsoft.com/office/drawing/2014/main" id="{83185EAD-4B2B-416A-BAD6-090FBA97D7E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036986" y="533309"/>
            <a:ext cx="190800" cy="190800"/>
          </a:xfrm>
          <a:prstGeom prst="rect">
            <a:avLst/>
          </a:prstGeom>
        </p:spPr>
      </p:pic>
      <p:pic>
        <p:nvPicPr>
          <p:cNvPr id="77" name="Gráfico 76" descr="WiFi">
            <a:extLst>
              <a:ext uri="{FF2B5EF4-FFF2-40B4-BE49-F238E27FC236}">
                <a16:creationId xmlns:a16="http://schemas.microsoft.com/office/drawing/2014/main" id="{79478389-5C05-4F8E-A443-2CC62ADC5311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885210" y="532664"/>
            <a:ext cx="190800" cy="190800"/>
          </a:xfrm>
          <a:prstGeom prst="rect">
            <a:avLst/>
          </a:prstGeom>
        </p:spPr>
      </p:pic>
      <p:pic>
        <p:nvPicPr>
          <p:cNvPr id="78" name="Gráfico 77" descr="Bateria cheia">
            <a:extLst>
              <a:ext uri="{FF2B5EF4-FFF2-40B4-BE49-F238E27FC236}">
                <a16:creationId xmlns:a16="http://schemas.microsoft.com/office/drawing/2014/main" id="{8E5DEE8D-C974-4FB5-8AB7-9369C5A58FE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 rot="16200000">
            <a:off x="3188762" y="517361"/>
            <a:ext cx="190800" cy="190800"/>
          </a:xfrm>
          <a:prstGeom prst="rect">
            <a:avLst/>
          </a:prstGeom>
        </p:spPr>
      </p:pic>
      <p:sp>
        <p:nvSpPr>
          <p:cNvPr id="79" name="Retângulo: Único Canto Recortado 78">
            <a:extLst>
              <a:ext uri="{FF2B5EF4-FFF2-40B4-BE49-F238E27FC236}">
                <a16:creationId xmlns:a16="http://schemas.microsoft.com/office/drawing/2014/main" id="{BBBD79FD-EC31-4A60-BB99-4D423DE855CC}"/>
              </a:ext>
            </a:extLst>
          </p:cNvPr>
          <p:cNvSpPr/>
          <p:nvPr/>
        </p:nvSpPr>
        <p:spPr>
          <a:xfrm rot="16200000">
            <a:off x="964586" y="552753"/>
            <a:ext cx="190800" cy="132863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0" name="Imagem 79">
            <a:extLst>
              <a:ext uri="{FF2B5EF4-FFF2-40B4-BE49-F238E27FC236}">
                <a16:creationId xmlns:a16="http://schemas.microsoft.com/office/drawing/2014/main" id="{98FE3E24-547E-4185-8E38-1A74824CFF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95082" y="492761"/>
            <a:ext cx="3018436" cy="211654"/>
          </a:xfrm>
          <a:prstGeom prst="rect">
            <a:avLst/>
          </a:prstGeom>
        </p:spPr>
      </p:pic>
      <p:sp>
        <p:nvSpPr>
          <p:cNvPr id="81" name="Retângulo 80">
            <a:extLst>
              <a:ext uri="{FF2B5EF4-FFF2-40B4-BE49-F238E27FC236}">
                <a16:creationId xmlns:a16="http://schemas.microsoft.com/office/drawing/2014/main" id="{79FE075E-E254-4C40-81FC-3E0534DCDF9D}"/>
              </a:ext>
            </a:extLst>
          </p:cNvPr>
          <p:cNvSpPr/>
          <p:nvPr/>
        </p:nvSpPr>
        <p:spPr>
          <a:xfrm>
            <a:off x="3987060" y="493500"/>
            <a:ext cx="3028755" cy="251373"/>
          </a:xfrm>
          <a:prstGeom prst="rect">
            <a:avLst/>
          </a:prstGeom>
          <a:solidFill>
            <a:srgbClr val="EB2D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b="1" dirty="0"/>
              <a:t>11:50</a:t>
            </a:r>
          </a:p>
        </p:txBody>
      </p:sp>
      <p:pic>
        <p:nvPicPr>
          <p:cNvPr id="82" name="Gráfico 81" descr="Engrenagem única">
            <a:extLst>
              <a:ext uri="{FF2B5EF4-FFF2-40B4-BE49-F238E27FC236}">
                <a16:creationId xmlns:a16="http://schemas.microsoft.com/office/drawing/2014/main" id="{EFF0053F-C59F-4F86-B4DE-35565340FF0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417288" y="532959"/>
            <a:ext cx="191503" cy="191503"/>
          </a:xfrm>
          <a:prstGeom prst="rect">
            <a:avLst/>
          </a:prstGeom>
        </p:spPr>
      </p:pic>
      <p:pic>
        <p:nvPicPr>
          <p:cNvPr id="83" name="Gráfico 82" descr="Sinal">
            <a:extLst>
              <a:ext uri="{FF2B5EF4-FFF2-40B4-BE49-F238E27FC236}">
                <a16:creationId xmlns:a16="http://schemas.microsoft.com/office/drawing/2014/main" id="{CCBC7D1E-3254-4B21-939A-82FB15E5BD3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671136" y="533310"/>
            <a:ext cx="190800" cy="190800"/>
          </a:xfrm>
          <a:prstGeom prst="rect">
            <a:avLst/>
          </a:prstGeom>
        </p:spPr>
      </p:pic>
      <p:pic>
        <p:nvPicPr>
          <p:cNvPr id="84" name="Gráfico 83" descr="WiFi">
            <a:extLst>
              <a:ext uri="{FF2B5EF4-FFF2-40B4-BE49-F238E27FC236}">
                <a16:creationId xmlns:a16="http://schemas.microsoft.com/office/drawing/2014/main" id="{93B0075B-63E6-4E77-98A2-C98F5461C4BA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6519360" y="532665"/>
            <a:ext cx="190800" cy="190800"/>
          </a:xfrm>
          <a:prstGeom prst="rect">
            <a:avLst/>
          </a:prstGeom>
        </p:spPr>
      </p:pic>
      <p:pic>
        <p:nvPicPr>
          <p:cNvPr id="85" name="Gráfico 84" descr="Bateria cheia">
            <a:extLst>
              <a:ext uri="{FF2B5EF4-FFF2-40B4-BE49-F238E27FC236}">
                <a16:creationId xmlns:a16="http://schemas.microsoft.com/office/drawing/2014/main" id="{EB383D3F-0809-4C69-8523-DB85E57659D9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 rot="16200000">
            <a:off x="6822912" y="517362"/>
            <a:ext cx="190800" cy="190800"/>
          </a:xfrm>
          <a:prstGeom prst="rect">
            <a:avLst/>
          </a:prstGeom>
        </p:spPr>
      </p:pic>
      <p:sp>
        <p:nvSpPr>
          <p:cNvPr id="86" name="Retângulo: Único Canto Recortado 85">
            <a:extLst>
              <a:ext uri="{FF2B5EF4-FFF2-40B4-BE49-F238E27FC236}">
                <a16:creationId xmlns:a16="http://schemas.microsoft.com/office/drawing/2014/main" id="{A89C2FD7-E7FE-4A37-8CB7-E21C775DA8E3}"/>
              </a:ext>
            </a:extLst>
          </p:cNvPr>
          <p:cNvSpPr/>
          <p:nvPr/>
        </p:nvSpPr>
        <p:spPr>
          <a:xfrm rot="16200000">
            <a:off x="4598736" y="552754"/>
            <a:ext cx="190800" cy="132863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18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sPhone">
            <a:extLst>
              <a:ext uri="{FF2B5EF4-FFF2-40B4-BE49-F238E27FC236}">
                <a16:creationId xmlns:a16="http://schemas.microsoft.com/office/drawing/2014/main" id="{5C1D82B8-E669-4C38-B1F5-91399B6EC9E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42360" y="0"/>
            <a:ext cx="3464995" cy="6857998"/>
            <a:chOff x="2839503" y="1"/>
            <a:chExt cx="3464995" cy="6857998"/>
          </a:xfrm>
        </p:grpSpPr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D5D7F309-2AFC-4834-953C-068AFD357305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6">
                <a:extLst>
                  <a:ext uri="{FF2B5EF4-FFF2-40B4-BE49-F238E27FC236}">
                    <a16:creationId xmlns:a16="http://schemas.microsoft.com/office/drawing/2014/main" id="{A905A8DF-A231-44BB-A959-3236892F7E86}"/>
                  </a:ext>
                </a:extLst>
              </p:cNvPr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7">
                <a:extLst>
                  <a:ext uri="{FF2B5EF4-FFF2-40B4-BE49-F238E27FC236}">
                    <a16:creationId xmlns:a16="http://schemas.microsoft.com/office/drawing/2014/main" id="{F39D8A48-E4BB-4582-8F5C-32B7D8DFC3DA}"/>
                  </a:ext>
                </a:extLst>
              </p:cNvPr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A6CA5C84-F842-4B6C-8443-BC9369D5C8B5}"/>
                  </a:ext>
                </a:extLst>
              </p:cNvPr>
              <p:cNvSpPr/>
              <p:nvPr userDrawn="1"/>
            </p:nvSpPr>
            <p:spPr>
              <a:xfrm>
                <a:off x="3050294" y="482053"/>
                <a:ext cx="3038085" cy="507492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eft Arrow 9">
                <a:extLst>
                  <a:ext uri="{FF2B5EF4-FFF2-40B4-BE49-F238E27FC236}">
                    <a16:creationId xmlns:a16="http://schemas.microsoft.com/office/drawing/2014/main" id="{8121453E-A1F7-4B0E-B6C3-B29F8D75F543}"/>
                  </a:ext>
                </a:extLst>
              </p:cNvPr>
              <p:cNvSpPr/>
              <p:nvPr userDrawn="1"/>
            </p:nvSpPr>
            <p:spPr>
              <a:xfrm>
                <a:off x="3300730" y="6215335"/>
                <a:ext cx="270769" cy="117324"/>
              </a:xfrm>
              <a:prstGeom prst="leftArrow">
                <a:avLst>
                  <a:gd name="adj1" fmla="val 0"/>
                  <a:gd name="adj2" fmla="val 91165"/>
                </a:avLst>
              </a:prstGeom>
              <a:no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Group 10">
                <a:extLst>
                  <a:ext uri="{FF2B5EF4-FFF2-40B4-BE49-F238E27FC236}">
                    <a16:creationId xmlns:a16="http://schemas.microsoft.com/office/drawing/2014/main" id="{AA5F5B4D-CA78-4CCE-9E95-2E1CAAEF8D0F}"/>
                  </a:ext>
                </a:extLst>
              </p:cNvPr>
              <p:cNvGrpSpPr/>
              <p:nvPr/>
            </p:nvGrpSpPr>
            <p:grpSpPr>
              <a:xfrm rot="21384124">
                <a:off x="4457215" y="6161552"/>
                <a:ext cx="212326" cy="227346"/>
                <a:chOff x="4194362" y="5874647"/>
                <a:chExt cx="252148" cy="269985"/>
              </a:xfrm>
              <a:solidFill>
                <a:srgbClr val="FFFFFF"/>
              </a:solidFill>
            </p:grpSpPr>
            <p:sp>
              <p:nvSpPr>
                <p:cNvPr id="15" name="Flowchart: Stored Data 12">
                  <a:extLst>
                    <a:ext uri="{FF2B5EF4-FFF2-40B4-BE49-F238E27FC236}">
                      <a16:creationId xmlns:a16="http://schemas.microsoft.com/office/drawing/2014/main" id="{E16D693E-3C4B-41F1-84FB-75244A32066B}"/>
                    </a:ext>
                  </a:extLst>
                </p:cNvPr>
                <p:cNvSpPr/>
                <p:nvPr/>
              </p:nvSpPr>
              <p:spPr>
                <a:xfrm rot="6230930">
                  <a:off x="4218638" y="5878261"/>
                  <a:ext cx="115927" cy="108699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Flowchart: Stored Data 13">
                  <a:extLst>
                    <a:ext uri="{FF2B5EF4-FFF2-40B4-BE49-F238E27FC236}">
                      <a16:creationId xmlns:a16="http://schemas.microsoft.com/office/drawing/2014/main" id="{E55435E4-29A4-4726-B604-D416C0A99AF2}"/>
                    </a:ext>
                  </a:extLst>
                </p:cNvPr>
                <p:cNvSpPr/>
                <p:nvPr/>
              </p:nvSpPr>
              <p:spPr>
                <a:xfrm rot="6230930">
                  <a:off x="4190748" y="5989157"/>
                  <a:ext cx="115927" cy="108699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Flowchart: Stored Data 14">
                  <a:extLst>
                    <a:ext uri="{FF2B5EF4-FFF2-40B4-BE49-F238E27FC236}">
                      <a16:creationId xmlns:a16="http://schemas.microsoft.com/office/drawing/2014/main" id="{2301D430-B172-4F68-AA83-AA2D5EFF3EEE}"/>
                    </a:ext>
                  </a:extLst>
                </p:cNvPr>
                <p:cNvSpPr/>
                <p:nvPr/>
              </p:nvSpPr>
              <p:spPr>
                <a:xfrm rot="16979296">
                  <a:off x="4335573" y="5922200"/>
                  <a:ext cx="114310" cy="107565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Flowchart: Stored Data 15">
                  <a:extLst>
                    <a:ext uri="{FF2B5EF4-FFF2-40B4-BE49-F238E27FC236}">
                      <a16:creationId xmlns:a16="http://schemas.microsoft.com/office/drawing/2014/main" id="{39EA63AA-7C98-419F-B7AE-64599CE37CAF}"/>
                    </a:ext>
                  </a:extLst>
                </p:cNvPr>
                <p:cNvSpPr/>
                <p:nvPr/>
              </p:nvSpPr>
              <p:spPr>
                <a:xfrm rot="16979296">
                  <a:off x="4307999" y="6032886"/>
                  <a:ext cx="115927" cy="107565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4" name="Rounded Rectangle 11">
                <a:extLst>
                  <a:ext uri="{FF2B5EF4-FFF2-40B4-BE49-F238E27FC236}">
                    <a16:creationId xmlns:a16="http://schemas.microsoft.com/office/drawing/2014/main" id="{D700B15E-0F81-4D56-BE4F-0F30EB45157D}"/>
                  </a:ext>
                </a:extLst>
              </p:cNvPr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pic>
          <p:nvPicPr>
            <p:cNvPr id="6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E8740AD7-3AD5-4CBD-BACE-1535032F04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0AAF29BF-8F26-4186-B8FD-00410C2179B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51" y="1069426"/>
            <a:ext cx="3018436" cy="4487546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8808F9F3-802A-4585-BB5B-30376F4A07D3}"/>
              </a:ext>
            </a:extLst>
          </p:cNvPr>
          <p:cNvSpPr/>
          <p:nvPr/>
        </p:nvSpPr>
        <p:spPr>
          <a:xfrm>
            <a:off x="457402" y="717445"/>
            <a:ext cx="3038698" cy="328775"/>
          </a:xfrm>
          <a:prstGeom prst="rect">
            <a:avLst/>
          </a:prstGeom>
          <a:solidFill>
            <a:srgbClr val="ED7F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     </a:t>
            </a:r>
            <a:r>
              <a:rPr lang="pt-BR" b="1" dirty="0"/>
              <a:t>Minhas Sessões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C3D5C28-53A6-48EA-B79F-D6A4B8626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51" y="492760"/>
            <a:ext cx="3018436" cy="211654"/>
          </a:xfrm>
          <a:prstGeom prst="rect">
            <a:avLst/>
          </a:prstGeom>
        </p:spPr>
      </p:pic>
      <p:pic>
        <p:nvPicPr>
          <p:cNvPr id="3" name="Picture 1">
            <a:hlinkClick r:id="rId6" action="ppaction://hlinksldjump"/>
            <a:extLst>
              <a:ext uri="{FF2B5EF4-FFF2-40B4-BE49-F238E27FC236}">
                <a16:creationId xmlns:a16="http://schemas.microsoft.com/office/drawing/2014/main" id="{48318EB4-8D66-451A-9EE9-E22EE76C319A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35" y="814174"/>
            <a:ext cx="213843" cy="185950"/>
          </a:xfrm>
          <a:prstGeom prst="rect">
            <a:avLst/>
          </a:prstGeo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9B010413-E20A-4505-A699-22661CECD045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97187" y="716529"/>
            <a:ext cx="337500" cy="33750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6519E25D-2EF0-42B3-8F1B-8923FA0CD1CC}"/>
              </a:ext>
            </a:extLst>
          </p:cNvPr>
          <p:cNvSpPr txBox="1"/>
          <p:nvPr/>
        </p:nvSpPr>
        <p:spPr>
          <a:xfrm>
            <a:off x="6744928" y="2759796"/>
            <a:ext cx="307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TELA MINHAS SESSÕES</a:t>
            </a:r>
          </a:p>
        </p:txBody>
      </p:sp>
      <p:sp>
        <p:nvSpPr>
          <p:cNvPr id="23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F51EC929-00DC-4825-B538-06D2236676B4}"/>
              </a:ext>
            </a:extLst>
          </p:cNvPr>
          <p:cNvSpPr/>
          <p:nvPr/>
        </p:nvSpPr>
        <p:spPr>
          <a:xfrm>
            <a:off x="608656" y="5167731"/>
            <a:ext cx="2558781" cy="293269"/>
          </a:xfrm>
          <a:prstGeom prst="roundRect">
            <a:avLst/>
          </a:prstGeom>
          <a:solidFill>
            <a:srgbClr val="ED7FA3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Voltar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D94FB2C-B82A-42D7-89B1-F8B9F5BAB2E1}"/>
              </a:ext>
            </a:extLst>
          </p:cNvPr>
          <p:cNvSpPr txBox="1"/>
          <p:nvPr/>
        </p:nvSpPr>
        <p:spPr>
          <a:xfrm>
            <a:off x="490505" y="1928800"/>
            <a:ext cx="29270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Procedimentos:</a:t>
            </a:r>
          </a:p>
          <a:p>
            <a:endParaRPr lang="pt-BR" dirty="0"/>
          </a:p>
          <a:p>
            <a:r>
              <a:rPr lang="pt-BR" dirty="0"/>
              <a:t>Data:</a:t>
            </a:r>
          </a:p>
          <a:p>
            <a:endParaRPr lang="pt-BR" dirty="0"/>
          </a:p>
          <a:p>
            <a:r>
              <a:rPr lang="pt-BR" dirty="0"/>
              <a:t>Horário: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9D9E3964-622A-4E83-B7A6-A403EFE589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62" y="492760"/>
            <a:ext cx="3018436" cy="211654"/>
          </a:xfrm>
          <a:prstGeom prst="rect">
            <a:avLst/>
          </a:prstGeom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3C600D30-52C9-41F1-8E46-86CEE4D1B0CC}"/>
              </a:ext>
            </a:extLst>
          </p:cNvPr>
          <p:cNvSpPr/>
          <p:nvPr/>
        </p:nvSpPr>
        <p:spPr>
          <a:xfrm>
            <a:off x="470140" y="493499"/>
            <a:ext cx="3028755" cy="251373"/>
          </a:xfrm>
          <a:prstGeom prst="rect">
            <a:avLst/>
          </a:prstGeom>
          <a:solidFill>
            <a:srgbClr val="EB2D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b="1" dirty="0"/>
              <a:t>11:50</a:t>
            </a:r>
          </a:p>
        </p:txBody>
      </p:sp>
      <p:pic>
        <p:nvPicPr>
          <p:cNvPr id="29" name="Gráfico 28" descr="Engrenagem única">
            <a:extLst>
              <a:ext uri="{FF2B5EF4-FFF2-40B4-BE49-F238E27FC236}">
                <a16:creationId xmlns:a16="http://schemas.microsoft.com/office/drawing/2014/main" id="{DFA2D7DE-4277-467E-9BB6-4BA630F62A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0368" y="532958"/>
            <a:ext cx="191503" cy="191503"/>
          </a:xfrm>
          <a:prstGeom prst="rect">
            <a:avLst/>
          </a:prstGeom>
        </p:spPr>
      </p:pic>
      <p:pic>
        <p:nvPicPr>
          <p:cNvPr id="30" name="Gráfico 29" descr="Sinal">
            <a:extLst>
              <a:ext uri="{FF2B5EF4-FFF2-40B4-BE49-F238E27FC236}">
                <a16:creationId xmlns:a16="http://schemas.microsoft.com/office/drawing/2014/main" id="{EF6A1554-60E9-4953-8A52-0BB819B477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54216" y="533309"/>
            <a:ext cx="190800" cy="190800"/>
          </a:xfrm>
          <a:prstGeom prst="rect">
            <a:avLst/>
          </a:prstGeom>
        </p:spPr>
      </p:pic>
      <p:pic>
        <p:nvPicPr>
          <p:cNvPr id="31" name="Gráfico 30" descr="WiFi">
            <a:extLst>
              <a:ext uri="{FF2B5EF4-FFF2-40B4-BE49-F238E27FC236}">
                <a16:creationId xmlns:a16="http://schemas.microsoft.com/office/drawing/2014/main" id="{859B891A-38C4-438D-B1EA-B3AD776440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02440" y="532664"/>
            <a:ext cx="190800" cy="190800"/>
          </a:xfrm>
          <a:prstGeom prst="rect">
            <a:avLst/>
          </a:prstGeom>
        </p:spPr>
      </p:pic>
      <p:pic>
        <p:nvPicPr>
          <p:cNvPr id="32" name="Gráfico 31" descr="Bateria cheia">
            <a:extLst>
              <a:ext uri="{FF2B5EF4-FFF2-40B4-BE49-F238E27FC236}">
                <a16:creationId xmlns:a16="http://schemas.microsoft.com/office/drawing/2014/main" id="{AC021E59-6312-4DAE-A9C5-ED8499D9E95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6200000">
            <a:off x="3305992" y="517361"/>
            <a:ext cx="190800" cy="190800"/>
          </a:xfrm>
          <a:prstGeom prst="rect">
            <a:avLst/>
          </a:prstGeom>
        </p:spPr>
      </p:pic>
      <p:sp>
        <p:nvSpPr>
          <p:cNvPr id="33" name="Retângulo: Único Canto Recortado 32">
            <a:extLst>
              <a:ext uri="{FF2B5EF4-FFF2-40B4-BE49-F238E27FC236}">
                <a16:creationId xmlns:a16="http://schemas.microsoft.com/office/drawing/2014/main" id="{CFA7B56A-4CB5-49CD-AB04-94D1600DCC32}"/>
              </a:ext>
            </a:extLst>
          </p:cNvPr>
          <p:cNvSpPr/>
          <p:nvPr/>
        </p:nvSpPr>
        <p:spPr>
          <a:xfrm rot="16200000">
            <a:off x="1081816" y="552753"/>
            <a:ext cx="190800" cy="132863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029E2213-5822-4CAF-B14F-5F7E0F0125DF}"/>
              </a:ext>
            </a:extLst>
          </p:cNvPr>
          <p:cNvCxnSpPr>
            <a:cxnSpLocks/>
          </p:cNvCxnSpPr>
          <p:nvPr/>
        </p:nvCxnSpPr>
        <p:spPr>
          <a:xfrm>
            <a:off x="2128988" y="2224514"/>
            <a:ext cx="123785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D5C77542-2705-49C0-9446-3CDB14FDCF63}"/>
              </a:ext>
            </a:extLst>
          </p:cNvPr>
          <p:cNvCxnSpPr>
            <a:cxnSpLocks/>
          </p:cNvCxnSpPr>
          <p:nvPr/>
        </p:nvCxnSpPr>
        <p:spPr>
          <a:xfrm>
            <a:off x="2107166" y="2759796"/>
            <a:ext cx="123785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AD1711C8-5000-4454-8E34-3E63A91EA9D2}"/>
              </a:ext>
            </a:extLst>
          </p:cNvPr>
          <p:cNvCxnSpPr>
            <a:cxnSpLocks/>
          </p:cNvCxnSpPr>
          <p:nvPr/>
        </p:nvCxnSpPr>
        <p:spPr>
          <a:xfrm>
            <a:off x="2082610" y="3253282"/>
            <a:ext cx="123785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12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sPhone">
            <a:extLst>
              <a:ext uri="{FF2B5EF4-FFF2-40B4-BE49-F238E27FC236}">
                <a16:creationId xmlns:a16="http://schemas.microsoft.com/office/drawing/2014/main" id="{5C1D82B8-E669-4C38-B1F5-91399B6EC9E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40754" y="0"/>
            <a:ext cx="3464995" cy="6857998"/>
            <a:chOff x="2839503" y="1"/>
            <a:chExt cx="3464995" cy="6857998"/>
          </a:xfrm>
        </p:grpSpPr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D5D7F309-2AFC-4834-953C-068AFD357305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6">
                <a:extLst>
                  <a:ext uri="{FF2B5EF4-FFF2-40B4-BE49-F238E27FC236}">
                    <a16:creationId xmlns:a16="http://schemas.microsoft.com/office/drawing/2014/main" id="{A905A8DF-A231-44BB-A959-3236892F7E86}"/>
                  </a:ext>
                </a:extLst>
              </p:cNvPr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7">
                <a:extLst>
                  <a:ext uri="{FF2B5EF4-FFF2-40B4-BE49-F238E27FC236}">
                    <a16:creationId xmlns:a16="http://schemas.microsoft.com/office/drawing/2014/main" id="{F39D8A48-E4BB-4582-8F5C-32B7D8DFC3DA}"/>
                  </a:ext>
                </a:extLst>
              </p:cNvPr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A6CA5C84-F842-4B6C-8443-BC9369D5C8B5}"/>
                  </a:ext>
                </a:extLst>
              </p:cNvPr>
              <p:cNvSpPr/>
              <p:nvPr userDrawn="1"/>
            </p:nvSpPr>
            <p:spPr>
              <a:xfrm>
                <a:off x="3050294" y="482053"/>
                <a:ext cx="3038085" cy="507492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eft Arrow 9">
                <a:extLst>
                  <a:ext uri="{FF2B5EF4-FFF2-40B4-BE49-F238E27FC236}">
                    <a16:creationId xmlns:a16="http://schemas.microsoft.com/office/drawing/2014/main" id="{8121453E-A1F7-4B0E-B6C3-B29F8D75F543}"/>
                  </a:ext>
                </a:extLst>
              </p:cNvPr>
              <p:cNvSpPr/>
              <p:nvPr userDrawn="1"/>
            </p:nvSpPr>
            <p:spPr>
              <a:xfrm>
                <a:off x="3300730" y="6215335"/>
                <a:ext cx="270769" cy="117324"/>
              </a:xfrm>
              <a:prstGeom prst="leftArrow">
                <a:avLst>
                  <a:gd name="adj1" fmla="val 0"/>
                  <a:gd name="adj2" fmla="val 91165"/>
                </a:avLst>
              </a:prstGeom>
              <a:no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Group 10">
                <a:extLst>
                  <a:ext uri="{FF2B5EF4-FFF2-40B4-BE49-F238E27FC236}">
                    <a16:creationId xmlns:a16="http://schemas.microsoft.com/office/drawing/2014/main" id="{AA5F5B4D-CA78-4CCE-9E95-2E1CAAEF8D0F}"/>
                  </a:ext>
                </a:extLst>
              </p:cNvPr>
              <p:cNvGrpSpPr/>
              <p:nvPr/>
            </p:nvGrpSpPr>
            <p:grpSpPr>
              <a:xfrm rot="21384124">
                <a:off x="4457215" y="6161552"/>
                <a:ext cx="212326" cy="227346"/>
                <a:chOff x="4194362" y="5874647"/>
                <a:chExt cx="252148" cy="269985"/>
              </a:xfrm>
              <a:solidFill>
                <a:srgbClr val="FFFFFF"/>
              </a:solidFill>
            </p:grpSpPr>
            <p:sp>
              <p:nvSpPr>
                <p:cNvPr id="15" name="Flowchart: Stored Data 12">
                  <a:extLst>
                    <a:ext uri="{FF2B5EF4-FFF2-40B4-BE49-F238E27FC236}">
                      <a16:creationId xmlns:a16="http://schemas.microsoft.com/office/drawing/2014/main" id="{E16D693E-3C4B-41F1-84FB-75244A32066B}"/>
                    </a:ext>
                  </a:extLst>
                </p:cNvPr>
                <p:cNvSpPr/>
                <p:nvPr/>
              </p:nvSpPr>
              <p:spPr>
                <a:xfrm rot="6230930">
                  <a:off x="4218638" y="5878261"/>
                  <a:ext cx="115927" cy="108699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Flowchart: Stored Data 13">
                  <a:extLst>
                    <a:ext uri="{FF2B5EF4-FFF2-40B4-BE49-F238E27FC236}">
                      <a16:creationId xmlns:a16="http://schemas.microsoft.com/office/drawing/2014/main" id="{E55435E4-29A4-4726-B604-D416C0A99AF2}"/>
                    </a:ext>
                  </a:extLst>
                </p:cNvPr>
                <p:cNvSpPr/>
                <p:nvPr/>
              </p:nvSpPr>
              <p:spPr>
                <a:xfrm rot="6230930">
                  <a:off x="4190748" y="5989157"/>
                  <a:ext cx="115927" cy="108699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Flowchart: Stored Data 14">
                  <a:extLst>
                    <a:ext uri="{FF2B5EF4-FFF2-40B4-BE49-F238E27FC236}">
                      <a16:creationId xmlns:a16="http://schemas.microsoft.com/office/drawing/2014/main" id="{2301D430-B172-4F68-AA83-AA2D5EFF3EEE}"/>
                    </a:ext>
                  </a:extLst>
                </p:cNvPr>
                <p:cNvSpPr/>
                <p:nvPr/>
              </p:nvSpPr>
              <p:spPr>
                <a:xfrm rot="16979296">
                  <a:off x="4335573" y="5922200"/>
                  <a:ext cx="114310" cy="107565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Flowchart: Stored Data 15">
                  <a:extLst>
                    <a:ext uri="{FF2B5EF4-FFF2-40B4-BE49-F238E27FC236}">
                      <a16:creationId xmlns:a16="http://schemas.microsoft.com/office/drawing/2014/main" id="{39EA63AA-7C98-419F-B7AE-64599CE37CAF}"/>
                    </a:ext>
                  </a:extLst>
                </p:cNvPr>
                <p:cNvSpPr/>
                <p:nvPr/>
              </p:nvSpPr>
              <p:spPr>
                <a:xfrm rot="16979296">
                  <a:off x="4307999" y="6032886"/>
                  <a:ext cx="115927" cy="107565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4" name="Rounded Rectangle 11">
                <a:extLst>
                  <a:ext uri="{FF2B5EF4-FFF2-40B4-BE49-F238E27FC236}">
                    <a16:creationId xmlns:a16="http://schemas.microsoft.com/office/drawing/2014/main" id="{D700B15E-0F81-4D56-BE4F-0F30EB45157D}"/>
                  </a:ext>
                </a:extLst>
              </p:cNvPr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pic>
          <p:nvPicPr>
            <p:cNvPr id="6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E8740AD7-3AD5-4CBD-BACE-1535032F04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0AAF29BF-8F26-4186-B8FD-00410C2179BA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96" y="1054029"/>
            <a:ext cx="3035295" cy="4502943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8808F9F3-802A-4585-BB5B-30376F4A07D3}"/>
              </a:ext>
            </a:extLst>
          </p:cNvPr>
          <p:cNvSpPr/>
          <p:nvPr/>
        </p:nvSpPr>
        <p:spPr>
          <a:xfrm>
            <a:off x="355796" y="717445"/>
            <a:ext cx="3038698" cy="328775"/>
          </a:xfrm>
          <a:prstGeom prst="rect">
            <a:avLst/>
          </a:prstGeom>
          <a:solidFill>
            <a:srgbClr val="ED7F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     </a:t>
            </a:r>
            <a:r>
              <a:rPr lang="pt-BR" b="1" dirty="0"/>
              <a:t>Agendar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C3D5C28-53A6-48EA-B79F-D6A4B86264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445" y="492760"/>
            <a:ext cx="3018436" cy="211654"/>
          </a:xfrm>
          <a:prstGeom prst="rect">
            <a:avLst/>
          </a:prstGeom>
        </p:spPr>
      </p:pic>
      <p:pic>
        <p:nvPicPr>
          <p:cNvPr id="3" name="Picture 1">
            <a:hlinkClick r:id="rId8" action="ppaction://hlinksldjump"/>
            <a:extLst>
              <a:ext uri="{FF2B5EF4-FFF2-40B4-BE49-F238E27FC236}">
                <a16:creationId xmlns:a16="http://schemas.microsoft.com/office/drawing/2014/main" id="{48318EB4-8D66-451A-9EE9-E22EE76C319A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9" y="814174"/>
            <a:ext cx="213843" cy="185950"/>
          </a:xfrm>
          <a:prstGeom prst="rect">
            <a:avLst/>
          </a:prstGeo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9B010413-E20A-4505-A699-22661CECD045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95581" y="716529"/>
            <a:ext cx="337500" cy="33750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6519E25D-2EF0-42B3-8F1B-8923FA0CD1CC}"/>
              </a:ext>
            </a:extLst>
          </p:cNvPr>
          <p:cNvSpPr txBox="1"/>
          <p:nvPr/>
        </p:nvSpPr>
        <p:spPr>
          <a:xfrm>
            <a:off x="8218639" y="2834846"/>
            <a:ext cx="244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TELA AGENDAR</a:t>
            </a: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F51EC929-00DC-4825-B538-06D2236676B4}"/>
              </a:ext>
            </a:extLst>
          </p:cNvPr>
          <p:cNvSpPr/>
          <p:nvPr/>
        </p:nvSpPr>
        <p:spPr>
          <a:xfrm>
            <a:off x="507050" y="5167731"/>
            <a:ext cx="2558781" cy="293269"/>
          </a:xfrm>
          <a:prstGeom prst="roundRect">
            <a:avLst/>
          </a:prstGeom>
          <a:solidFill>
            <a:srgbClr val="ED7FA3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Agendar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6" name="DropdownBox">
            <a:extLst>
              <a:ext uri="{FF2B5EF4-FFF2-40B4-BE49-F238E27FC236}">
                <a16:creationId xmlns:a16="http://schemas.microsoft.com/office/drawing/2014/main" id="{5C2BBDF7-6182-4A66-877A-D37B3124313A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506110" y="1645580"/>
            <a:ext cx="2752135" cy="337500"/>
            <a:chOff x="4016824" y="3329200"/>
            <a:chExt cx="1097652" cy="229480"/>
          </a:xfrm>
        </p:grpSpPr>
        <p:sp>
          <p:nvSpPr>
            <p:cNvPr id="57" name="Content">
              <a:extLst>
                <a:ext uri="{FF2B5EF4-FFF2-40B4-BE49-F238E27FC236}">
                  <a16:creationId xmlns:a16="http://schemas.microsoft.com/office/drawing/2014/main" id="{AD907B47-AE82-4CA5-85CA-989DF48F0927}"/>
                </a:ext>
              </a:extLst>
            </p:cNvPr>
            <p:cNvSpPr/>
            <p:nvPr/>
          </p:nvSpPr>
          <p:spPr>
            <a:xfrm>
              <a:off x="4016824" y="3329200"/>
              <a:ext cx="1097652" cy="22948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4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4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Procedimentos</a:t>
              </a:r>
              <a:r>
                <a:rPr lang="en-US" sz="1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: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DownArrow">
              <a:extLst>
                <a:ext uri="{FF2B5EF4-FFF2-40B4-BE49-F238E27FC236}">
                  <a16:creationId xmlns:a16="http://schemas.microsoft.com/office/drawing/2014/main" id="{F1DDBCA4-A0D7-409E-99F4-7B68750A642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pic>
        <p:nvPicPr>
          <p:cNvPr id="43" name="Imagem 42">
            <a:extLst>
              <a:ext uri="{FF2B5EF4-FFF2-40B4-BE49-F238E27FC236}">
                <a16:creationId xmlns:a16="http://schemas.microsoft.com/office/drawing/2014/main" id="{633CB724-2ED2-450A-A4F0-299EC5778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655" y="492760"/>
            <a:ext cx="3018436" cy="211654"/>
          </a:xfrm>
          <a:prstGeom prst="rect">
            <a:avLst/>
          </a:prstGeom>
        </p:spPr>
      </p:pic>
      <p:sp>
        <p:nvSpPr>
          <p:cNvPr id="45" name="Retângulo 44">
            <a:extLst>
              <a:ext uri="{FF2B5EF4-FFF2-40B4-BE49-F238E27FC236}">
                <a16:creationId xmlns:a16="http://schemas.microsoft.com/office/drawing/2014/main" id="{15E1E74C-6706-4577-81E1-96EDF72B77D4}"/>
              </a:ext>
            </a:extLst>
          </p:cNvPr>
          <p:cNvSpPr/>
          <p:nvPr/>
        </p:nvSpPr>
        <p:spPr>
          <a:xfrm>
            <a:off x="364633" y="493499"/>
            <a:ext cx="3028755" cy="251373"/>
          </a:xfrm>
          <a:prstGeom prst="rect">
            <a:avLst/>
          </a:prstGeom>
          <a:solidFill>
            <a:srgbClr val="EB2D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b="1" dirty="0"/>
              <a:t>11:50</a:t>
            </a:r>
          </a:p>
        </p:txBody>
      </p:sp>
      <p:pic>
        <p:nvPicPr>
          <p:cNvPr id="46" name="Gráfico 45" descr="Engrenagem única">
            <a:extLst>
              <a:ext uri="{FF2B5EF4-FFF2-40B4-BE49-F238E27FC236}">
                <a16:creationId xmlns:a16="http://schemas.microsoft.com/office/drawing/2014/main" id="{6F610EC5-0B75-47E7-B204-1699D0427C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4861" y="532958"/>
            <a:ext cx="191503" cy="191503"/>
          </a:xfrm>
          <a:prstGeom prst="rect">
            <a:avLst/>
          </a:prstGeom>
        </p:spPr>
      </p:pic>
      <p:pic>
        <p:nvPicPr>
          <p:cNvPr id="47" name="Gráfico 46" descr="Sinal">
            <a:extLst>
              <a:ext uri="{FF2B5EF4-FFF2-40B4-BE49-F238E27FC236}">
                <a16:creationId xmlns:a16="http://schemas.microsoft.com/office/drawing/2014/main" id="{3C16C2F0-7683-4833-8A49-77A34118822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48709" y="533309"/>
            <a:ext cx="190800" cy="190800"/>
          </a:xfrm>
          <a:prstGeom prst="rect">
            <a:avLst/>
          </a:prstGeom>
        </p:spPr>
      </p:pic>
      <p:pic>
        <p:nvPicPr>
          <p:cNvPr id="48" name="Gráfico 47" descr="WiFi">
            <a:extLst>
              <a:ext uri="{FF2B5EF4-FFF2-40B4-BE49-F238E27FC236}">
                <a16:creationId xmlns:a16="http://schemas.microsoft.com/office/drawing/2014/main" id="{BC091D79-8FD2-4D11-937B-8DB70C2C32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96933" y="532664"/>
            <a:ext cx="190800" cy="190800"/>
          </a:xfrm>
          <a:prstGeom prst="rect">
            <a:avLst/>
          </a:prstGeom>
        </p:spPr>
      </p:pic>
      <p:pic>
        <p:nvPicPr>
          <p:cNvPr id="53" name="Gráfico 52" descr="Bateria cheia">
            <a:extLst>
              <a:ext uri="{FF2B5EF4-FFF2-40B4-BE49-F238E27FC236}">
                <a16:creationId xmlns:a16="http://schemas.microsoft.com/office/drawing/2014/main" id="{374C9EDB-351E-4A55-A6F0-1268BB222C4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6200000">
            <a:off x="3200485" y="517361"/>
            <a:ext cx="190800" cy="190800"/>
          </a:xfrm>
          <a:prstGeom prst="rect">
            <a:avLst/>
          </a:prstGeom>
        </p:spPr>
      </p:pic>
      <p:sp>
        <p:nvSpPr>
          <p:cNvPr id="54" name="Retângulo: Único Canto Recortado 53">
            <a:extLst>
              <a:ext uri="{FF2B5EF4-FFF2-40B4-BE49-F238E27FC236}">
                <a16:creationId xmlns:a16="http://schemas.microsoft.com/office/drawing/2014/main" id="{E97FECDD-C975-45CC-9ED9-03410AAA2FA0}"/>
              </a:ext>
            </a:extLst>
          </p:cNvPr>
          <p:cNvSpPr/>
          <p:nvPr/>
        </p:nvSpPr>
        <p:spPr>
          <a:xfrm rot="16200000">
            <a:off x="976309" y="552753"/>
            <a:ext cx="190800" cy="132863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Content">
            <a:extLst>
              <a:ext uri="{FF2B5EF4-FFF2-40B4-BE49-F238E27FC236}">
                <a16:creationId xmlns:a16="http://schemas.microsoft.com/office/drawing/2014/main" id="{C75B8F55-DC21-4BB5-B701-2C67BE6E9EE6}"/>
              </a:ext>
            </a:extLst>
          </p:cNvPr>
          <p:cNvSpPr/>
          <p:nvPr/>
        </p:nvSpPr>
        <p:spPr>
          <a:xfrm>
            <a:off x="483111" y="4541289"/>
            <a:ext cx="2752135" cy="33750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/>
          <a:p>
            <a:endParaRPr lang="en-US" sz="1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4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Horário</a:t>
            </a:r>
            <a:r>
              <a:rPr lang="en-US" sz="1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Disponíveis</a:t>
            </a:r>
            <a:endParaRPr lang="en-US" sz="1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7" name="DownArrow">
            <a:extLst>
              <a:ext uri="{FF2B5EF4-FFF2-40B4-BE49-F238E27FC236}">
                <a16:creationId xmlns:a16="http://schemas.microsoft.com/office/drawing/2014/main" id="{44115FF0-B3D4-43A5-A25A-058641F4D670}"/>
              </a:ext>
            </a:extLst>
          </p:cNvPr>
          <p:cNvSpPr>
            <a:spLocks noChangeAspect="1"/>
          </p:cNvSpPr>
          <p:nvPr/>
        </p:nvSpPr>
        <p:spPr>
          <a:xfrm rot="10800000">
            <a:off x="2927436" y="4689830"/>
            <a:ext cx="203860" cy="71722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/>
          <a:p>
            <a:pPr algn="ctr"/>
            <a:endParaRPr lang="en-US" sz="2400" dirty="0"/>
          </a:p>
        </p:txBody>
      </p:sp>
      <p:grpSp>
        <p:nvGrpSpPr>
          <p:cNvPr id="108" name="Calendar">
            <a:extLst>
              <a:ext uri="{FF2B5EF4-FFF2-40B4-BE49-F238E27FC236}">
                <a16:creationId xmlns:a16="http://schemas.microsoft.com/office/drawing/2014/main" id="{8AF99CDC-9545-44D0-8214-8884A09D00B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506111" y="2154785"/>
            <a:ext cx="2625186" cy="2269267"/>
            <a:chOff x="3646492" y="2684275"/>
            <a:chExt cx="1851017" cy="1489451"/>
          </a:xfrm>
        </p:grpSpPr>
        <p:sp>
          <p:nvSpPr>
            <p:cNvPr id="109" name="Border">
              <a:extLst>
                <a:ext uri="{FF2B5EF4-FFF2-40B4-BE49-F238E27FC236}">
                  <a16:creationId xmlns:a16="http://schemas.microsoft.com/office/drawing/2014/main" id="{D675AAB8-093F-4DB3-949A-B2426BB1BE30}"/>
                </a:ext>
              </a:extLst>
            </p:cNvPr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" name="RightArrow">
              <a:extLst>
                <a:ext uri="{FF2B5EF4-FFF2-40B4-BE49-F238E27FC236}">
                  <a16:creationId xmlns:a16="http://schemas.microsoft.com/office/drawing/2014/main" id="{A5FCF70F-3A87-42AD-AEEA-0F11F03D7140}"/>
                </a:ext>
              </a:extLst>
            </p:cNvPr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111" name="LeftArrow">
              <a:extLst>
                <a:ext uri="{FF2B5EF4-FFF2-40B4-BE49-F238E27FC236}">
                  <a16:creationId xmlns:a16="http://schemas.microsoft.com/office/drawing/2014/main" id="{CFB36699-6700-4E69-B6EA-2031104436CB}"/>
                </a:ext>
              </a:extLst>
            </p:cNvPr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112" name="MonthYear">
              <a:extLst>
                <a:ext uri="{FF2B5EF4-FFF2-40B4-BE49-F238E27FC236}">
                  <a16:creationId xmlns:a16="http://schemas.microsoft.com/office/drawing/2014/main" id="{8530D944-2CFB-4D87-AC2E-8B573EC323FB}"/>
                </a:ext>
              </a:extLst>
            </p:cNvPr>
            <p:cNvSpPr txBox="1"/>
            <p:nvPr/>
          </p:nvSpPr>
          <p:spPr>
            <a:xfrm>
              <a:off x="3804614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/>
            </a:bodyPr>
            <a:lstStyle/>
            <a:p>
              <a:pPr algn="ctr"/>
              <a:r>
                <a:rPr lang="en-US" sz="105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October, 2010</a:t>
              </a:r>
            </a:p>
          </p:txBody>
        </p:sp>
        <p:sp>
          <p:nvSpPr>
            <p:cNvPr id="113" name="AutoShape 6">
              <a:extLst>
                <a:ext uri="{FF2B5EF4-FFF2-40B4-BE49-F238E27FC236}">
                  <a16:creationId xmlns:a16="http://schemas.microsoft.com/office/drawing/2014/main" id="{C6163543-9750-4982-82CB-250F98D808F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114" name="DateGrid">
              <a:extLst>
                <a:ext uri="{FF2B5EF4-FFF2-40B4-BE49-F238E27FC236}">
                  <a16:creationId xmlns:a16="http://schemas.microsoft.com/office/drawing/2014/main" id="{C25D2065-14BB-418D-AAF2-F596894A4B3D}"/>
                </a:ext>
              </a:extLst>
            </p:cNvPr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115" name="Rectangle 8">
                <a:extLst>
                  <a:ext uri="{FF2B5EF4-FFF2-40B4-BE49-F238E27FC236}">
                    <a16:creationId xmlns:a16="http://schemas.microsoft.com/office/drawing/2014/main" id="{4F78C5AD-12B1-4B4E-AFB6-E30C3DE74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6" name="Rectangle 9">
                <a:extLst>
                  <a:ext uri="{FF2B5EF4-FFF2-40B4-BE49-F238E27FC236}">
                    <a16:creationId xmlns:a16="http://schemas.microsoft.com/office/drawing/2014/main" id="{62E55B9A-A414-4888-8147-9CC5F6F4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" name="Rectangle 10">
                <a:extLst>
                  <a:ext uri="{FF2B5EF4-FFF2-40B4-BE49-F238E27FC236}">
                    <a16:creationId xmlns:a16="http://schemas.microsoft.com/office/drawing/2014/main" id="{F4AD4454-0978-4013-BB18-995441CA9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8" name="Rectangle 11">
                <a:extLst>
                  <a:ext uri="{FF2B5EF4-FFF2-40B4-BE49-F238E27FC236}">
                    <a16:creationId xmlns:a16="http://schemas.microsoft.com/office/drawing/2014/main" id="{906585AB-19D9-47F0-AB01-274D527F3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4443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9" name="Rectangle 12">
                <a:extLst>
                  <a:ext uri="{FF2B5EF4-FFF2-40B4-BE49-F238E27FC236}">
                    <a16:creationId xmlns:a16="http://schemas.microsoft.com/office/drawing/2014/main" id="{76224806-4CB9-49D3-93F0-8092AA505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Rectangle 13">
                <a:extLst>
                  <a:ext uri="{FF2B5EF4-FFF2-40B4-BE49-F238E27FC236}">
                    <a16:creationId xmlns:a16="http://schemas.microsoft.com/office/drawing/2014/main" id="{BAF0CAA0-3CD9-433C-8EA3-0517EE41E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" name="Rectangle 14">
                <a:extLst>
                  <a:ext uri="{FF2B5EF4-FFF2-40B4-BE49-F238E27FC236}">
                    <a16:creationId xmlns:a16="http://schemas.microsoft.com/office/drawing/2014/main" id="{BE0763E3-CC25-4F1D-9A52-53F345E74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" name="Rectangle 15">
                <a:extLst>
                  <a:ext uri="{FF2B5EF4-FFF2-40B4-BE49-F238E27FC236}">
                    <a16:creationId xmlns:a16="http://schemas.microsoft.com/office/drawing/2014/main" id="{0A4A8961-7D74-4581-98F5-E989AF905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" name="Rectangle 16">
                <a:extLst>
                  <a:ext uri="{FF2B5EF4-FFF2-40B4-BE49-F238E27FC236}">
                    <a16:creationId xmlns:a16="http://schemas.microsoft.com/office/drawing/2014/main" id="{9B629E63-836A-4E90-907F-A42870A9CC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" name="Rectangle 17">
                <a:extLst>
                  <a:ext uri="{FF2B5EF4-FFF2-40B4-BE49-F238E27FC236}">
                    <a16:creationId xmlns:a16="http://schemas.microsoft.com/office/drawing/2014/main" id="{E3FEFEBD-FC1B-4E73-B9C4-24DE30D7E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Rectangle 18">
                <a:extLst>
                  <a:ext uri="{FF2B5EF4-FFF2-40B4-BE49-F238E27FC236}">
                    <a16:creationId xmlns:a16="http://schemas.microsoft.com/office/drawing/2014/main" id="{90A1E64A-647E-44D9-8CAB-B69998D13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" name="Rectangle 19">
                <a:extLst>
                  <a:ext uri="{FF2B5EF4-FFF2-40B4-BE49-F238E27FC236}">
                    <a16:creationId xmlns:a16="http://schemas.microsoft.com/office/drawing/2014/main" id="{C2D28D40-4F51-403B-88B2-C59C7892D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7" name="Rectangle 20">
                <a:extLst>
                  <a:ext uri="{FF2B5EF4-FFF2-40B4-BE49-F238E27FC236}">
                    <a16:creationId xmlns:a16="http://schemas.microsoft.com/office/drawing/2014/main" id="{ACDAFB44-D9EE-4AAC-ABC8-9F2B936C3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Rectangle 21">
                <a:extLst>
                  <a:ext uri="{FF2B5EF4-FFF2-40B4-BE49-F238E27FC236}">
                    <a16:creationId xmlns:a16="http://schemas.microsoft.com/office/drawing/2014/main" id="{803FD428-6FA3-4706-9946-2858FFB07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" name="Rectangle 22">
                <a:extLst>
                  <a:ext uri="{FF2B5EF4-FFF2-40B4-BE49-F238E27FC236}">
                    <a16:creationId xmlns:a16="http://schemas.microsoft.com/office/drawing/2014/main" id="{85114263-8CA4-4081-9180-B80937F36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0" name="Rectangle 23">
                <a:extLst>
                  <a:ext uri="{FF2B5EF4-FFF2-40B4-BE49-F238E27FC236}">
                    <a16:creationId xmlns:a16="http://schemas.microsoft.com/office/drawing/2014/main" id="{E8868468-9488-4B3C-A41C-5606263F2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" name="Rectangle 24">
                <a:extLst>
                  <a:ext uri="{FF2B5EF4-FFF2-40B4-BE49-F238E27FC236}">
                    <a16:creationId xmlns:a16="http://schemas.microsoft.com/office/drawing/2014/main" id="{344C4534-6A26-49E3-8996-F7FF1810C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" name="Rectangle 25">
                <a:extLst>
                  <a:ext uri="{FF2B5EF4-FFF2-40B4-BE49-F238E27FC236}">
                    <a16:creationId xmlns:a16="http://schemas.microsoft.com/office/drawing/2014/main" id="{77E80191-EFB6-42FE-AB73-C36826C69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" name="Rectangle 26">
                <a:extLst>
                  <a:ext uri="{FF2B5EF4-FFF2-40B4-BE49-F238E27FC236}">
                    <a16:creationId xmlns:a16="http://schemas.microsoft.com/office/drawing/2014/main" id="{1ABD976B-5CA2-40EF-A6CB-BB5723F67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4" name="Rectangle 27">
                <a:extLst>
                  <a:ext uri="{FF2B5EF4-FFF2-40B4-BE49-F238E27FC236}">
                    <a16:creationId xmlns:a16="http://schemas.microsoft.com/office/drawing/2014/main" id="{33184CD3-245D-4C30-80D3-1EF925536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28">
                <a:extLst>
                  <a:ext uri="{FF2B5EF4-FFF2-40B4-BE49-F238E27FC236}">
                    <a16:creationId xmlns:a16="http://schemas.microsoft.com/office/drawing/2014/main" id="{03869D90-66E5-4990-96ED-419047ACE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" name="Rectangle 29">
                <a:extLst>
                  <a:ext uri="{FF2B5EF4-FFF2-40B4-BE49-F238E27FC236}">
                    <a16:creationId xmlns:a16="http://schemas.microsoft.com/office/drawing/2014/main" id="{675E3EE6-7062-4374-A752-E3B56C0A1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" name="Rectangle 30">
                <a:extLst>
                  <a:ext uri="{FF2B5EF4-FFF2-40B4-BE49-F238E27FC236}">
                    <a16:creationId xmlns:a16="http://schemas.microsoft.com/office/drawing/2014/main" id="{EF9BDEF0-C893-4DEF-9406-4D65E1B72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8" name="Rectangle 31">
                <a:extLst>
                  <a:ext uri="{FF2B5EF4-FFF2-40B4-BE49-F238E27FC236}">
                    <a16:creationId xmlns:a16="http://schemas.microsoft.com/office/drawing/2014/main" id="{B5F6FCDE-6110-45CF-AB59-4D72C8EA0F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9" name="Rectangle 32">
                <a:extLst>
                  <a:ext uri="{FF2B5EF4-FFF2-40B4-BE49-F238E27FC236}">
                    <a16:creationId xmlns:a16="http://schemas.microsoft.com/office/drawing/2014/main" id="{965624DD-0D02-46EC-AD05-CCD2A460B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0" name="Rectangle 33">
                <a:extLst>
                  <a:ext uri="{FF2B5EF4-FFF2-40B4-BE49-F238E27FC236}">
                    <a16:creationId xmlns:a16="http://schemas.microsoft.com/office/drawing/2014/main" id="{7973F5E5-DD46-4F5F-914D-D3F7D2188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1" name="Rectangle 34">
                <a:extLst>
                  <a:ext uri="{FF2B5EF4-FFF2-40B4-BE49-F238E27FC236}">
                    <a16:creationId xmlns:a16="http://schemas.microsoft.com/office/drawing/2014/main" id="{77EFC909-3EA7-4EC5-9215-8A94D782F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2" name="Rectangle 35">
                <a:extLst>
                  <a:ext uri="{FF2B5EF4-FFF2-40B4-BE49-F238E27FC236}">
                    <a16:creationId xmlns:a16="http://schemas.microsoft.com/office/drawing/2014/main" id="{115EC2F5-1B1B-47E0-AD3D-D5EB76B8E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3" name="Rectangle 36">
                <a:extLst>
                  <a:ext uri="{FF2B5EF4-FFF2-40B4-BE49-F238E27FC236}">
                    <a16:creationId xmlns:a16="http://schemas.microsoft.com/office/drawing/2014/main" id="{36E38249-60FA-4BA1-87FE-D169BEAEF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4" name="Rectangle 37">
                <a:extLst>
                  <a:ext uri="{FF2B5EF4-FFF2-40B4-BE49-F238E27FC236}">
                    <a16:creationId xmlns:a16="http://schemas.microsoft.com/office/drawing/2014/main" id="{7D3F0589-B5A5-446D-99D5-C5BC98F93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5" name="Rectangle 38">
                <a:extLst>
                  <a:ext uri="{FF2B5EF4-FFF2-40B4-BE49-F238E27FC236}">
                    <a16:creationId xmlns:a16="http://schemas.microsoft.com/office/drawing/2014/main" id="{A4DB0136-3DEE-4F5B-8C52-07D6CE4F4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6" name="Rectangle 39">
                <a:extLst>
                  <a:ext uri="{FF2B5EF4-FFF2-40B4-BE49-F238E27FC236}">
                    <a16:creationId xmlns:a16="http://schemas.microsoft.com/office/drawing/2014/main" id="{FEB9F00B-B9E8-4A11-8391-4E54EEE39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7" name="Rectangle 40">
                <a:extLst>
                  <a:ext uri="{FF2B5EF4-FFF2-40B4-BE49-F238E27FC236}">
                    <a16:creationId xmlns:a16="http://schemas.microsoft.com/office/drawing/2014/main" id="{F07F12E7-9B57-47F7-9537-1AF43D7BC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8" name="Rectangle 41">
                <a:extLst>
                  <a:ext uri="{FF2B5EF4-FFF2-40B4-BE49-F238E27FC236}">
                    <a16:creationId xmlns:a16="http://schemas.microsoft.com/office/drawing/2014/main" id="{A0DDD0EC-A188-48F6-A2EC-D349AF4D7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9" name="Rectangle 42">
                <a:extLst>
                  <a:ext uri="{FF2B5EF4-FFF2-40B4-BE49-F238E27FC236}">
                    <a16:creationId xmlns:a16="http://schemas.microsoft.com/office/drawing/2014/main" id="{93B8F942-543A-4458-8BA0-3BEDCE149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0" name="Rectangle 43">
                <a:extLst>
                  <a:ext uri="{FF2B5EF4-FFF2-40B4-BE49-F238E27FC236}">
                    <a16:creationId xmlns:a16="http://schemas.microsoft.com/office/drawing/2014/main" id="{4017AA8C-9825-4AEA-BE92-248147125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1" name="Rectangle 44">
                <a:extLst>
                  <a:ext uri="{FF2B5EF4-FFF2-40B4-BE49-F238E27FC236}">
                    <a16:creationId xmlns:a16="http://schemas.microsoft.com/office/drawing/2014/main" id="{920BD9D3-53E6-4DFD-AF86-4F4D90B70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2" name="Rectangle 45">
                <a:extLst>
                  <a:ext uri="{FF2B5EF4-FFF2-40B4-BE49-F238E27FC236}">
                    <a16:creationId xmlns:a16="http://schemas.microsoft.com/office/drawing/2014/main" id="{DF62002C-F261-4936-A013-4F05E466F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3" name="Rectangle 46">
                <a:extLst>
                  <a:ext uri="{FF2B5EF4-FFF2-40B4-BE49-F238E27FC236}">
                    <a16:creationId xmlns:a16="http://schemas.microsoft.com/office/drawing/2014/main" id="{EA180497-40BC-4536-A4B1-DC9D1DDEE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4" name="Rectangle 47">
                <a:extLst>
                  <a:ext uri="{FF2B5EF4-FFF2-40B4-BE49-F238E27FC236}">
                    <a16:creationId xmlns:a16="http://schemas.microsoft.com/office/drawing/2014/main" id="{54F0254C-3683-41F9-BF2F-63F1B0531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5" name="Rectangle 48">
                <a:extLst>
                  <a:ext uri="{FF2B5EF4-FFF2-40B4-BE49-F238E27FC236}">
                    <a16:creationId xmlns:a16="http://schemas.microsoft.com/office/drawing/2014/main" id="{AC3D21DE-EC2B-462B-BB43-48A595BCF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6" name="Rectangle 49">
                <a:extLst>
                  <a:ext uri="{FF2B5EF4-FFF2-40B4-BE49-F238E27FC236}">
                    <a16:creationId xmlns:a16="http://schemas.microsoft.com/office/drawing/2014/main" id="{FA48F464-4682-4139-ADE1-25923157D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7" name="Rectangle 50">
                <a:extLst>
                  <a:ext uri="{FF2B5EF4-FFF2-40B4-BE49-F238E27FC236}">
                    <a16:creationId xmlns:a16="http://schemas.microsoft.com/office/drawing/2014/main" id="{406300F4-008E-4B67-8557-B549723D1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8" name="Rectangle 51">
                <a:extLst>
                  <a:ext uri="{FF2B5EF4-FFF2-40B4-BE49-F238E27FC236}">
                    <a16:creationId xmlns:a16="http://schemas.microsoft.com/office/drawing/2014/main" id="{FD654D15-EF4E-4518-847C-68353CEAE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9" name="Rectangle 52">
                <a:extLst>
                  <a:ext uri="{FF2B5EF4-FFF2-40B4-BE49-F238E27FC236}">
                    <a16:creationId xmlns:a16="http://schemas.microsoft.com/office/drawing/2014/main" id="{BE9FFFFB-5440-4DEA-925A-9F7DCABF5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0" name="Rectangle 53">
                <a:extLst>
                  <a:ext uri="{FF2B5EF4-FFF2-40B4-BE49-F238E27FC236}">
                    <a16:creationId xmlns:a16="http://schemas.microsoft.com/office/drawing/2014/main" id="{6228B54F-0B75-47E3-8D6A-0067D317D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1" name="Rectangle 54">
                <a:extLst>
                  <a:ext uri="{FF2B5EF4-FFF2-40B4-BE49-F238E27FC236}">
                    <a16:creationId xmlns:a16="http://schemas.microsoft.com/office/drawing/2014/main" id="{F3418696-09A2-4EFB-977F-C315E55F5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2" name="Rectangle 55">
                <a:extLst>
                  <a:ext uri="{FF2B5EF4-FFF2-40B4-BE49-F238E27FC236}">
                    <a16:creationId xmlns:a16="http://schemas.microsoft.com/office/drawing/2014/main" id="{3C3636FD-9C4C-439B-88EA-E53CBA82B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3" name="Rectangle 56">
                <a:extLst>
                  <a:ext uri="{FF2B5EF4-FFF2-40B4-BE49-F238E27FC236}">
                    <a16:creationId xmlns:a16="http://schemas.microsoft.com/office/drawing/2014/main" id="{2CE9544F-EF21-402D-B1CE-46B55F5A5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4" name="Rectangle 57">
                <a:extLst>
                  <a:ext uri="{FF2B5EF4-FFF2-40B4-BE49-F238E27FC236}">
                    <a16:creationId xmlns:a16="http://schemas.microsoft.com/office/drawing/2014/main" id="{D2F95196-F6EC-4BD2-8167-2FC6B573D9A4}"/>
                  </a:ext>
                </a:extLst>
              </p:cNvPr>
              <p:cNvSpPr/>
              <p:nvPr/>
            </p:nvSpPr>
            <p:spPr>
              <a:xfrm>
                <a:off x="5024192" y="3281405"/>
                <a:ext cx="171546" cy="158558"/>
              </a:xfrm>
              <a:prstGeom prst="rect">
                <a:avLst/>
              </a:prstGeom>
              <a:solidFill>
                <a:srgbClr val="FFFFFF">
                  <a:lumMod val="50000"/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289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sPhone">
            <a:extLst>
              <a:ext uri="{FF2B5EF4-FFF2-40B4-BE49-F238E27FC236}">
                <a16:creationId xmlns:a16="http://schemas.microsoft.com/office/drawing/2014/main" id="{5C1D82B8-E669-4C38-B1F5-91399B6EC9E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26241" y="0"/>
            <a:ext cx="3464995" cy="6857998"/>
            <a:chOff x="2839503" y="1"/>
            <a:chExt cx="3464995" cy="6857998"/>
          </a:xfrm>
        </p:grpSpPr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D5D7F309-2AFC-4834-953C-068AFD357305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6">
                <a:extLst>
                  <a:ext uri="{FF2B5EF4-FFF2-40B4-BE49-F238E27FC236}">
                    <a16:creationId xmlns:a16="http://schemas.microsoft.com/office/drawing/2014/main" id="{A905A8DF-A231-44BB-A959-3236892F7E86}"/>
                  </a:ext>
                </a:extLst>
              </p:cNvPr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7">
                <a:extLst>
                  <a:ext uri="{FF2B5EF4-FFF2-40B4-BE49-F238E27FC236}">
                    <a16:creationId xmlns:a16="http://schemas.microsoft.com/office/drawing/2014/main" id="{F39D8A48-E4BB-4582-8F5C-32B7D8DFC3DA}"/>
                  </a:ext>
                </a:extLst>
              </p:cNvPr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A6CA5C84-F842-4B6C-8443-BC9369D5C8B5}"/>
                  </a:ext>
                </a:extLst>
              </p:cNvPr>
              <p:cNvSpPr/>
              <p:nvPr userDrawn="1"/>
            </p:nvSpPr>
            <p:spPr>
              <a:xfrm>
                <a:off x="3050294" y="482053"/>
                <a:ext cx="3038085" cy="507492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eft Arrow 9">
                <a:extLst>
                  <a:ext uri="{FF2B5EF4-FFF2-40B4-BE49-F238E27FC236}">
                    <a16:creationId xmlns:a16="http://schemas.microsoft.com/office/drawing/2014/main" id="{8121453E-A1F7-4B0E-B6C3-B29F8D75F543}"/>
                  </a:ext>
                </a:extLst>
              </p:cNvPr>
              <p:cNvSpPr/>
              <p:nvPr userDrawn="1"/>
            </p:nvSpPr>
            <p:spPr>
              <a:xfrm>
                <a:off x="3300730" y="6215335"/>
                <a:ext cx="270769" cy="117324"/>
              </a:xfrm>
              <a:prstGeom prst="leftArrow">
                <a:avLst>
                  <a:gd name="adj1" fmla="val 0"/>
                  <a:gd name="adj2" fmla="val 91165"/>
                </a:avLst>
              </a:prstGeom>
              <a:no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Group 10">
                <a:extLst>
                  <a:ext uri="{FF2B5EF4-FFF2-40B4-BE49-F238E27FC236}">
                    <a16:creationId xmlns:a16="http://schemas.microsoft.com/office/drawing/2014/main" id="{AA5F5B4D-CA78-4CCE-9E95-2E1CAAEF8D0F}"/>
                  </a:ext>
                </a:extLst>
              </p:cNvPr>
              <p:cNvGrpSpPr/>
              <p:nvPr/>
            </p:nvGrpSpPr>
            <p:grpSpPr>
              <a:xfrm rot="21384124">
                <a:off x="4457215" y="6161552"/>
                <a:ext cx="212326" cy="227346"/>
                <a:chOff x="4194362" y="5874647"/>
                <a:chExt cx="252148" cy="269985"/>
              </a:xfrm>
              <a:solidFill>
                <a:srgbClr val="FFFFFF"/>
              </a:solidFill>
            </p:grpSpPr>
            <p:sp>
              <p:nvSpPr>
                <p:cNvPr id="15" name="Flowchart: Stored Data 12">
                  <a:extLst>
                    <a:ext uri="{FF2B5EF4-FFF2-40B4-BE49-F238E27FC236}">
                      <a16:creationId xmlns:a16="http://schemas.microsoft.com/office/drawing/2014/main" id="{E16D693E-3C4B-41F1-84FB-75244A32066B}"/>
                    </a:ext>
                  </a:extLst>
                </p:cNvPr>
                <p:cNvSpPr/>
                <p:nvPr/>
              </p:nvSpPr>
              <p:spPr>
                <a:xfrm rot="6230930">
                  <a:off x="4218638" y="5878261"/>
                  <a:ext cx="115927" cy="108699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Flowchart: Stored Data 13">
                  <a:extLst>
                    <a:ext uri="{FF2B5EF4-FFF2-40B4-BE49-F238E27FC236}">
                      <a16:creationId xmlns:a16="http://schemas.microsoft.com/office/drawing/2014/main" id="{E55435E4-29A4-4726-B604-D416C0A99AF2}"/>
                    </a:ext>
                  </a:extLst>
                </p:cNvPr>
                <p:cNvSpPr/>
                <p:nvPr/>
              </p:nvSpPr>
              <p:spPr>
                <a:xfrm rot="6230930">
                  <a:off x="4190748" y="5989157"/>
                  <a:ext cx="115927" cy="108699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Flowchart: Stored Data 14">
                  <a:extLst>
                    <a:ext uri="{FF2B5EF4-FFF2-40B4-BE49-F238E27FC236}">
                      <a16:creationId xmlns:a16="http://schemas.microsoft.com/office/drawing/2014/main" id="{2301D430-B172-4F68-AA83-AA2D5EFF3EEE}"/>
                    </a:ext>
                  </a:extLst>
                </p:cNvPr>
                <p:cNvSpPr/>
                <p:nvPr/>
              </p:nvSpPr>
              <p:spPr>
                <a:xfrm rot="16979296">
                  <a:off x="4335573" y="5922200"/>
                  <a:ext cx="114310" cy="107565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Flowchart: Stored Data 15">
                  <a:extLst>
                    <a:ext uri="{FF2B5EF4-FFF2-40B4-BE49-F238E27FC236}">
                      <a16:creationId xmlns:a16="http://schemas.microsoft.com/office/drawing/2014/main" id="{39EA63AA-7C98-419F-B7AE-64599CE37CAF}"/>
                    </a:ext>
                  </a:extLst>
                </p:cNvPr>
                <p:cNvSpPr/>
                <p:nvPr/>
              </p:nvSpPr>
              <p:spPr>
                <a:xfrm rot="16979296">
                  <a:off x="4307999" y="6032886"/>
                  <a:ext cx="115927" cy="107565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4" name="Rounded Rectangle 11">
                <a:extLst>
                  <a:ext uri="{FF2B5EF4-FFF2-40B4-BE49-F238E27FC236}">
                    <a16:creationId xmlns:a16="http://schemas.microsoft.com/office/drawing/2014/main" id="{D700B15E-0F81-4D56-BE4F-0F30EB45157D}"/>
                  </a:ext>
                </a:extLst>
              </p:cNvPr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pic>
          <p:nvPicPr>
            <p:cNvPr id="6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E8740AD7-3AD5-4CBD-BACE-1535032F04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Retângulo 25">
            <a:extLst>
              <a:ext uri="{FF2B5EF4-FFF2-40B4-BE49-F238E27FC236}">
                <a16:creationId xmlns:a16="http://schemas.microsoft.com/office/drawing/2014/main" id="{8808F9F3-802A-4585-BB5B-30376F4A07D3}"/>
              </a:ext>
            </a:extLst>
          </p:cNvPr>
          <p:cNvSpPr/>
          <p:nvPr/>
        </p:nvSpPr>
        <p:spPr>
          <a:xfrm>
            <a:off x="341283" y="717445"/>
            <a:ext cx="3038698" cy="328775"/>
          </a:xfrm>
          <a:prstGeom prst="rect">
            <a:avLst/>
          </a:prstGeom>
          <a:solidFill>
            <a:srgbClr val="ED7F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     </a:t>
            </a:r>
            <a:r>
              <a:rPr lang="pt-BR" b="1" dirty="0"/>
              <a:t>Contato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C3D5C28-53A6-48EA-B79F-D6A4B8626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932" y="492760"/>
            <a:ext cx="3018436" cy="211654"/>
          </a:xfrm>
          <a:prstGeom prst="rect">
            <a:avLst/>
          </a:prstGeo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9B010413-E20A-4505-A699-22661CECD045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81068" y="716529"/>
            <a:ext cx="337500" cy="33750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6519E25D-2EF0-42B3-8F1B-8923FA0CD1CC}"/>
              </a:ext>
            </a:extLst>
          </p:cNvPr>
          <p:cNvSpPr txBox="1"/>
          <p:nvPr/>
        </p:nvSpPr>
        <p:spPr>
          <a:xfrm>
            <a:off x="7397262" y="3083662"/>
            <a:ext cx="191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TELA CONTATO</a:t>
            </a: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0288ECDB-0789-497E-8A94-655EDA95E63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39817" y="3462244"/>
            <a:ext cx="2873071" cy="891556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pt-BR" sz="1400" b="1" dirty="0"/>
              <a:t>Nosso endereço:</a:t>
            </a:r>
          </a:p>
          <a:p>
            <a:pPr algn="ctr"/>
            <a:r>
              <a:rPr lang="pt-BR" sz="1400" dirty="0"/>
              <a:t>Rua Guaipá, 678 – Vila Leopoldina - SP</a:t>
            </a:r>
          </a:p>
          <a:p>
            <a:pPr algn="ctr"/>
            <a:r>
              <a:rPr lang="pt-BR" sz="1400" b="1" dirty="0"/>
              <a:t>Telefone:</a:t>
            </a:r>
          </a:p>
          <a:p>
            <a:pPr algn="ctr"/>
            <a:r>
              <a:rPr lang="pt-BR" sz="1400" dirty="0"/>
              <a:t> (11) 3834-4111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1" name="Picture 1">
            <a:hlinkClick r:id="rId8" action="ppaction://hlinksldjump"/>
            <a:extLst>
              <a:ext uri="{FF2B5EF4-FFF2-40B4-BE49-F238E27FC236}">
                <a16:creationId xmlns:a16="http://schemas.microsoft.com/office/drawing/2014/main" id="{D0C1D88E-0722-4257-A9A3-93794A195ED2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16" y="814174"/>
            <a:ext cx="213843" cy="185950"/>
          </a:xfrm>
          <a:prstGeom prst="rect">
            <a:avLst/>
          </a:prstGeom>
        </p:spPr>
      </p:pic>
      <p:pic>
        <p:nvPicPr>
          <p:cNvPr id="28" name="StreetMap">
            <a:extLst>
              <a:ext uri="{FF2B5EF4-FFF2-40B4-BE49-F238E27FC236}">
                <a16:creationId xmlns:a16="http://schemas.microsoft.com/office/drawing/2014/main" id="{334EAC12-0964-4E1E-AC9E-9ECFFDEA8D80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7" y="4380798"/>
            <a:ext cx="2873071" cy="10891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F02BC0A0-E5A9-452C-B053-15208F6F4CBA}"/>
              </a:ext>
            </a:extLst>
          </p:cNvPr>
          <p:cNvSpPr txBox="1"/>
          <p:nvPr/>
        </p:nvSpPr>
        <p:spPr>
          <a:xfrm>
            <a:off x="513265" y="1071609"/>
            <a:ext cx="262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>
                <a:solidFill>
                  <a:schemeClr val="bg1">
                    <a:lumMod val="50000"/>
                  </a:schemeClr>
                </a:solidFill>
              </a:rPr>
              <a:t>Entre em contato: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5B1FF40-31FA-49BB-A6E0-33B31508E8FE}"/>
              </a:ext>
            </a:extLst>
          </p:cNvPr>
          <p:cNvSpPr txBox="1"/>
          <p:nvPr/>
        </p:nvSpPr>
        <p:spPr>
          <a:xfrm>
            <a:off x="1474671" y="1351265"/>
            <a:ext cx="705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Nome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9A50BDA-4813-4046-9769-3BC9ACE6E6E0}"/>
              </a:ext>
            </a:extLst>
          </p:cNvPr>
          <p:cNvSpPr/>
          <p:nvPr/>
        </p:nvSpPr>
        <p:spPr>
          <a:xfrm>
            <a:off x="863101" y="1592681"/>
            <a:ext cx="1943406" cy="2510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B542908C-9710-482D-A62E-83D754B03D9E}"/>
              </a:ext>
            </a:extLst>
          </p:cNvPr>
          <p:cNvSpPr/>
          <p:nvPr/>
        </p:nvSpPr>
        <p:spPr>
          <a:xfrm>
            <a:off x="855939" y="2121892"/>
            <a:ext cx="1943406" cy="2510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A20136E-5B91-466A-BD38-2B4C789E3569}"/>
              </a:ext>
            </a:extLst>
          </p:cNvPr>
          <p:cNvSpPr/>
          <p:nvPr/>
        </p:nvSpPr>
        <p:spPr>
          <a:xfrm>
            <a:off x="851292" y="2669361"/>
            <a:ext cx="1943406" cy="42749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6E1943D-0A9B-4A69-90F4-365F7495B773}"/>
              </a:ext>
            </a:extLst>
          </p:cNvPr>
          <p:cNvSpPr txBox="1"/>
          <p:nvPr/>
        </p:nvSpPr>
        <p:spPr>
          <a:xfrm>
            <a:off x="1474671" y="1868629"/>
            <a:ext cx="705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E-mail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D4DF55E-3ED0-4CEE-A4C8-4B0B4521E99D}"/>
              </a:ext>
            </a:extLst>
          </p:cNvPr>
          <p:cNvSpPr txBox="1"/>
          <p:nvPr/>
        </p:nvSpPr>
        <p:spPr>
          <a:xfrm>
            <a:off x="1304406" y="2398465"/>
            <a:ext cx="1031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Mensagem</a:t>
            </a:r>
          </a:p>
        </p:txBody>
      </p:sp>
      <p:sp>
        <p:nvSpPr>
          <p:cNvPr id="29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345B878B-022C-4AFB-BA20-3B253474D6E0}"/>
              </a:ext>
            </a:extLst>
          </p:cNvPr>
          <p:cNvSpPr/>
          <p:nvPr/>
        </p:nvSpPr>
        <p:spPr>
          <a:xfrm>
            <a:off x="851292" y="3197558"/>
            <a:ext cx="1955215" cy="251044"/>
          </a:xfrm>
          <a:prstGeom prst="roundRect">
            <a:avLst/>
          </a:prstGeom>
          <a:solidFill>
            <a:srgbClr val="ED7FA3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Enviar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A1690063-9609-4C5C-9AC1-4F720EA8A4A7}"/>
              </a:ext>
            </a:extLst>
          </p:cNvPr>
          <p:cNvSpPr/>
          <p:nvPr/>
        </p:nvSpPr>
        <p:spPr>
          <a:xfrm>
            <a:off x="352910" y="493499"/>
            <a:ext cx="3028755" cy="251373"/>
          </a:xfrm>
          <a:prstGeom prst="rect">
            <a:avLst/>
          </a:prstGeom>
          <a:solidFill>
            <a:srgbClr val="EB2D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b="1" dirty="0"/>
              <a:t>11:50</a:t>
            </a:r>
          </a:p>
        </p:txBody>
      </p:sp>
      <p:pic>
        <p:nvPicPr>
          <p:cNvPr id="36" name="Gráfico 35" descr="Engrenagem única">
            <a:extLst>
              <a:ext uri="{FF2B5EF4-FFF2-40B4-BE49-F238E27FC236}">
                <a16:creationId xmlns:a16="http://schemas.microsoft.com/office/drawing/2014/main" id="{469FB940-F771-4A63-8505-5D64E691F7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3138" y="532958"/>
            <a:ext cx="191503" cy="191503"/>
          </a:xfrm>
          <a:prstGeom prst="rect">
            <a:avLst/>
          </a:prstGeom>
        </p:spPr>
      </p:pic>
      <p:pic>
        <p:nvPicPr>
          <p:cNvPr id="41" name="Gráfico 40" descr="Sinal">
            <a:extLst>
              <a:ext uri="{FF2B5EF4-FFF2-40B4-BE49-F238E27FC236}">
                <a16:creationId xmlns:a16="http://schemas.microsoft.com/office/drawing/2014/main" id="{295249D8-A68B-4900-ACAC-837D347238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36986" y="533309"/>
            <a:ext cx="190800" cy="190800"/>
          </a:xfrm>
          <a:prstGeom prst="rect">
            <a:avLst/>
          </a:prstGeom>
        </p:spPr>
      </p:pic>
      <p:pic>
        <p:nvPicPr>
          <p:cNvPr id="39" name="Gráfico 38" descr="WiFi">
            <a:extLst>
              <a:ext uri="{FF2B5EF4-FFF2-40B4-BE49-F238E27FC236}">
                <a16:creationId xmlns:a16="http://schemas.microsoft.com/office/drawing/2014/main" id="{2B80A90D-9E91-498A-B6D5-578426076C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85210" y="532664"/>
            <a:ext cx="190800" cy="190800"/>
          </a:xfrm>
          <a:prstGeom prst="rect">
            <a:avLst/>
          </a:prstGeom>
        </p:spPr>
      </p:pic>
      <p:pic>
        <p:nvPicPr>
          <p:cNvPr id="43" name="Gráfico 42" descr="Bateria cheia">
            <a:extLst>
              <a:ext uri="{FF2B5EF4-FFF2-40B4-BE49-F238E27FC236}">
                <a16:creationId xmlns:a16="http://schemas.microsoft.com/office/drawing/2014/main" id="{09FE9C02-F40B-4032-8D9F-9095EA2549C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6200000">
            <a:off x="3188762" y="517361"/>
            <a:ext cx="190800" cy="190800"/>
          </a:xfrm>
          <a:prstGeom prst="rect">
            <a:avLst/>
          </a:prstGeom>
        </p:spPr>
      </p:pic>
      <p:sp>
        <p:nvSpPr>
          <p:cNvPr id="45" name="Retângulo: Único Canto Recortado 44">
            <a:extLst>
              <a:ext uri="{FF2B5EF4-FFF2-40B4-BE49-F238E27FC236}">
                <a16:creationId xmlns:a16="http://schemas.microsoft.com/office/drawing/2014/main" id="{C820CC79-E20B-46D3-B17E-E84C7E7BAE22}"/>
              </a:ext>
            </a:extLst>
          </p:cNvPr>
          <p:cNvSpPr/>
          <p:nvPr/>
        </p:nvSpPr>
        <p:spPr>
          <a:xfrm rot="16200000">
            <a:off x="964586" y="552753"/>
            <a:ext cx="190800" cy="132863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509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101.xml><?xml version="1.0" encoding="utf-8"?>
<Control xmlns="http://schemas.microsoft.com/VisualStudio/2011/storyboarding/control">
  <Id Name="System.Storyboarding.WindowsApps.DateTimePicker" Revision="1" Stencil="System.Storyboarding.WindowsApps" StencilVersion="0.1"/>
</Control>
</file>

<file path=customXml/item10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04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05.xml><?xml version="1.0" encoding="utf-8"?>
<Control xmlns="http://schemas.microsoft.com/VisualStudio/2011/storyboarding/control">
  <Id Name="a2c8d44d-9667-4c53-9e49-e310e6246c4a" RevisionId="9b2c8de1-5094-4c28-9871-718be66a8830" Stencil="172d6d98-e5c9-42e9-a209-79f7a94bbd38" StencilRevisionId="00000000-0000-0000-0000-000000000000" StencilVersion="0.0"/>
</Control>
</file>

<file path=customXml/item106.xml><?xml version="1.0" encoding="utf-8"?>
<Control xmlns="http://schemas.microsoft.com/VisualStudio/2011/storyboarding/control">
  <Id Name="System.Storyboarding.Icons.WiFi" Revision="1" Stencil="System.Storyboarding.Icons" StencilVersion="0.1"/>
</Control>
</file>

<file path=customXml/item107.xml><?xml version="1.0" encoding="utf-8"?>
<Control xmlns="http://schemas.microsoft.com/VisualStudio/2011/storyboarding/control">
  <Id Name="e277fcca-87a5-46f1-894d-312df1ee4e3f" RevisionId="28251bc5-c0d8-4cb4-be58-e5c107be1f2b" Stencil="172d6d98-e5c9-42e9-a209-79f7a94bbd38" StencilRevisionId="00000000-0000-0000-0000-000000000000" StencilVersion="0.0"/>
</Control>
</file>

<file path=customXml/item10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09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110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11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112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11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15.xml><?xml version="1.0" encoding="utf-8"?>
<Control xmlns="http://schemas.microsoft.com/VisualStudio/2011/storyboarding/control">
  <Id Name="System.Storyboarding.Icons.WiFi" Revision="1" Stencil="System.Storyboarding.Icons" StencilVersion="0.1"/>
</Control>
</file>

<file path=customXml/item116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17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1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20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21.xml><?xml version="1.0" encoding="utf-8"?>
<Control xmlns="http://schemas.microsoft.com/VisualStudio/2011/storyboarding/control">
  <Id Name="e277fcca-87a5-46f1-894d-312df1ee4e3f" RevisionId="28251bc5-c0d8-4cb4-be58-e5c107be1f2b" Stencil="172d6d98-e5c9-42e9-a209-79f7a94bbd38" StencilRevisionId="00000000-0000-0000-0000-000000000000" StencilVersion="0.0"/>
</Control>
</file>

<file path=customXml/item122.xml><?xml version="1.0" encoding="utf-8"?>
<Control xmlns="http://schemas.microsoft.com/VisualStudio/2011/storyboarding/control">
  <Id Name="System.Storyboarding.WindowsApps.DateTimePicker" Revision="1" Stencil="System.Storyboarding.WindowsApps" StencilVersion="0.1"/>
</Control>
</file>

<file path=customXml/item12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4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WindowsAppIcons.Mail" Revision="1" Stencil="System.Storyboarding.WindowsAppIcons" StencilVersion="0.1"/>
</Control>
</file>

<file path=customXml/item17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8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2.xml><?xml version="1.0" encoding="utf-8"?>
<Control xmlns="http://schemas.microsoft.com/VisualStudio/2011/storyboarding/control">
  <Id Name="e277fcca-87a5-46f1-894d-312df1ee4e3f" RevisionId="28251bc5-c0d8-4cb4-be58-e5c107be1f2b" Stencil="172d6d98-e5c9-42e9-a209-79f7a94bbd38" StencilRevisionId="00000000-0000-0000-0000-000000000000" StencilVersion="0.0"/>
</Control>
</file>

<file path=customXml/item20.xml><?xml version="1.0" encoding="utf-8"?>
<Control xmlns="http://schemas.microsoft.com/VisualStudio/2011/storyboarding/control">
  <Id Name="System.Storyboarding.WindowsAppIcons.MapPoint" Revision="1" Stencil="System.Storyboarding.WindowsAppIcons" StencilVersion="0.1"/>
</Control>
</file>

<file path=customXml/item21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2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25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28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32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33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3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5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36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37.xml><?xml version="1.0" encoding="utf-8"?>
<Control xmlns="http://schemas.microsoft.com/VisualStudio/2011/storyboarding/control">
  <Id Name="System.Storyboarding.WindowsApps.DateTimePicker" Revision="1" Stencil="System.Storyboarding.WindowsApps" StencilVersion="0.1"/>
</Control>
</file>

<file path=customXml/item3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WindowsApps.WindowsAppsWideTileSubtitle" Revision="1" Stencil="System.Storyboarding.WindowsApps" StencilVersion="0.1"/>
</Control>
</file>

<file path=customXml/item40.xml><?xml version="1.0" encoding="utf-8"?>
<Control xmlns="http://schemas.microsoft.com/VisualStudio/2011/storyboarding/control">
  <Id Name="System.Storyboarding.Icons.WiFi" Revision="1" Stencil="System.Storyboarding.Icons" StencilVersion="0.1"/>
</Control>
</file>

<file path=customXml/item41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42.xml><?xml version="1.0" encoding="utf-8"?>
<Control xmlns="http://schemas.microsoft.com/VisualStudio/2011/storyboarding/control">
  <Id Name="97b45149-efb2-4f65-8d1e-45d3a35a62a6" Revision="1" Stencil="System.MyShapes" StencilVersion="1.0"/>
</Control>
</file>

<file path=customXml/item43.xml><?xml version="1.0" encoding="utf-8"?>
<Control xmlns="http://schemas.microsoft.com/VisualStudio/2011/storyboarding/control">
  <Id Name="System.Storyboarding.WindowsAppIcons.Mail" Revision="1" Stencil="System.Storyboarding.WindowsAppIcons" StencilVersion="0.1"/>
</Control>
</file>

<file path=customXml/item44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45.xml><?xml version="1.0" encoding="utf-8"?>
<Control xmlns="http://schemas.microsoft.com/VisualStudio/2011/storyboarding/control">
  <Id Name="System.Storyboarding.WindowsAppIcons.Mail" Revision="1" Stencil="System.Storyboarding.WindowsAppIcons" StencilVersion="0.1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48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49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5.xml><?xml version="1.0" encoding="utf-8"?>
<Control xmlns="http://schemas.microsoft.com/VisualStudio/2011/storyboarding/control">
  <Id Name="bdaa9ddb-9341-4a4d-863d-ba5668bb2752" RevisionId="2f076c3d-6e94-4c8e-b1b7-55dcde4ae4ab" Stencil="172d6d98-e5c9-42e9-a209-79f7a94bbd38" StencilRevisionId="00000000-0000-0000-0000-000000000000" StencilVersion="0.0"/>
</Control>
</file>

<file path=customXml/item50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54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5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5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6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6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6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66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69.xml><?xml version="1.0" encoding="utf-8"?>
<Control xmlns="http://schemas.microsoft.com/VisualStudio/2011/storyboarding/control">
  <Id Name="System.Storyboarding.Icons.Paste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70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7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7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74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75.xml><?xml version="1.0" encoding="utf-8"?>
<Control xmlns="http://schemas.microsoft.com/VisualStudio/2011/storyboarding/control">
  <Id Name="System.Storyboarding.WindowsAppIcons.Left" Revision="1" Stencil="System.Storyboarding.WindowsAppIcons" StencilVersion="0.1"/>
</Control>
</file>

<file path=customXml/item76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77.xml><?xml version="1.0" encoding="utf-8"?>
<Control xmlns="http://schemas.microsoft.com/VisualStudio/2011/storyboarding/control">
  <Id Name="e277fcca-87a5-46f1-894d-312df1ee4e3f" RevisionId="28251bc5-c0d8-4cb4-be58-e5c107be1f2b" Stencil="172d6d98-e5c9-42e9-a209-79f7a94bbd38" StencilRevisionId="00000000-0000-0000-0000-000000000000" StencilVersion="0.0"/>
</Control>
</file>

<file path=customXml/item7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Icons.WiFi" Revision="1" Stencil="System.Storyboarding.Icons" StencilVersion="0.1"/>
</Control>
</file>

<file path=customXml/item8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84.xml><?xml version="1.0" encoding="utf-8"?>
<Control xmlns="http://schemas.microsoft.com/VisualStudio/2011/storyboarding/control">
  <Id Name="System.Storyboarding.WindowsAppIcons.Left" Revision="1" Stencil="System.Storyboarding.WindowsAppIcons" StencilVersion="0.1"/>
</Control>
</file>

<file path=customXml/item85.xml><?xml version="1.0" encoding="utf-8"?>
<Control xmlns="http://schemas.microsoft.com/VisualStudio/2011/storyboarding/control">
  <Id Name="bdaa9ddb-9341-4a4d-863d-ba5668bb2752" RevisionId="2f076c3d-6e94-4c8e-b1b7-55dcde4ae4ab" Stencil="172d6d98-e5c9-42e9-a209-79f7a94bbd38" StencilRevisionId="00000000-0000-0000-0000-000000000000" StencilVersion="0.0"/>
</Control>
</file>

<file path=customXml/item86.xml><?xml version="1.0" encoding="utf-8"?>
<Control xmlns="http://schemas.microsoft.com/VisualStudio/2011/storyboarding/control">
  <Id Name="System.Storyboarding.WindowsApps.DateTimePicker" Revision="1" Stencil="System.Storyboarding.WindowsApps" StencilVersion="0.1"/>
</Control>
</file>

<file path=customXml/item87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88.xml><?xml version="1.0" encoding="utf-8"?>
<Control xmlns="http://schemas.microsoft.com/VisualStudio/2011/storyboarding/control">
  <Id Name="System.Storyboarding.WindowsAppIcons.MapPoint" Revision="1" Stencil="System.Storyboarding.WindowsAppIcons" StencilVersion="0.1"/>
</Control>
</file>

<file path=customXml/item8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92.xml><?xml version="1.0" encoding="utf-8"?>
<Control xmlns="http://schemas.microsoft.com/VisualStudio/2011/storyboarding/control">
  <Id Name="a2c8d44d-9667-4c53-9e49-e310e6246c4a" RevisionId="9b2c8de1-5094-4c28-9871-718be66a8830" Stencil="172d6d98-e5c9-42e9-a209-79f7a94bbd38" StencilRevisionId="00000000-0000-0000-0000-000000000000" StencilVersion="0.0"/>
</Control>
</file>

<file path=customXml/item93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9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97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98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99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Props1.xml><?xml version="1.0" encoding="utf-8"?>
<ds:datastoreItem xmlns:ds="http://schemas.openxmlformats.org/officeDocument/2006/customXml" ds:itemID="{1CACA3FE-945A-4595-8870-DFD07804D69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B476A21-4276-437A-AB95-C1BC719D73DC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C79615E0-D42D-4297-ABA1-450B80F9A0A7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BBF9CD25-815B-491F-A65D-1C4E75BE8174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F3C699BB-AEE8-46F3-B4D5-A0004B074339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DCDE22DB-3625-4633-90B2-6178FBBA1BA4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F70A2E01-74C0-4C34-BBC6-7043AF99139A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0416DB2D-5EA3-4E29-AD71-A529272ADEED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9DEF7458-94A2-40B6-9296-62F34681EAB5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3B8873CB-6761-4A12-9A4E-096DE4BDFA6F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C214EB82-C30C-494B-A511-5CE357AE72F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00582294-3B3C-450E-8FD2-F9475A8D9532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A9C52263-8825-4B8D-8152-E81E34A9F800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0390D4C3-E6A1-4FF0-B30D-ECD842299F59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D7E0E6D0-F1B0-483D-95EA-D414AAC2A254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F1F66785-E78E-4933-814E-D4843439F882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43C9D5D2-CEBB-4426-8A2D-13430B8E269F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34B7B7AB-E600-4914-B623-4838B55B6B86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9C2B14DA-CCFF-41D2-9186-0C8635039E73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2B1276C0-BFE2-4883-A1F5-894C8992A746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428CF10F-1E00-409E-B989-BF63C2E1A689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C8FB9BEF-4962-443E-A483-B412B422F83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44BF305-2537-480D-9467-EB793526EBC6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87F20808-F28F-487B-B554-DAB5A9D8B7E4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82A1B7AC-647E-4503-8FC6-3A48C9EABF1E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A50A047D-9035-417A-86FD-27CB2A77D557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A7723D49-FAC5-4584-8ACA-67BF54B1ACDD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58394B39-5270-4537-AD51-F3D92F0A8C63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5C224676-F794-42C3-B6D2-99F81851BC1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0FE0B27-34F5-4464-9516-9F85DE75A7D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4FFD492-2215-4A27-A80D-824FD247A9FA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4D616AD-91AE-4F37-8805-08F35F0B1892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686221D-9EF5-4764-8DC6-286A4C4FD006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C1F52C40-9B67-45B2-A127-4D05A2B2936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87F75D39-91FA-4D15-8D7A-6AFC8AA26A70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A393DE3F-3DBF-4FFE-A79E-178AE2D2CBB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4920394-5368-47EE-B6C9-0D7F83F34448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91A674C7-0974-4875-B94A-D0E3CFC64DC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87C8A858-74D4-498A-973C-D2B715C584E8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3AFFB017-77D6-4A01-9A9C-30796BA28F4B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2A4508A-CF9C-45F2-8B5D-8A4ECBC73974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946E6A62-71C8-45C5-B289-03B4AFB81623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D732EFC1-428C-4B92-A0E8-DB921FCE054D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3E0D599C-EA95-4AE6-985B-6B16937D1A92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0AB57532-A3CF-47C9-8021-1DF15E91B274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19CEC38F-A28E-4101-A334-5AFD0CB3956E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70D5BCB3-0E8E-432D-B235-38B99901B56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6D00E72-9C44-4C9C-80BA-A4D97329569A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006AC957-93D4-499C-91DE-C908965684D4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B1844151-D5DF-4065-B804-E48DFADA1C37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0927A1A4-1DD6-4227-84A0-A6EAEB6052B7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34CF24BE-8264-4AF1-B52F-D4306533A6E4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B2AD6598-F439-4751-B733-D15E022503E3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24718CF3-83D4-4B34-8993-357DC42FEE8A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D6A31EB3-4A07-4563-B885-EAE8902805C9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1815FE2E-6972-4E32-9E32-45DEA9D5412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478035F2-AB0D-47AF-ABE3-EEE006A5F637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762321EB-2927-4842-BDA3-C115E6E18FF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EF049FC-33E1-41E8-A350-5ACCEAD86BB3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12E9E54A-FF33-4C15-8620-3857BE0D53E3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87131139-4479-4F07-8E73-50036E8F08BF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36848001-2D1F-4560-80FB-D791D3275A37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5663A6E5-13D2-4A33-80CF-3D84CFC81424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E119384C-94A9-4247-89ED-5C365B93F357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6F09369D-DC45-49DD-B286-F06216E60613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14B2B23F-78F3-4B7D-B9CF-112668D2D76D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56419048-5B49-4671-893C-07A3C4532749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E3D07E84-361C-40C6-B703-353075B27C38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CA5804F9-46DC-4993-B8EF-BE256EE4619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63BEA71-1AC1-4A17-BCED-635964ADF25A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32916638-582D-4772-933E-733C4F798406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AABBF682-3E57-4A01-AD42-E9BBCC869A9F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DBDBFF3B-31CB-4CFF-A78D-A3BD283481BD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C8E8954C-FE21-40E6-925C-E610C0AFB5CB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3C362479-66AE-4519-A2F4-A245F141E94F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F05C3294-693F-49BA-ACBC-C40AA275D989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7358EF0A-321A-4DD2-87D5-44D2DC02B602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7F5308D3-E5AF-45F5-806E-B67BDBE53416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D913BEAA-474B-45B7-8118-AE236E8FB518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402B9178-1147-493A-AD9D-720B3EACBE8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80DCA53-DF1B-41AA-BDEC-A47DEC2D239C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60DB2FBC-3A4F-47BE-B894-6D1D3F7ED83D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26C0AB1B-1D3D-4CDC-8250-FBF5B0ECF0A7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92D33839-F4E0-4222-9CAD-8FCA8C464AC6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46CC62A8-CE09-4455-A55A-350B5E628BF2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795DA4DF-8662-4E63-BEDC-E5DAA3719DEC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888D146F-D31D-46C9-9437-04E8EF1954C7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F6E5CEC8-2748-447B-A2C7-086B9485762D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8A97A9A4-BE97-4F39-B2C0-B7F60BCB9BC1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CA6B838B-BEBE-4EFD-942A-7E64BA8D54E9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913367D4-A29F-4515-836D-F9980CBC293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C9C3CDD-DD5B-4019-A66D-A107771F7B6E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5A8828FF-BDB7-4986-A641-4D72B15F0866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010DDA2D-7CAE-40A4-84C8-C016AA586A03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EE48EB9B-21F3-4FFA-8591-A54C18C3F9E8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4ADAE98B-CA0E-4BAB-90F6-15AD4E52BDEF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D30FA6A2-C2AE-4132-92E3-DCE964014C58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667E0814-E987-4A33-9FAC-FCD1A7D108E0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ACF626B3-9289-48A9-AC37-099DFA589394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666E9D72-575D-46B5-B373-34D820FCB3BA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742CCC08-7328-4EE2-8EC8-497AE05C419A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729045A1-BC76-443A-B853-48A28AFDB442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55BC138-2A6B-4F7C-8A10-08D3E53F7551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B0E95401-4EC5-4DB7-87F6-85A767E10D78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A24FACCF-E1E0-4AA5-B0C7-71B66313B509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3E6FCFA7-48A2-43EB-A533-17311ADE3B04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4D627546-1551-41CE-B130-02CF98C5AFA3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839CB731-F2EB-4239-9F67-C39257E53A6B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9F09A0B8-AAE2-4235-A455-F00DF7415D9B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C40CB2C2-1D31-4060-93C7-6B4BC95824FD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B992F76B-50DE-4594-A961-FEFA5C9E6FF9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4DD6D2C8-9A0D-4022-963C-7DFF5FE03883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219EEDCC-EDAC-4ABC-9932-6E1651AA4E5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E2BE5C4-AFF0-4439-B8B7-EFFBB2B5EE99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CF2034BE-D34C-4175-BEE6-A6059A705086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B3D6B098-1260-4A97-9BE6-4158DD207B1A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C722F58C-EEEC-441E-B92B-06A2DC417B0E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67FDAEF5-62CA-4187-A9C4-F54CC2110915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D281C8AF-B5A2-4F10-885D-6DCE879F9246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B69DD6D2-E9E6-429E-A113-A75607A49F98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7A4F0C36-0F25-47C1-8F0A-E91E33FB49A4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A24B38A4-6D2E-4A70-AFFD-6D08AC1AC5C1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63F8FBE0-319D-4B16-8C6C-E91F336A2B7E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952A4F95-29C9-40A3-AC01-D4498886EFC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4335</TotalTime>
  <Words>359</Words>
  <Application>Microsoft Office PowerPoint</Application>
  <PresentationFormat>Widescreen</PresentationFormat>
  <Paragraphs>148</Paragraphs>
  <Slides>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olidio bitencourt junior</dc:creator>
  <cp:lastModifiedBy>olidio bitencourt junior</cp:lastModifiedBy>
  <cp:revision>194</cp:revision>
  <dcterms:created xsi:type="dcterms:W3CDTF">2020-10-20T00:57:40Z</dcterms:created>
  <dcterms:modified xsi:type="dcterms:W3CDTF">2020-12-08T13:42:40Z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