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12696A-14A5-EA4C-9A1C-5B4FDAEF57C9}" v="4" dt="2023-05-16T23:36:48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0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F6D1DF3-FE8B-A9EA-054F-2BAEBA32B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6BB3AFA-E125-D24F-B5B1-ADC30A2CC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9475E3F-9182-EB2B-A4D1-F368A391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F749-AEF4-5640-B929-AADECF7D288A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0BB95D8-C61F-EAA5-C017-99B09EB6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CA6E136-4ABF-A166-37AA-6FDB20C3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058E-6F76-8F4C-80A2-B56976E3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0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B413B4F-2086-7773-E0AB-7AB77EAD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0EC14A2-987B-4139-8945-F57576EC7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DF18ACF-4F87-F50B-C131-D061EC12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F749-AEF4-5640-B929-AADECF7D288A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97E264D-6520-8F21-8886-E0F952AFA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DB7969C-832B-D5D7-9896-CB3E16C0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058E-6F76-8F4C-80A2-B56976E3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6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EF9D1D67-27B1-3308-D08F-BC6D3228A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5A8EC8D-1EAE-9006-EDB1-EB8194F2D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70DF7A2-5443-B0CC-F234-2AA31922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F749-AEF4-5640-B929-AADECF7D288A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20BE06D-2692-0C9D-74B9-E3D392D7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5E8A95C-CC92-196B-641F-36027C145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058E-6F76-8F4C-80A2-B56976E3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4E00621-8538-4310-22EB-8251B2CF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60AF8BA-1D1E-CFEE-337B-612FCDDB8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5858F13-0570-D0BE-C0EF-457D67A97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F749-AEF4-5640-B929-AADECF7D288A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353E1DA-C524-A0C5-3C8B-99531718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2B6130A-485E-307D-4538-83CA8760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058E-6F76-8F4C-80A2-B56976E3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8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9469951-7009-99EF-2675-A91C89AE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B538056-C570-98F0-F198-0DB14C9C1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BC8325D-BD23-BD2E-CAC1-CE85EAA7E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F749-AEF4-5640-B929-AADECF7D288A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8016B84-4888-939A-58F7-3974CF52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BB6FE53-C597-BF8C-4D15-1B3BCF0B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058E-6F76-8F4C-80A2-B56976E3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1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AA29DEB-B6B9-527C-9343-BA46493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FA4124E-3F64-8AF4-26C4-3291BC6F8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EE5D5A7-03C0-A891-EDA5-89A55D3BA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5FEDF3F-9068-C8C4-960D-1A68A906C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F749-AEF4-5640-B929-AADECF7D288A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EF07D8F-8EED-43DF-9450-FB009A2BB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714C015-40B1-96F8-803A-ED748075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058E-6F76-8F4C-80A2-B56976E3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5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FAF158-83A9-1D76-F32A-BB4EFA185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721B931-9A6F-A0D8-56E9-ABD121990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DB6A236-88AE-2784-2245-9FD2DD12A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440FE27E-E4A6-3A54-A889-08AEE590A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340F7CD0-99C5-70FE-8D96-182C4BC33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0725820-FA22-4DD0-4013-8C30C30D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F749-AEF4-5640-B929-AADECF7D288A}" type="datetimeFigureOut">
              <a:rPr lang="en-US" smtClean="0"/>
              <a:t>5/16/23</a:t>
            </a:fld>
            <a:endParaRPr lang="en-US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6A5160D4-B3A8-EE89-B901-661E91FA0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F08D1ED7-3CCC-1F81-D449-A0C9FB88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058E-6F76-8F4C-80A2-B56976E3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6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13D737E-0898-F1FA-B489-971A38A4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2514B7A9-D16D-53C5-8549-52737C07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F749-AEF4-5640-B929-AADECF7D288A}" type="datetimeFigureOut">
              <a:rPr lang="en-US" smtClean="0"/>
              <a:t>5/16/23</a:t>
            </a:fld>
            <a:endParaRPr lang="en-US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DFBA567-F9AF-D14D-C4E4-574587C9A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CB4351C-6770-0D39-A178-45465410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058E-6F76-8F4C-80A2-B56976E3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1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6DA42B3-20DF-BDBB-1D8A-5D6B38C3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F749-AEF4-5640-B929-AADECF7D288A}" type="datetimeFigureOut">
              <a:rPr lang="en-US" smtClean="0"/>
              <a:t>5/16/23</a:t>
            </a:fld>
            <a:endParaRPr lang="en-US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D92233CB-1509-726E-F9C0-9091724C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21D78D10-44F4-DC35-25C4-B9F33897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058E-6F76-8F4C-80A2-B56976E3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0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AF964CF-00D4-83BB-13D0-1E665FFC1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3BF0300-2E51-124C-6C1F-0097CD4B4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DCE9D2A-6213-781E-ABCD-7E726A857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05EAC68-698C-F005-464D-BAF5DBC70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F749-AEF4-5640-B929-AADECF7D288A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539CF07-4EC2-9473-C85A-AE50BD2C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87D1BD8-698A-9D25-9D04-2D2364E4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058E-6F76-8F4C-80A2-B56976E3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BD6F70E-F539-C2D9-638C-440BDD1B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EFAE8051-2A24-FCC9-9497-A4A3C52ED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E773D2C-4533-1136-ED35-CC0611C45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F3404A1-D299-B1AC-E06E-34FB0F52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F749-AEF4-5640-B929-AADECF7D288A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1E1C0EA-CB99-661A-E674-3DCB1DEA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9FBDE04-1345-5AC6-F796-460D14F1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C058E-6F76-8F4C-80A2-B56976E3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DE1D3E77-A773-170B-E02D-980F0DB7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FDA8AC7-3AA3-6B82-8DC4-4FDAD4DB8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8EF2200-9A45-FE01-7489-C31AD2ADB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6F749-AEF4-5640-B929-AADECF7D288A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9FECB2E-D150-F925-D3CD-26CC36D92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06DC34C-5872-A51A-CC61-4F05DBAA4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C058E-6F76-8F4C-80A2-B56976E3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5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Olie1098/CIS-5620-Final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476A937-9512-F4FB-0019-C0A96DEEA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rmAutofit/>
          </a:bodyPr>
          <a:lstStyle/>
          <a:p>
            <a:pPr algn="l"/>
            <a:r>
              <a:rPr lang="en-US" sz="4800" b="1">
                <a:solidFill>
                  <a:schemeClr val="tx2"/>
                </a:solidFill>
              </a:rPr>
              <a:t>Sports Scholarship U</a:t>
            </a:r>
          </a:p>
        </p:txBody>
      </p:sp>
      <p:pic>
        <p:nvPicPr>
          <p:cNvPr id="5" name="Bilde 4" descr="Et bilde som inneholder gress, utendørs, sky, himmel&#10;&#10;Automatisk generert beskrivelse">
            <a:extLst>
              <a:ext uri="{FF2B5EF4-FFF2-40B4-BE49-F238E27FC236}">
                <a16:creationId xmlns:a16="http://schemas.microsoft.com/office/drawing/2014/main" id="{43031EB6-9DFA-22D9-A159-CD1B33A54A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8" b="16251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19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Undertittel 2">
            <a:extLst>
              <a:ext uri="{FF2B5EF4-FFF2-40B4-BE49-F238E27FC236}">
                <a16:creationId xmlns:a16="http://schemas.microsoft.com/office/drawing/2014/main" id="{1E64B640-5B81-FB7A-5F65-E6ED280E7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580785"/>
            <a:ext cx="9416898" cy="484374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Oliver Diaz &amp; Markus Just</a:t>
            </a:r>
          </a:p>
        </p:txBody>
      </p:sp>
    </p:spTree>
    <p:extLst>
      <p:ext uri="{BB962C8B-B14F-4D97-AF65-F5344CB8AC3E}">
        <p14:creationId xmlns:p14="http://schemas.microsoft.com/office/powerpoint/2010/main" val="853895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EE5C7D6-E2F1-97E4-9487-1E99CD47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Introduction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D9884A7-A536-DAC6-4549-44C1C9ACD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1" y="3214115"/>
            <a:ext cx="4894382" cy="3318516"/>
          </a:xfrm>
        </p:spPr>
        <p:txBody>
          <a:bodyPr>
            <a:normAutofit/>
          </a:bodyPr>
          <a:lstStyle/>
          <a:p>
            <a:r>
              <a:rPr lang="en-US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website provides information about what it is like to be a student-athlete and what it takes </a:t>
            </a:r>
          </a:p>
          <a:p>
            <a:endParaRPr lang="en-US" sz="17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explain a typical day in the life of a student-athlete and what the person signing up for this can expect </a:t>
            </a:r>
          </a:p>
          <a:p>
            <a:endParaRPr lang="en-US" sz="17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also present the opportunities a student-athlete might have after graduation</a:t>
            </a:r>
            <a:r>
              <a:rPr lang="nb-NO" sz="1700">
                <a:effectLst/>
              </a:rPr>
              <a:t> </a:t>
            </a:r>
            <a:endParaRPr lang="en-US" sz="1700"/>
          </a:p>
        </p:txBody>
      </p:sp>
      <p:pic>
        <p:nvPicPr>
          <p:cNvPr id="4" name="Bilde 3" descr="Et bilde som inneholder gress, utendørs, sky, himmel&#10;&#10;Automatisk generert beskrivelse">
            <a:extLst>
              <a:ext uri="{FF2B5EF4-FFF2-40B4-BE49-F238E27FC236}">
                <a16:creationId xmlns:a16="http://schemas.microsoft.com/office/drawing/2014/main" id="{EE7EE319-F475-966C-7FD6-0441091DEF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62" r="2906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8768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Two referees near the goal signalling touchdown to large stadium">
            <a:extLst>
              <a:ext uri="{FF2B5EF4-FFF2-40B4-BE49-F238E27FC236}">
                <a16:creationId xmlns:a16="http://schemas.microsoft.com/office/drawing/2014/main" id="{FB476547-E06F-E5E0-B8AE-F55AE23031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62" r="8455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E2C534A-3C29-7FB9-731A-F5A32A4E3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/>
              <a:t>Business Proposal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C61953C-5297-C7AA-2E2F-CF16E97EB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en-US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2021, the National Collegiate Athletic Association generated a record US 1.16 BN in revenue from college sports</a:t>
            </a:r>
            <a:endParaRPr lang="nb-NO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b-NO" sz="24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culture of student-athletes here in America is very attracting to international students</a:t>
            </a:r>
            <a:endParaRPr lang="nb-NO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nb-NO" sz="24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b-NO" sz="2400" err="1">
                <a:latin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nb-NO" sz="240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b-NO" sz="2400" err="1">
                <a:latin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nb-NO" sz="2400">
                <a:latin typeface="Calibri" panose="020F0502020204030204" pitchFamily="34" charset="0"/>
                <a:cs typeface="Times New Roman" panose="02020603050405020304" pitchFamily="18" charset="0"/>
              </a:rPr>
              <a:t> student </a:t>
            </a:r>
            <a:r>
              <a:rPr lang="nb-NO" sz="2400" err="1">
                <a:latin typeface="Calibri" panose="020F0502020204030204" pitchFamily="34" charset="0"/>
                <a:cs typeface="Times New Roman" panose="02020603050405020304" pitchFamily="18" charset="0"/>
              </a:rPr>
              <a:t>athletes</a:t>
            </a:r>
            <a:r>
              <a:rPr lang="nb-NO" sz="240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b-NO" sz="2400" err="1">
                <a:latin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nb-NO" sz="240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b-NO" sz="2400" err="1">
                <a:latin typeface="Calibri" panose="020F0502020204030204" pitchFamily="34" charset="0"/>
                <a:cs typeface="Times New Roman" panose="02020603050405020304" pitchFamily="18" charset="0"/>
              </a:rPr>
              <a:t>left</a:t>
            </a:r>
            <a:r>
              <a:rPr lang="nb-NO" sz="240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b-NO" sz="2400" err="1">
                <a:latin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nb-NO" sz="2400"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nb-NO" sz="2400" err="1">
                <a:latin typeface="Calibri" panose="020F0502020204030204" pitchFamily="34" charset="0"/>
                <a:cs typeface="Times New Roman" panose="02020603050405020304" pitchFamily="18" charset="0"/>
              </a:rPr>
              <a:t>great</a:t>
            </a:r>
            <a:r>
              <a:rPr lang="nb-NO" sz="240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b-NO" sz="2400" err="1">
                <a:latin typeface="Calibri" panose="020F0502020204030204" pitchFamily="34" charset="0"/>
                <a:cs typeface="Times New Roman" panose="02020603050405020304" pitchFamily="18" charset="0"/>
              </a:rPr>
              <a:t>experience</a:t>
            </a:r>
            <a:r>
              <a:rPr lang="nb-NO" sz="2400">
                <a:latin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nb-NO" sz="2400" err="1">
                <a:latin typeface="Calibri" panose="020F0502020204030204" pitchFamily="34" charset="0"/>
                <a:cs typeface="Times New Roman" panose="02020603050405020304" pitchFamily="18" charset="0"/>
              </a:rPr>
              <a:t>interest</a:t>
            </a:r>
            <a:r>
              <a:rPr lang="nb-NO" sz="2400">
                <a:latin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nb-NO" sz="2400" err="1">
                <a:latin typeface="Calibri" panose="020F0502020204030204" pitchFamily="34" charset="0"/>
                <a:cs typeface="Times New Roman" panose="02020603050405020304" pitchFamily="18" charset="0"/>
              </a:rPr>
              <a:t>businesses</a:t>
            </a:r>
            <a:r>
              <a:rPr lang="nb-NO" sz="240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b-NO" sz="2400" err="1">
                <a:latin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nb-NO" sz="240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b-NO" sz="2400" err="1">
                <a:latin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nb-NO" sz="240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b-NO" sz="2400" err="1">
                <a:latin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nb-NO" sz="240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b-NO" sz="2400" err="1">
                <a:latin typeface="Calibri" panose="020F0502020204030204" pitchFamily="34" charset="0"/>
                <a:cs typeface="Times New Roman" panose="02020603050405020304" pitchFamily="18" charset="0"/>
              </a:rPr>
              <a:t>experience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7989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0D1CF8A-BA33-A1A4-7B9A-D4E1B38D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Purpose</a:t>
            </a:r>
          </a:p>
        </p:txBody>
      </p:sp>
      <p:pic>
        <p:nvPicPr>
          <p:cNvPr id="7" name="Graphic 6" descr="Sport Balls">
            <a:extLst>
              <a:ext uri="{FF2B5EF4-FFF2-40B4-BE49-F238E27FC236}">
                <a16:creationId xmlns:a16="http://schemas.microsoft.com/office/drawing/2014/main" id="{C02E1798-BFAC-5429-EF7F-88089CF4F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C2AF3D8-1CF1-A23D-962C-E7327E8D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Introducing a huge network of successful student-athletes to American college</a:t>
            </a:r>
            <a:r>
              <a:rPr lang="nb-NO" sz="1800">
                <a:solidFill>
                  <a:schemeClr val="tx2"/>
                </a:solidFill>
                <a:effectLst/>
              </a:rPr>
              <a:t> </a:t>
            </a:r>
          </a:p>
          <a:p>
            <a:endParaRPr lang="nb-NO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can be very little information for international students in the process of landing a school in America.  </a:t>
            </a:r>
          </a:p>
          <a:p>
            <a:endParaRPr lang="en-US" sz="180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website will bring visibility and information to international students as well as assist in choosing a school that fits their liking. </a:t>
            </a:r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940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86632B2-4866-F144-AB20-22E8A72B3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9612" y="382420"/>
            <a:ext cx="7815262" cy="1193717"/>
          </a:xfrm>
        </p:spPr>
        <p:txBody>
          <a:bodyPr>
            <a:normAutofit/>
          </a:bodyPr>
          <a:lstStyle/>
          <a:p>
            <a:r>
              <a:rPr lang="en-US"/>
              <a:t>Target Audience and Motivation</a:t>
            </a:r>
          </a:p>
        </p:txBody>
      </p:sp>
      <p:pic>
        <p:nvPicPr>
          <p:cNvPr id="36" name="Picture 4" descr="Two referees near the goal signalling touchdown to large stadium">
            <a:extLst>
              <a:ext uri="{FF2B5EF4-FFF2-40B4-BE49-F238E27FC236}">
                <a16:creationId xmlns:a16="http://schemas.microsoft.com/office/drawing/2014/main" id="{D2E4803F-7DAC-0D01-1870-F9844BEB2A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99" r="13792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7" name="Plassholder for innhold 2">
            <a:extLst>
              <a:ext uri="{FF2B5EF4-FFF2-40B4-BE49-F238E27FC236}">
                <a16:creationId xmlns:a16="http://schemas.microsoft.com/office/drawing/2014/main" id="{F4EF92EA-F0BC-DAE1-587F-8E0672932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9076" y="1576137"/>
            <a:ext cx="8162924" cy="5281863"/>
          </a:xfrm>
        </p:spPr>
        <p:txBody>
          <a:bodyPr anchor="t">
            <a:normAutofit lnSpcReduction="10000"/>
          </a:bodyPr>
          <a:lstStyle/>
          <a:p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target audience is athletes between 16-19 years old who want to combine studies and athletics in the US after high school</a:t>
            </a:r>
          </a:p>
          <a:p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must be able to juggle traveling, training, and academics all at the same time</a:t>
            </a:r>
          </a:p>
          <a:p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visitors on our website are male or female athletes wanting to pursue their athletic dreams while still getting a stellar education</a:t>
            </a:r>
          </a:p>
          <a:p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typical visitor of the website is ambitious, likes to step out of their comfort zone, and wants to explore something different than the average student experience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riggered by competition and enjoys a challenge</a:t>
            </a:r>
            <a:b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96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700FB79-760B-12DD-5116-B65A959A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116529"/>
            <a:ext cx="10592174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Examples from the Website</a:t>
            </a:r>
          </a:p>
        </p:txBody>
      </p:sp>
      <p:pic>
        <p:nvPicPr>
          <p:cNvPr id="4" name="Plassholder for innhold 3" descr="Et bilde som inneholder gress, utendørs, sky, himmel&#10;&#10;Automatisk generert beskrivelse">
            <a:extLst>
              <a:ext uri="{FF2B5EF4-FFF2-40B4-BE49-F238E27FC236}">
                <a16:creationId xmlns:a16="http://schemas.microsoft.com/office/drawing/2014/main" id="{55EE1A17-E306-46E0-2146-A433D2618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08" b="16251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2" name="Freeform: Shape 11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41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700FB79-760B-12DD-5116-B65A959A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116529"/>
            <a:ext cx="10592174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Responsive Design</a:t>
            </a:r>
          </a:p>
        </p:txBody>
      </p:sp>
      <p:pic>
        <p:nvPicPr>
          <p:cNvPr id="4" name="Plassholder for innhold 3" descr="Et bilde som inneholder gress, utendørs, sky, himmel&#10;&#10;Automatisk generert beskrivelse">
            <a:extLst>
              <a:ext uri="{FF2B5EF4-FFF2-40B4-BE49-F238E27FC236}">
                <a16:creationId xmlns:a16="http://schemas.microsoft.com/office/drawing/2014/main" id="{55EE1A17-E306-46E0-2146-A433D2618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08" b="16251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0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A8F959A-73FD-6C83-DCB7-4F336A11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116529"/>
            <a:ext cx="10592174" cy="100065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>
                <a:solidFill>
                  <a:schemeClr val="tx2"/>
                </a:solidFill>
              </a:rPr>
              <a:t>Link to </a:t>
            </a:r>
            <a:r>
              <a:rPr lang="en-US" sz="4000" err="1">
                <a:solidFill>
                  <a:schemeClr val="tx2"/>
                </a:solidFill>
              </a:rPr>
              <a:t>Github</a:t>
            </a:r>
            <a:r>
              <a:rPr lang="en-US" sz="4000">
                <a:solidFill>
                  <a:schemeClr val="tx2"/>
                </a:solidFill>
              </a:rPr>
              <a:t>: </a:t>
            </a:r>
            <a:r>
              <a:rPr lang="en-US" sz="4000">
                <a:solidFill>
                  <a:schemeClr val="tx2"/>
                </a:solidFill>
                <a:hlinkClick r:id="rId2"/>
              </a:rPr>
              <a:t>https://github.com/Olie1098/CIS-5620-FinalP</a:t>
            </a:r>
            <a:endParaRPr lang="en-US" sz="4000">
              <a:solidFill>
                <a:schemeClr val="tx2"/>
              </a:solidFill>
            </a:endParaRPr>
          </a:p>
        </p:txBody>
      </p:sp>
      <p:pic>
        <p:nvPicPr>
          <p:cNvPr id="4" name="Plassholder for innhold 3" descr="Et bilde som inneholder gress, utendørs, sky, himmel&#10;&#10;Automatisk generert beskrivelse">
            <a:extLst>
              <a:ext uri="{FF2B5EF4-FFF2-40B4-BE49-F238E27FC236}">
                <a16:creationId xmlns:a16="http://schemas.microsoft.com/office/drawing/2014/main" id="{4AD7BDEF-4728-213C-B344-7F700F7D3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208" b="16251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2" name="Freeform: Shape 11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7503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Macintosh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Sports Scholarship U</vt:lpstr>
      <vt:lpstr>Introduction</vt:lpstr>
      <vt:lpstr>Business Proposal</vt:lpstr>
      <vt:lpstr>Purpose</vt:lpstr>
      <vt:lpstr>Target Audience and Motivation</vt:lpstr>
      <vt:lpstr>Examples from the Website</vt:lpstr>
      <vt:lpstr>Responsive Design</vt:lpstr>
      <vt:lpstr>Link to Github: https://github.com/Olie1098/CIS-5620-FinalP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Scholarship U</dc:title>
  <dc:creator>Just, Markus</dc:creator>
  <cp:lastModifiedBy>Diaz, Oliver</cp:lastModifiedBy>
  <cp:revision>1</cp:revision>
  <dcterms:created xsi:type="dcterms:W3CDTF">2023-05-15T02:26:37Z</dcterms:created>
  <dcterms:modified xsi:type="dcterms:W3CDTF">2023-05-16T23:36:48Z</dcterms:modified>
</cp:coreProperties>
</file>