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4C26-74BA-0048-9677-3CF73BBA8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BA722-994E-0843-AD42-6BEA880FB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4C904-09A4-F44E-9F85-E4AD98B0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1F53-E761-3D47-AD82-322690CCD94F}" type="datetimeFigureOut">
              <a:rPr lang="en-AU" smtClean="0"/>
              <a:t>21/10/19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C5F69-DE23-8247-905C-736E5ED3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0078-FF72-8445-A06A-F07CC7BC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AA13-35D5-C645-838E-6C04B233F8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74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A21B-8364-CD4B-AB31-8C19941D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F9D36-1155-F944-96AA-30452C74A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E0205-7F7F-AC49-BEA7-D4527CCC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1F53-E761-3D47-AD82-322690CCD94F}" type="datetimeFigureOut">
              <a:rPr lang="en-AU" smtClean="0"/>
              <a:t>21/10/19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696DF-AE6D-2C40-BDFA-540D82A9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48ABA-07F3-0146-B4DC-F6C7966C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AA13-35D5-C645-838E-6C04B233F8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44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AC224D-551E-FC43-BADF-0A310F16D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DB6FC-896F-E342-A482-49D0A726D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42ACC-F711-4A48-BB37-8CA593F7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1F53-E761-3D47-AD82-322690CCD94F}" type="datetimeFigureOut">
              <a:rPr lang="en-AU" smtClean="0"/>
              <a:t>21/10/19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0D6D4-ADE6-A54A-9CE4-0ADDA724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F4A93-EB70-1948-A0ED-D6DA443F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AA13-35D5-C645-838E-6C04B233F8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422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0335-F3F4-5A46-931F-35AC3252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85F1-160F-C747-94BE-4F357B971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0477E-7726-7247-B84B-02D3B35B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1F53-E761-3D47-AD82-322690CCD94F}" type="datetimeFigureOut">
              <a:rPr lang="en-AU" smtClean="0"/>
              <a:t>21/10/19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27D25-9399-FE4D-8DB3-99C899AC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D39F5-EC39-4746-B171-634FD1A2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AA13-35D5-C645-838E-6C04B233F8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637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F1F0-D72D-2D47-AFE8-18F547C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1F156-E832-3E49-A9C6-0DEA47DC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2DBA4-813B-974A-9970-2FD15458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1F53-E761-3D47-AD82-322690CCD94F}" type="datetimeFigureOut">
              <a:rPr lang="en-AU" smtClean="0"/>
              <a:t>21/10/19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651A-C621-5040-A420-0BA4D684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B7AE-86CB-2F49-A96F-B602897E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AA13-35D5-C645-838E-6C04B233F8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74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02FB-8D43-844F-9DA0-1DD6D560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051C7-8820-DD43-83AB-628F5EF71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DF625-7328-914E-8997-93166544D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6ADEF-4C85-674E-97C3-E9C7BDDE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1F53-E761-3D47-AD82-322690CCD94F}" type="datetimeFigureOut">
              <a:rPr lang="en-AU" smtClean="0"/>
              <a:t>21/10/19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0AE0B-2DE9-7446-AD02-FC5B3CCD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C2216-4A44-9545-8CB8-7DE68E4B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AA13-35D5-C645-838E-6C04B233F8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21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0359-5B66-D241-BC3A-9B150086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BA98A-3106-FA4D-AFCE-5CEB0D733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8C37D-2F29-CF4F-BF54-1F6A24993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4D192-39CE-2D43-A71C-4B76A0857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7DDEF-6079-B14C-A567-751BD448E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9F6F4-C20A-FD4E-BCD8-C7120753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1F53-E761-3D47-AD82-322690CCD94F}" type="datetimeFigureOut">
              <a:rPr lang="en-AU" smtClean="0"/>
              <a:t>21/10/19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10DCB-1670-114E-B8CB-6FDDCEB6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18190-74EC-B643-9737-D95121D7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AA13-35D5-C645-838E-6C04B233F8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902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8A48-FDB7-114F-AA20-BB4677C8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8ABD9-EC68-9842-A6C7-9F1E06D7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1F53-E761-3D47-AD82-322690CCD94F}" type="datetimeFigureOut">
              <a:rPr lang="en-AU" smtClean="0"/>
              <a:t>21/10/19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E7EB3-FF68-A346-B95D-43AF1E04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D7E59-A548-CD48-98D8-80A267AB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AA13-35D5-C645-838E-6C04B233F8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055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3074F-EE2B-2F4B-B8C4-F288526F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1F53-E761-3D47-AD82-322690CCD94F}" type="datetimeFigureOut">
              <a:rPr lang="en-AU" smtClean="0"/>
              <a:t>21/10/19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BFFDC-9661-1248-9644-C37AD0D2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B3FFD-F241-A643-BA2E-0F5DA635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AA13-35D5-C645-838E-6C04B233F8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6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989E-4664-7949-968D-8C8FD96A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8C37C-8E5C-DB4E-B218-4EE4F829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97B10-0D10-5F4A-BFDF-360728698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886AA-F568-0F45-998C-38468157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1F53-E761-3D47-AD82-322690CCD94F}" type="datetimeFigureOut">
              <a:rPr lang="en-AU" smtClean="0"/>
              <a:t>21/10/19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D252A-B7DB-9F47-A5F0-D071D713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F4F82-6966-A847-9117-FB2E1236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AA13-35D5-C645-838E-6C04B233F8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172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2B55-5224-614D-9032-091C05B0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E82F4-3F04-2F47-B3F3-B1AC490D2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0C7AB-96D0-D24D-998D-7C01221B1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4EAD6-4040-704B-A1A0-9CC21175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1F53-E761-3D47-AD82-322690CCD94F}" type="datetimeFigureOut">
              <a:rPr lang="en-AU" smtClean="0"/>
              <a:t>21/10/19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476C1-336A-E641-B65F-92D21609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6BF1E-F379-0742-A42C-D82903EE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AA13-35D5-C645-838E-6C04B233F8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609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23907-7300-AB48-819E-EA3EF33E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144A5-471C-E547-907B-A47EF3158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C10C7-0321-044B-A6C4-D69EF22B7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1F53-E761-3D47-AD82-322690CCD94F}" type="datetimeFigureOut">
              <a:rPr lang="en-AU" smtClean="0"/>
              <a:t>21/10/19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55BD3-0144-E247-9B11-68C5A53A6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36585-63BD-774A-8C81-F307E9DEF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AA13-35D5-C645-838E-6C04B233F8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809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D152D43-CB10-CD4C-815E-CD731C86E567}"/>
              </a:ext>
            </a:extLst>
          </p:cNvPr>
          <p:cNvGrpSpPr/>
          <p:nvPr/>
        </p:nvGrpSpPr>
        <p:grpSpPr>
          <a:xfrm>
            <a:off x="731492" y="694661"/>
            <a:ext cx="10388339" cy="5116832"/>
            <a:chOff x="731492" y="694661"/>
            <a:chExt cx="10388339" cy="511683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9EC9C19-2828-954D-9C97-A390B9EA3E0C}"/>
                </a:ext>
              </a:extLst>
            </p:cNvPr>
            <p:cNvGrpSpPr/>
            <p:nvPr/>
          </p:nvGrpSpPr>
          <p:grpSpPr>
            <a:xfrm>
              <a:off x="731492" y="694661"/>
              <a:ext cx="10388339" cy="5116832"/>
              <a:chOff x="731492" y="694661"/>
              <a:chExt cx="10388339" cy="5116832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DC09455-A0EA-8044-B7B0-418DA6FE0A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4685" y="1757626"/>
                <a:ext cx="892629" cy="0"/>
              </a:xfrm>
              <a:prstGeom prst="straightConnector1">
                <a:avLst/>
              </a:prstGeom>
              <a:ln w="9525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F935BF8-B695-4344-9E94-6E1F67431717}"/>
                  </a:ext>
                </a:extLst>
              </p:cNvPr>
              <p:cNvGrpSpPr/>
              <p:nvPr/>
            </p:nvGrpSpPr>
            <p:grpSpPr>
              <a:xfrm>
                <a:off x="731492" y="694661"/>
                <a:ext cx="2680813" cy="2298125"/>
                <a:chOff x="731492" y="694661"/>
                <a:chExt cx="2680813" cy="2298125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B3A7CB51-2281-5745-8E65-521E955EA0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31492" y="694661"/>
                  <a:ext cx="2680813" cy="1928793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36A24B-7A20-4F43-B827-032129CD6D19}"/>
                    </a:ext>
                  </a:extLst>
                </p:cNvPr>
                <p:cNvSpPr txBox="1"/>
                <p:nvPr/>
              </p:nvSpPr>
              <p:spPr>
                <a:xfrm>
                  <a:off x="1072169" y="2623454"/>
                  <a:ext cx="19994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/>
                    <a:t>Choosing threshold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775D59-A3BC-6D4B-B51E-2A861EA37414}"/>
                  </a:ext>
                </a:extLst>
              </p:cNvPr>
              <p:cNvSpPr txBox="1"/>
              <p:nvPr/>
            </p:nvSpPr>
            <p:spPr>
              <a:xfrm>
                <a:off x="4757058" y="1572960"/>
                <a:ext cx="1786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Annotate all cells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18EF1E9-87E7-9F45-82DA-790273791CCF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6543701" y="1757626"/>
                <a:ext cx="858585" cy="0"/>
              </a:xfrm>
              <a:prstGeom prst="straightConnector1">
                <a:avLst/>
              </a:prstGeom>
              <a:ln w="9525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3F8F6F3-9BBF-5C4D-B37C-C7B7795BB2E3}"/>
                  </a:ext>
                </a:extLst>
              </p:cNvPr>
              <p:cNvGrpSpPr/>
              <p:nvPr/>
            </p:nvGrpSpPr>
            <p:grpSpPr>
              <a:xfrm>
                <a:off x="7678142" y="1019722"/>
                <a:ext cx="3441689" cy="1845139"/>
                <a:chOff x="7687960" y="2216782"/>
                <a:chExt cx="3441689" cy="1845139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0D85017-BBBD-E44D-A41B-3388D2ADC52B}"/>
                    </a:ext>
                  </a:extLst>
                </p:cNvPr>
                <p:cNvSpPr txBox="1"/>
                <p:nvPr/>
              </p:nvSpPr>
              <p:spPr>
                <a:xfrm>
                  <a:off x="9132474" y="3692589"/>
                  <a:ext cx="8465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/>
                    <a:t>z-score</a:t>
                  </a:r>
                </a:p>
              </p:txBody>
            </p:sp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0261E5D7-C7D5-6541-A198-4E42691F32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87960" y="2216782"/>
                  <a:ext cx="3441689" cy="1552007"/>
                </a:xfrm>
                <a:prstGeom prst="rect">
                  <a:avLst/>
                </a:prstGeom>
              </p:spPr>
            </p:pic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2534260-5E45-EA45-952C-D5C5CDB0C853}"/>
                  </a:ext>
                </a:extLst>
              </p:cNvPr>
              <p:cNvCxnSpPr>
                <a:cxnSpLocks/>
                <a:stCxn id="11" idx="2"/>
                <a:endCxn id="19" idx="0"/>
              </p:cNvCxnSpPr>
              <p:nvPr/>
            </p:nvCxnSpPr>
            <p:spPr>
              <a:xfrm>
                <a:off x="9545945" y="2864861"/>
                <a:ext cx="0" cy="661977"/>
              </a:xfrm>
              <a:prstGeom prst="straightConnector1">
                <a:avLst/>
              </a:prstGeom>
              <a:ln w="9525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BBE8FF1-B703-4A4C-94EB-35A6669F21CB}"/>
                  </a:ext>
                </a:extLst>
              </p:cNvPr>
              <p:cNvGrpSpPr/>
              <p:nvPr/>
            </p:nvGrpSpPr>
            <p:grpSpPr>
              <a:xfrm>
                <a:off x="8551264" y="3526838"/>
                <a:ext cx="1989362" cy="1899411"/>
                <a:chOff x="8551264" y="3526838"/>
                <a:chExt cx="1989362" cy="1899411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39435FAB-0BE3-DE4F-8FFE-D01028C792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51264" y="3526838"/>
                  <a:ext cx="1989362" cy="1627660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EB5FF08-9613-634B-9905-59168456EE5F}"/>
                    </a:ext>
                  </a:extLst>
                </p:cNvPr>
                <p:cNvSpPr txBox="1"/>
                <p:nvPr/>
              </p:nvSpPr>
              <p:spPr>
                <a:xfrm>
                  <a:off x="8904942" y="5056917"/>
                  <a:ext cx="15089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/>
                    <a:t>Train classifier</a:t>
                  </a:r>
                </a:p>
              </p:txBody>
            </p:sp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F98D062-90CD-A040-BAF6-59651D0628E7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7402286" y="4340668"/>
                <a:ext cx="1148978" cy="0"/>
              </a:xfrm>
              <a:prstGeom prst="straightConnector1">
                <a:avLst/>
              </a:prstGeom>
              <a:ln w="9525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B579989-0DD4-9A48-A176-D044CD3053E1}"/>
                  </a:ext>
                </a:extLst>
              </p:cNvPr>
              <p:cNvSpPr txBox="1"/>
              <p:nvPr/>
            </p:nvSpPr>
            <p:spPr>
              <a:xfrm>
                <a:off x="4825996" y="5442161"/>
                <a:ext cx="1554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Predict &amp; filter</a:t>
                </a:r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F8E44D9-D29F-CB4D-BAC5-836E5AFF7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3742" y="3429000"/>
              <a:ext cx="2779037" cy="20131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3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086DAC3-9C6C-564D-A234-8D62D2D7C66A}"/>
              </a:ext>
            </a:extLst>
          </p:cNvPr>
          <p:cNvGrpSpPr/>
          <p:nvPr/>
        </p:nvGrpSpPr>
        <p:grpSpPr>
          <a:xfrm>
            <a:off x="355951" y="365454"/>
            <a:ext cx="7995777" cy="6100661"/>
            <a:chOff x="355951" y="365454"/>
            <a:chExt cx="7995777" cy="6100661"/>
          </a:xfrm>
        </p:grpSpPr>
        <p:cxnSp>
          <p:nvCxnSpPr>
            <p:cNvPr id="2" name="Elbow Connector 1">
              <a:extLst>
                <a:ext uri="{FF2B5EF4-FFF2-40B4-BE49-F238E27FC236}">
                  <a16:creationId xmlns:a16="http://schemas.microsoft.com/office/drawing/2014/main" id="{554C0F50-B095-4D4B-9E0A-74534EA19BFF}"/>
                </a:ext>
              </a:extLst>
            </p:cNvPr>
            <p:cNvCxnSpPr>
              <a:cxnSpLocks/>
              <a:stCxn id="18" idx="2"/>
              <a:endCxn id="3" idx="0"/>
            </p:cNvCxnSpPr>
            <p:nvPr/>
          </p:nvCxnSpPr>
          <p:spPr>
            <a:xfrm rot="5400000">
              <a:off x="1924559" y="2985917"/>
              <a:ext cx="1034144" cy="98413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29D86B-B892-854A-AE12-275C78AD5FBB}"/>
                </a:ext>
              </a:extLst>
            </p:cNvPr>
            <p:cNvSpPr/>
            <p:nvPr/>
          </p:nvSpPr>
          <p:spPr>
            <a:xfrm>
              <a:off x="1283321" y="3995058"/>
              <a:ext cx="1332482" cy="5007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90%</a:t>
              </a:r>
              <a:r>
                <a:rPr lang="zh-CN" altLang="en-US" dirty="0"/>
                <a:t> </a:t>
              </a:r>
              <a:r>
                <a:rPr lang="en-US" altLang="zh-CN" dirty="0"/>
                <a:t>training</a:t>
              </a:r>
              <a:endParaRPr lang="en-AU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D0C474-6C12-4344-9FF0-82C3E4AE1338}"/>
                </a:ext>
              </a:extLst>
            </p:cNvPr>
            <p:cNvSpPr/>
            <p:nvPr/>
          </p:nvSpPr>
          <p:spPr>
            <a:xfrm>
              <a:off x="3106853" y="3995058"/>
              <a:ext cx="1508690" cy="5007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10%</a:t>
              </a:r>
              <a:r>
                <a:rPr lang="zh-CN" altLang="en-US" dirty="0"/>
                <a:t> </a:t>
              </a:r>
              <a:r>
                <a:rPr lang="en-US" altLang="zh-CN" dirty="0" err="1"/>
                <a:t>val_freshonly</a:t>
              </a:r>
              <a:endParaRPr lang="en-AU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C71B18-3474-E349-A397-F393459ED91B}"/>
                </a:ext>
              </a:extLst>
            </p:cNvPr>
            <p:cNvGrpSpPr/>
            <p:nvPr/>
          </p:nvGrpSpPr>
          <p:grpSpPr>
            <a:xfrm>
              <a:off x="4964904" y="3995057"/>
              <a:ext cx="1709059" cy="2362199"/>
              <a:chOff x="4964904" y="3358242"/>
              <a:chExt cx="1709059" cy="236219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46C7361-882F-DE4E-A425-4C11BA9276FE}"/>
                  </a:ext>
                </a:extLst>
              </p:cNvPr>
              <p:cNvSpPr/>
              <p:nvPr/>
            </p:nvSpPr>
            <p:spPr>
              <a:xfrm>
                <a:off x="5138057" y="3559629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D1_FA3_THA</a:t>
                </a:r>
                <a:endParaRPr lang="en-AU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BD3EBA3-FDFE-DD48-8B4E-915D6DD77A9D}"/>
                  </a:ext>
                </a:extLst>
              </p:cNvPr>
              <p:cNvSpPr/>
              <p:nvPr/>
            </p:nvSpPr>
            <p:spPr>
              <a:xfrm>
                <a:off x="5138057" y="4201886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D4_FA2_THA</a:t>
                </a:r>
                <a:endParaRPr lang="en-AU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2AEC8E-B4D5-A24F-BE71-5B57BDE1B395}"/>
                  </a:ext>
                </a:extLst>
              </p:cNvPr>
              <p:cNvSpPr/>
              <p:nvPr/>
            </p:nvSpPr>
            <p:spPr>
              <a:xfrm>
                <a:off x="5138057" y="4844143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D4_FA3_THA</a:t>
                </a:r>
                <a:endParaRPr lang="en-AU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19ECE63-DA10-8E41-ADA2-47BC86EBD5FE}"/>
                  </a:ext>
                </a:extLst>
              </p:cNvPr>
              <p:cNvSpPr/>
              <p:nvPr/>
            </p:nvSpPr>
            <p:spPr>
              <a:xfrm>
                <a:off x="4964904" y="3358242"/>
                <a:ext cx="1709059" cy="2362199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04F86B9B-DA79-694F-93EE-DC142BF7B309}"/>
                </a:ext>
              </a:extLst>
            </p:cNvPr>
            <p:cNvCxnSpPr>
              <a:cxnSpLocks/>
              <a:stCxn id="18" idx="2"/>
              <a:endCxn id="4" idx="0"/>
            </p:cNvCxnSpPr>
            <p:nvPr/>
          </p:nvCxnSpPr>
          <p:spPr>
            <a:xfrm rot="16200000" flipH="1">
              <a:off x="2880377" y="3014237"/>
              <a:ext cx="1034144" cy="92749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F49DDA-6F75-3945-9535-5AB25807921C}"/>
                </a:ext>
              </a:extLst>
            </p:cNvPr>
            <p:cNvSpPr txBox="1"/>
            <p:nvPr/>
          </p:nvSpPr>
          <p:spPr>
            <a:xfrm>
              <a:off x="355951" y="365454"/>
              <a:ext cx="1851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Run</a:t>
              </a:r>
              <a:r>
                <a:rPr lang="zh-CN" altLang="en-US" dirty="0"/>
                <a:t> </a:t>
              </a:r>
              <a:r>
                <a:rPr lang="en-US" altLang="zh-CN" dirty="0"/>
                <a:t>freshonly-1-1</a:t>
              </a:r>
              <a:endParaRPr lang="en-A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1D91ED-3F90-DC4D-9B6C-3A7181DBBC7E}"/>
                </a:ext>
              </a:extLst>
            </p:cNvPr>
            <p:cNvSpPr/>
            <p:nvPr/>
          </p:nvSpPr>
          <p:spPr>
            <a:xfrm>
              <a:off x="3015343" y="3809997"/>
              <a:ext cx="3831771" cy="264523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C43204-8EC7-BB44-BD47-5F5FA86754C4}"/>
                </a:ext>
              </a:extLst>
            </p:cNvPr>
            <p:cNvGrpSpPr/>
            <p:nvPr/>
          </p:nvGrpSpPr>
          <p:grpSpPr>
            <a:xfrm>
              <a:off x="2079170" y="838200"/>
              <a:ext cx="1709059" cy="2122714"/>
              <a:chOff x="2079170" y="838200"/>
              <a:chExt cx="1709059" cy="212271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5894959-8915-F74E-89D7-F1F0816895E4}"/>
                  </a:ext>
                </a:extLst>
              </p:cNvPr>
              <p:cNvSpPr/>
              <p:nvPr/>
            </p:nvSpPr>
            <p:spPr>
              <a:xfrm>
                <a:off x="2253343" y="1034143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D1_FA3_FRE</a:t>
                </a:r>
                <a:endParaRPr lang="en-AU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D5AAABE-D1EB-D743-84CA-6968EE580DF7}"/>
                  </a:ext>
                </a:extLst>
              </p:cNvPr>
              <p:cNvSpPr/>
              <p:nvPr/>
            </p:nvSpPr>
            <p:spPr>
              <a:xfrm>
                <a:off x="2253343" y="1676400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D4_FA2_FRE</a:t>
                </a:r>
                <a:endParaRPr lang="en-AU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5E6F37D-CA5A-054F-B4C8-589772DE4F33}"/>
                  </a:ext>
                </a:extLst>
              </p:cNvPr>
              <p:cNvSpPr/>
              <p:nvPr/>
            </p:nvSpPr>
            <p:spPr>
              <a:xfrm>
                <a:off x="2253343" y="2318657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D4_FA3_FRE</a:t>
                </a:r>
                <a:endParaRPr lang="en-AU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331E3B-4D61-8448-B358-29019A326EC7}"/>
                  </a:ext>
                </a:extLst>
              </p:cNvPr>
              <p:cNvSpPr/>
              <p:nvPr/>
            </p:nvSpPr>
            <p:spPr>
              <a:xfrm>
                <a:off x="2079170" y="838200"/>
                <a:ext cx="1709059" cy="2122714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05FDE8-1291-0642-8434-29845548A01C}"/>
                </a:ext>
              </a:extLst>
            </p:cNvPr>
            <p:cNvGrpSpPr/>
            <p:nvPr/>
          </p:nvGrpSpPr>
          <p:grpSpPr>
            <a:xfrm>
              <a:off x="4283527" y="1464914"/>
              <a:ext cx="1709059" cy="1550432"/>
              <a:chOff x="8654141" y="805543"/>
              <a:chExt cx="1709059" cy="155043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517793-235F-A346-BDEA-A729DB5F971D}"/>
                  </a:ext>
                </a:extLst>
              </p:cNvPr>
              <p:cNvGrpSpPr/>
              <p:nvPr/>
            </p:nvGrpSpPr>
            <p:grpSpPr>
              <a:xfrm>
                <a:off x="8654141" y="805543"/>
                <a:ext cx="1709059" cy="1513114"/>
                <a:chOff x="7434942" y="1377042"/>
                <a:chExt cx="1709059" cy="1513114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C90574F-5E3A-0145-9553-B4DD90928574}"/>
                    </a:ext>
                  </a:extLst>
                </p:cNvPr>
                <p:cNvSpPr/>
                <p:nvPr/>
              </p:nvSpPr>
              <p:spPr>
                <a:xfrm>
                  <a:off x="7587343" y="1513114"/>
                  <a:ext cx="1404258" cy="435429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D1_FA2_FRE</a:t>
                  </a:r>
                  <a:endParaRPr lang="en-AU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8734E82-CC0A-7241-B897-44D1DC9AA5D1}"/>
                    </a:ext>
                  </a:extLst>
                </p:cNvPr>
                <p:cNvSpPr/>
                <p:nvPr/>
              </p:nvSpPr>
              <p:spPr>
                <a:xfrm>
                  <a:off x="7587343" y="2100943"/>
                  <a:ext cx="1404258" cy="435429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D1_FA2_THA</a:t>
                  </a:r>
                  <a:endParaRPr lang="en-AU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3F63F49-9099-3347-85C5-914D0FB2AD61}"/>
                    </a:ext>
                  </a:extLst>
                </p:cNvPr>
                <p:cNvSpPr/>
                <p:nvPr/>
              </p:nvSpPr>
              <p:spPr>
                <a:xfrm>
                  <a:off x="7434942" y="1377042"/>
                  <a:ext cx="1709059" cy="1513114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50AAB7-6242-4B45-AFF0-5985A40DD872}"/>
                  </a:ext>
                </a:extLst>
              </p:cNvPr>
              <p:cNvSpPr txBox="1"/>
              <p:nvPr/>
            </p:nvSpPr>
            <p:spPr>
              <a:xfrm>
                <a:off x="8654141" y="1986643"/>
                <a:ext cx="1352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Holdout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endParaRPr lang="en-AU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979A8D-C2F6-8647-87CF-143A76972EFE}"/>
                </a:ext>
              </a:extLst>
            </p:cNvPr>
            <p:cNvSpPr txBox="1"/>
            <p:nvPr/>
          </p:nvSpPr>
          <p:spPr>
            <a:xfrm>
              <a:off x="4949104" y="6047794"/>
              <a:ext cx="1458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all_tha_freshonly</a:t>
              </a:r>
              <a:endParaRPr lang="en-AU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DCAEF6-F7FE-D844-88B0-07D22F9D13C1}"/>
                </a:ext>
              </a:extLst>
            </p:cNvPr>
            <p:cNvSpPr txBox="1"/>
            <p:nvPr/>
          </p:nvSpPr>
          <p:spPr>
            <a:xfrm>
              <a:off x="2981101" y="6096783"/>
              <a:ext cx="1213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Validations</a:t>
              </a:r>
              <a:endParaRPr lang="en-AU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A5E5372-BE82-124B-BF9C-FF7426D14D1B}"/>
                </a:ext>
              </a:extLst>
            </p:cNvPr>
            <p:cNvCxnSpPr>
              <a:cxnSpLocks/>
              <a:stCxn id="22" idx="3"/>
              <a:endCxn id="34" idx="1"/>
            </p:cNvCxnSpPr>
            <p:nvPr/>
          </p:nvCxnSpPr>
          <p:spPr>
            <a:xfrm flipV="1">
              <a:off x="5840186" y="1818700"/>
              <a:ext cx="6476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9CB788A-3E97-BB44-9921-E14E09C05302}"/>
                </a:ext>
              </a:extLst>
            </p:cNvPr>
            <p:cNvCxnSpPr>
              <a:cxnSpLocks/>
              <a:stCxn id="23" idx="3"/>
              <a:endCxn id="37" idx="1"/>
            </p:cNvCxnSpPr>
            <p:nvPr/>
          </p:nvCxnSpPr>
          <p:spPr>
            <a:xfrm flipV="1">
              <a:off x="5840186" y="2406529"/>
              <a:ext cx="6476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29BA182-C2D7-274E-9DDC-7369B8DAC45D}"/>
                </a:ext>
              </a:extLst>
            </p:cNvPr>
            <p:cNvSpPr txBox="1"/>
            <p:nvPr/>
          </p:nvSpPr>
          <p:spPr>
            <a:xfrm>
              <a:off x="6487884" y="1664811"/>
              <a:ext cx="1826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holdout_fre_freshonly</a:t>
              </a:r>
              <a:endParaRPr lang="en-AU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D9E307-FB9D-1D4C-8DF5-B6C8CD84AE01}"/>
                </a:ext>
              </a:extLst>
            </p:cNvPr>
            <p:cNvSpPr txBox="1"/>
            <p:nvPr/>
          </p:nvSpPr>
          <p:spPr>
            <a:xfrm>
              <a:off x="6487884" y="2252640"/>
              <a:ext cx="1863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holdout_tha_freshonly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29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29999762-255A-5640-81F2-5E03FFAD2999}"/>
              </a:ext>
            </a:extLst>
          </p:cNvPr>
          <p:cNvGrpSpPr/>
          <p:nvPr/>
        </p:nvGrpSpPr>
        <p:grpSpPr>
          <a:xfrm>
            <a:off x="355951" y="365454"/>
            <a:ext cx="7995777" cy="6100661"/>
            <a:chOff x="355951" y="365454"/>
            <a:chExt cx="7995777" cy="6100661"/>
          </a:xfrm>
        </p:grpSpPr>
        <p:cxnSp>
          <p:nvCxnSpPr>
            <p:cNvPr id="2" name="Elbow Connector 1">
              <a:extLst>
                <a:ext uri="{FF2B5EF4-FFF2-40B4-BE49-F238E27FC236}">
                  <a16:creationId xmlns:a16="http://schemas.microsoft.com/office/drawing/2014/main" id="{A1C52879-B49E-C744-BE2E-E9C90894E9F4}"/>
                </a:ext>
              </a:extLst>
            </p:cNvPr>
            <p:cNvCxnSpPr>
              <a:cxnSpLocks/>
              <a:stCxn id="17" idx="2"/>
              <a:endCxn id="3" idx="0"/>
            </p:cNvCxnSpPr>
            <p:nvPr/>
          </p:nvCxnSpPr>
          <p:spPr>
            <a:xfrm rot="5400000">
              <a:off x="1924559" y="2985917"/>
              <a:ext cx="1034144" cy="98413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9A46863-9503-9D46-B60A-E10BBBE95D8C}"/>
                </a:ext>
              </a:extLst>
            </p:cNvPr>
            <p:cNvSpPr/>
            <p:nvPr/>
          </p:nvSpPr>
          <p:spPr>
            <a:xfrm>
              <a:off x="1283321" y="3995058"/>
              <a:ext cx="1332482" cy="5007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90%</a:t>
              </a:r>
              <a:r>
                <a:rPr lang="zh-CN" altLang="en-US" dirty="0"/>
                <a:t> </a:t>
              </a:r>
              <a:r>
                <a:rPr lang="en-US" altLang="zh-CN" dirty="0"/>
                <a:t>training</a:t>
              </a:r>
              <a:endParaRPr lang="en-AU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CF11D3-7AD5-C74C-A057-D0F797E8515D}"/>
                </a:ext>
              </a:extLst>
            </p:cNvPr>
            <p:cNvSpPr/>
            <p:nvPr/>
          </p:nvSpPr>
          <p:spPr>
            <a:xfrm>
              <a:off x="3106853" y="3995058"/>
              <a:ext cx="1508690" cy="5007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10%</a:t>
              </a:r>
              <a:r>
                <a:rPr lang="zh-CN" altLang="en-US" dirty="0"/>
                <a:t> </a:t>
              </a:r>
              <a:r>
                <a:rPr lang="en-US" altLang="zh-CN" dirty="0" err="1"/>
                <a:t>val_freshonly</a:t>
              </a:r>
              <a:endParaRPr lang="en-AU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3070CC3-4ACE-234B-A0BC-F8501CDDE110}"/>
                </a:ext>
              </a:extLst>
            </p:cNvPr>
            <p:cNvGrpSpPr/>
            <p:nvPr/>
          </p:nvGrpSpPr>
          <p:grpSpPr>
            <a:xfrm>
              <a:off x="4964904" y="3995057"/>
              <a:ext cx="1709059" cy="2362199"/>
              <a:chOff x="4964904" y="3358242"/>
              <a:chExt cx="1709059" cy="236219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44B35FE-E65C-A745-90E4-ACEDC49373F8}"/>
                  </a:ext>
                </a:extLst>
              </p:cNvPr>
              <p:cNvSpPr/>
              <p:nvPr/>
            </p:nvSpPr>
            <p:spPr>
              <a:xfrm>
                <a:off x="5138057" y="3559629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D1_FA2_THA</a:t>
                </a:r>
                <a:endParaRPr lang="en-AU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D6122D-98C5-644E-96AA-D1333F61C219}"/>
                  </a:ext>
                </a:extLst>
              </p:cNvPr>
              <p:cNvSpPr/>
              <p:nvPr/>
            </p:nvSpPr>
            <p:spPr>
              <a:xfrm>
                <a:off x="5138057" y="4201886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D4_FA2_THA</a:t>
                </a:r>
                <a:endParaRPr lang="en-AU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9AF989-3F2C-8040-B8B3-0428760E1DF3}"/>
                  </a:ext>
                </a:extLst>
              </p:cNvPr>
              <p:cNvSpPr/>
              <p:nvPr/>
            </p:nvSpPr>
            <p:spPr>
              <a:xfrm>
                <a:off x="5138057" y="4844143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D4_FA3_THA</a:t>
                </a:r>
                <a:endParaRPr lang="en-AU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3B4E326-0359-D043-8F8B-2E8C77C85E6C}"/>
                  </a:ext>
                </a:extLst>
              </p:cNvPr>
              <p:cNvSpPr/>
              <p:nvPr/>
            </p:nvSpPr>
            <p:spPr>
              <a:xfrm>
                <a:off x="4964904" y="3358242"/>
                <a:ext cx="1709059" cy="2362199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C42173B0-5D6A-E747-A4A6-864E6D7D9F41}"/>
                </a:ext>
              </a:extLst>
            </p:cNvPr>
            <p:cNvCxnSpPr>
              <a:cxnSpLocks/>
              <a:stCxn id="17" idx="2"/>
              <a:endCxn id="4" idx="0"/>
            </p:cNvCxnSpPr>
            <p:nvPr/>
          </p:nvCxnSpPr>
          <p:spPr>
            <a:xfrm rot="16200000" flipH="1">
              <a:off x="2880377" y="3014237"/>
              <a:ext cx="1034144" cy="92749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7D5D36-526B-8146-B4A7-48980F205195}"/>
                </a:ext>
              </a:extLst>
            </p:cNvPr>
            <p:cNvSpPr txBox="1"/>
            <p:nvPr/>
          </p:nvSpPr>
          <p:spPr>
            <a:xfrm>
              <a:off x="355951" y="365454"/>
              <a:ext cx="1851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Run</a:t>
              </a:r>
              <a:r>
                <a:rPr lang="zh-CN" altLang="en-US" dirty="0"/>
                <a:t> </a:t>
              </a:r>
              <a:r>
                <a:rPr lang="en-US" altLang="zh-CN" dirty="0"/>
                <a:t>freshonly-1-2</a:t>
              </a:r>
              <a:endParaRPr lang="en-A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7B3991-27E7-7F4E-9CCD-6B98EE8FF67D}"/>
                </a:ext>
              </a:extLst>
            </p:cNvPr>
            <p:cNvSpPr/>
            <p:nvPr/>
          </p:nvSpPr>
          <p:spPr>
            <a:xfrm>
              <a:off x="3015343" y="3809997"/>
              <a:ext cx="3831771" cy="264523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7BE0236-C603-0443-B7A3-31F3241F406E}"/>
                </a:ext>
              </a:extLst>
            </p:cNvPr>
            <p:cNvGrpSpPr/>
            <p:nvPr/>
          </p:nvGrpSpPr>
          <p:grpSpPr>
            <a:xfrm>
              <a:off x="2079170" y="838200"/>
              <a:ext cx="1709059" cy="2122714"/>
              <a:chOff x="2079170" y="838200"/>
              <a:chExt cx="1709059" cy="212271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86A2FA3-7EAF-A74A-97C5-7A12C400C829}"/>
                  </a:ext>
                </a:extLst>
              </p:cNvPr>
              <p:cNvSpPr/>
              <p:nvPr/>
            </p:nvSpPr>
            <p:spPr>
              <a:xfrm>
                <a:off x="2253343" y="1034143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D1_FA2_FRE</a:t>
                </a:r>
                <a:endParaRPr lang="en-AU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EFF7A10-7405-F64E-BDA2-2C38C916ADD2}"/>
                  </a:ext>
                </a:extLst>
              </p:cNvPr>
              <p:cNvSpPr/>
              <p:nvPr/>
            </p:nvSpPr>
            <p:spPr>
              <a:xfrm>
                <a:off x="2253343" y="1676400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D4_FA2_FRE</a:t>
                </a:r>
                <a:endParaRPr lang="en-AU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55EE3B-B6B9-414F-9D20-6E22595ADDBB}"/>
                  </a:ext>
                </a:extLst>
              </p:cNvPr>
              <p:cNvSpPr/>
              <p:nvPr/>
            </p:nvSpPr>
            <p:spPr>
              <a:xfrm>
                <a:off x="2253343" y="2318657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D4_FA3_FRE</a:t>
                </a:r>
                <a:endParaRPr lang="en-AU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93E4E03-4451-1144-819C-32265A551D08}"/>
                  </a:ext>
                </a:extLst>
              </p:cNvPr>
              <p:cNvSpPr/>
              <p:nvPr/>
            </p:nvSpPr>
            <p:spPr>
              <a:xfrm>
                <a:off x="2079170" y="838200"/>
                <a:ext cx="1709059" cy="2122714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2540D5A-224F-AA48-B3B8-C6DC4CF23EBF}"/>
                </a:ext>
              </a:extLst>
            </p:cNvPr>
            <p:cNvGrpSpPr/>
            <p:nvPr/>
          </p:nvGrpSpPr>
          <p:grpSpPr>
            <a:xfrm>
              <a:off x="4283527" y="1464914"/>
              <a:ext cx="1709059" cy="1550432"/>
              <a:chOff x="8654141" y="805543"/>
              <a:chExt cx="1709059" cy="155043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C0CA8F1-043C-8546-B285-A9AA7E3518EB}"/>
                  </a:ext>
                </a:extLst>
              </p:cNvPr>
              <p:cNvGrpSpPr/>
              <p:nvPr/>
            </p:nvGrpSpPr>
            <p:grpSpPr>
              <a:xfrm>
                <a:off x="8654141" y="805543"/>
                <a:ext cx="1709059" cy="1513114"/>
                <a:chOff x="7434942" y="1377042"/>
                <a:chExt cx="1709059" cy="1513114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BFC5741-C2A6-034F-A0E4-DDF4AA24E3C8}"/>
                    </a:ext>
                  </a:extLst>
                </p:cNvPr>
                <p:cNvSpPr/>
                <p:nvPr/>
              </p:nvSpPr>
              <p:spPr>
                <a:xfrm>
                  <a:off x="7587343" y="1513114"/>
                  <a:ext cx="1404258" cy="435429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D1_FA3_FRE</a:t>
                  </a:r>
                  <a:endParaRPr lang="en-AU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A7125DB-3C97-1248-ABC0-4EB9B6916D74}"/>
                    </a:ext>
                  </a:extLst>
                </p:cNvPr>
                <p:cNvSpPr/>
                <p:nvPr/>
              </p:nvSpPr>
              <p:spPr>
                <a:xfrm>
                  <a:off x="7587343" y="2100943"/>
                  <a:ext cx="1404258" cy="435429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D1_FA3_THA</a:t>
                  </a:r>
                  <a:endParaRPr lang="en-AU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2DE07E3-8AF6-2B4E-A4C5-692A85A98F3D}"/>
                    </a:ext>
                  </a:extLst>
                </p:cNvPr>
                <p:cNvSpPr/>
                <p:nvPr/>
              </p:nvSpPr>
              <p:spPr>
                <a:xfrm>
                  <a:off x="7434942" y="1377042"/>
                  <a:ext cx="1709059" cy="1513114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B4E1C8-7236-6A42-824D-40ED9BC13DC8}"/>
                  </a:ext>
                </a:extLst>
              </p:cNvPr>
              <p:cNvSpPr txBox="1"/>
              <p:nvPr/>
            </p:nvSpPr>
            <p:spPr>
              <a:xfrm>
                <a:off x="8654141" y="1986643"/>
                <a:ext cx="1352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Holdout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endParaRPr lang="en-AU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ED2BA7-E2A9-1744-9D86-85D9476478F2}"/>
                </a:ext>
              </a:extLst>
            </p:cNvPr>
            <p:cNvSpPr txBox="1"/>
            <p:nvPr/>
          </p:nvSpPr>
          <p:spPr>
            <a:xfrm>
              <a:off x="4949104" y="6047794"/>
              <a:ext cx="1458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all_tha_freshonly</a:t>
              </a:r>
              <a:endParaRPr lang="en-AU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08066D-7637-AD43-86A5-EEBF6BE22947}"/>
                </a:ext>
              </a:extLst>
            </p:cNvPr>
            <p:cNvSpPr txBox="1"/>
            <p:nvPr/>
          </p:nvSpPr>
          <p:spPr>
            <a:xfrm>
              <a:off x="2981101" y="6096783"/>
              <a:ext cx="1213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Validations</a:t>
              </a:r>
              <a:endParaRPr lang="en-A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968788-FF6B-7E4C-BC86-E08C61F1A5B9}"/>
                </a:ext>
              </a:extLst>
            </p:cNvPr>
            <p:cNvCxnSpPr>
              <a:cxnSpLocks/>
              <a:stCxn id="21" idx="3"/>
              <a:endCxn id="28" idx="1"/>
            </p:cNvCxnSpPr>
            <p:nvPr/>
          </p:nvCxnSpPr>
          <p:spPr>
            <a:xfrm flipV="1">
              <a:off x="5840186" y="1818700"/>
              <a:ext cx="6476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C122588-EE0A-EF43-91ED-72035A8D494B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>
            <a:xfrm flipV="1">
              <a:off x="5840186" y="2406529"/>
              <a:ext cx="6476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72E4E0-433B-6F41-95F8-7F7FAB869A11}"/>
                </a:ext>
              </a:extLst>
            </p:cNvPr>
            <p:cNvSpPr txBox="1"/>
            <p:nvPr/>
          </p:nvSpPr>
          <p:spPr>
            <a:xfrm>
              <a:off x="6487884" y="1664811"/>
              <a:ext cx="1826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holdout_fre_freshonly</a:t>
              </a:r>
              <a:endParaRPr lang="en-AU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A9F416-2449-394D-8229-F96F639893C8}"/>
                </a:ext>
              </a:extLst>
            </p:cNvPr>
            <p:cNvSpPr txBox="1"/>
            <p:nvPr/>
          </p:nvSpPr>
          <p:spPr>
            <a:xfrm>
              <a:off x="6487884" y="2252640"/>
              <a:ext cx="1863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holdout_tha_freshonly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340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B8081CB-79F5-8945-B950-73DC5D56D819}"/>
              </a:ext>
            </a:extLst>
          </p:cNvPr>
          <p:cNvGrpSpPr/>
          <p:nvPr/>
        </p:nvGrpSpPr>
        <p:grpSpPr>
          <a:xfrm>
            <a:off x="355951" y="365454"/>
            <a:ext cx="7995777" cy="6100661"/>
            <a:chOff x="355951" y="365454"/>
            <a:chExt cx="7995777" cy="6100661"/>
          </a:xfrm>
        </p:grpSpPr>
        <p:cxnSp>
          <p:nvCxnSpPr>
            <p:cNvPr id="2" name="Elbow Connector 1">
              <a:extLst>
                <a:ext uri="{FF2B5EF4-FFF2-40B4-BE49-F238E27FC236}">
                  <a16:creationId xmlns:a16="http://schemas.microsoft.com/office/drawing/2014/main" id="{FCE9C0C7-0CB4-B040-8F2B-BA336F1DF56C}"/>
                </a:ext>
              </a:extLst>
            </p:cNvPr>
            <p:cNvCxnSpPr>
              <a:cxnSpLocks/>
              <a:stCxn id="17" idx="2"/>
              <a:endCxn id="3" idx="0"/>
            </p:cNvCxnSpPr>
            <p:nvPr/>
          </p:nvCxnSpPr>
          <p:spPr>
            <a:xfrm rot="5400000">
              <a:off x="1924559" y="2985917"/>
              <a:ext cx="1034144" cy="98413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44676C-8253-1544-B3D1-AB1C4F44D406}"/>
                </a:ext>
              </a:extLst>
            </p:cNvPr>
            <p:cNvSpPr/>
            <p:nvPr/>
          </p:nvSpPr>
          <p:spPr>
            <a:xfrm>
              <a:off x="1283321" y="3995058"/>
              <a:ext cx="1332482" cy="5007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90%</a:t>
              </a:r>
              <a:r>
                <a:rPr lang="zh-CN" altLang="en-US" dirty="0"/>
                <a:t> </a:t>
              </a:r>
              <a:r>
                <a:rPr lang="en-US" altLang="zh-CN" dirty="0"/>
                <a:t>training</a:t>
              </a:r>
              <a:endParaRPr lang="en-AU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6798CC-9002-FA43-9771-D8C7239B5674}"/>
                </a:ext>
              </a:extLst>
            </p:cNvPr>
            <p:cNvSpPr/>
            <p:nvPr/>
          </p:nvSpPr>
          <p:spPr>
            <a:xfrm>
              <a:off x="3106853" y="3995058"/>
              <a:ext cx="1508690" cy="5007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10%</a:t>
              </a:r>
              <a:r>
                <a:rPr lang="zh-CN" altLang="en-US" dirty="0"/>
                <a:t> </a:t>
              </a:r>
              <a:r>
                <a:rPr lang="en-US" altLang="zh-CN" dirty="0" err="1"/>
                <a:t>val_freshonly</a:t>
              </a:r>
              <a:endParaRPr lang="en-AU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57C3BF-18F1-5440-A4B1-6FFB455E9258}"/>
                </a:ext>
              </a:extLst>
            </p:cNvPr>
            <p:cNvGrpSpPr/>
            <p:nvPr/>
          </p:nvGrpSpPr>
          <p:grpSpPr>
            <a:xfrm>
              <a:off x="4964904" y="3995057"/>
              <a:ext cx="1709059" cy="2362199"/>
              <a:chOff x="4964904" y="3358242"/>
              <a:chExt cx="1709059" cy="236219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FC0C33-1400-DB49-B4AF-3C7FE38E3C5F}"/>
                  </a:ext>
                </a:extLst>
              </p:cNvPr>
              <p:cNvSpPr/>
              <p:nvPr/>
            </p:nvSpPr>
            <p:spPr>
              <a:xfrm>
                <a:off x="5138057" y="3559629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D1_FA2_THA</a:t>
                </a:r>
                <a:endParaRPr lang="en-AU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4D3FF1-77BF-4B4F-9E3E-D7DA121F6001}"/>
                  </a:ext>
                </a:extLst>
              </p:cNvPr>
              <p:cNvSpPr/>
              <p:nvPr/>
            </p:nvSpPr>
            <p:spPr>
              <a:xfrm>
                <a:off x="5138057" y="4201886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D1_FA3_THA</a:t>
                </a:r>
                <a:endParaRPr lang="en-AU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C552FE1-E781-8146-AB67-5EB62A939559}"/>
                  </a:ext>
                </a:extLst>
              </p:cNvPr>
              <p:cNvSpPr/>
              <p:nvPr/>
            </p:nvSpPr>
            <p:spPr>
              <a:xfrm>
                <a:off x="5138057" y="4844143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D4_FA3_THA</a:t>
                </a:r>
                <a:endParaRPr lang="en-AU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4FB57EF-E485-FA41-B1F3-9107194ADE68}"/>
                  </a:ext>
                </a:extLst>
              </p:cNvPr>
              <p:cNvSpPr/>
              <p:nvPr/>
            </p:nvSpPr>
            <p:spPr>
              <a:xfrm>
                <a:off x="4964904" y="3358242"/>
                <a:ext cx="1709059" cy="2362199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BB59478C-E372-9542-A163-5E309BB30AA7}"/>
                </a:ext>
              </a:extLst>
            </p:cNvPr>
            <p:cNvCxnSpPr>
              <a:cxnSpLocks/>
              <a:stCxn id="17" idx="2"/>
              <a:endCxn id="4" idx="0"/>
            </p:cNvCxnSpPr>
            <p:nvPr/>
          </p:nvCxnSpPr>
          <p:spPr>
            <a:xfrm rot="16200000" flipH="1">
              <a:off x="2880377" y="3014237"/>
              <a:ext cx="1034144" cy="92749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4D9DA0-D45D-2943-872F-56935D37CAFB}"/>
                </a:ext>
              </a:extLst>
            </p:cNvPr>
            <p:cNvSpPr txBox="1"/>
            <p:nvPr/>
          </p:nvSpPr>
          <p:spPr>
            <a:xfrm>
              <a:off x="355951" y="365454"/>
              <a:ext cx="1851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Run</a:t>
              </a:r>
              <a:r>
                <a:rPr lang="zh-CN" altLang="en-US" dirty="0"/>
                <a:t> </a:t>
              </a:r>
              <a:r>
                <a:rPr lang="en-US" altLang="zh-CN" dirty="0"/>
                <a:t>freshonly-1-3</a:t>
              </a:r>
              <a:endParaRPr lang="en-A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F0EBEA4-DD96-DD40-9938-58DFD48BDF77}"/>
                </a:ext>
              </a:extLst>
            </p:cNvPr>
            <p:cNvSpPr/>
            <p:nvPr/>
          </p:nvSpPr>
          <p:spPr>
            <a:xfrm>
              <a:off x="3015343" y="3809997"/>
              <a:ext cx="3831771" cy="264523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E43BB43-19AE-A542-B1D9-8C0C1DFA3C0A}"/>
                </a:ext>
              </a:extLst>
            </p:cNvPr>
            <p:cNvGrpSpPr/>
            <p:nvPr/>
          </p:nvGrpSpPr>
          <p:grpSpPr>
            <a:xfrm>
              <a:off x="2079170" y="838200"/>
              <a:ext cx="1709059" cy="2122714"/>
              <a:chOff x="2079170" y="838200"/>
              <a:chExt cx="1709059" cy="212271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39A328-248F-A649-9D85-E8A79FBC84B8}"/>
                  </a:ext>
                </a:extLst>
              </p:cNvPr>
              <p:cNvSpPr/>
              <p:nvPr/>
            </p:nvSpPr>
            <p:spPr>
              <a:xfrm>
                <a:off x="2253343" y="1034143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D1_FA2_FRE</a:t>
                </a:r>
                <a:endParaRPr lang="en-AU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D8EF87A-F848-3248-B1B2-995B9B98B92A}"/>
                  </a:ext>
                </a:extLst>
              </p:cNvPr>
              <p:cNvSpPr/>
              <p:nvPr/>
            </p:nvSpPr>
            <p:spPr>
              <a:xfrm>
                <a:off x="2253343" y="1676400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D1_FA3_FRE</a:t>
                </a:r>
                <a:endParaRPr lang="en-AU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54784F2-F466-0949-9453-E714946970C6}"/>
                  </a:ext>
                </a:extLst>
              </p:cNvPr>
              <p:cNvSpPr/>
              <p:nvPr/>
            </p:nvSpPr>
            <p:spPr>
              <a:xfrm>
                <a:off x="2253343" y="2318657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D4_FA3_FRE</a:t>
                </a:r>
                <a:endParaRPr lang="en-AU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6EFD82F-1C20-AA46-9651-F79595E000AF}"/>
                  </a:ext>
                </a:extLst>
              </p:cNvPr>
              <p:cNvSpPr/>
              <p:nvPr/>
            </p:nvSpPr>
            <p:spPr>
              <a:xfrm>
                <a:off x="2079170" y="838200"/>
                <a:ext cx="1709059" cy="2122714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65A865C-DD5E-A14A-A494-17B93236C5D3}"/>
                </a:ext>
              </a:extLst>
            </p:cNvPr>
            <p:cNvGrpSpPr/>
            <p:nvPr/>
          </p:nvGrpSpPr>
          <p:grpSpPr>
            <a:xfrm>
              <a:off x="4283527" y="1464914"/>
              <a:ext cx="1709059" cy="1550432"/>
              <a:chOff x="8654141" y="805543"/>
              <a:chExt cx="1709059" cy="155043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06F7D4F-C4D7-4342-AB79-8843ACC80BF7}"/>
                  </a:ext>
                </a:extLst>
              </p:cNvPr>
              <p:cNvGrpSpPr/>
              <p:nvPr/>
            </p:nvGrpSpPr>
            <p:grpSpPr>
              <a:xfrm>
                <a:off x="8654141" y="805543"/>
                <a:ext cx="1709059" cy="1513114"/>
                <a:chOff x="7434942" y="1377042"/>
                <a:chExt cx="1709059" cy="1513114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1C8165F-C71B-744C-B38C-9C9D1E202317}"/>
                    </a:ext>
                  </a:extLst>
                </p:cNvPr>
                <p:cNvSpPr/>
                <p:nvPr/>
              </p:nvSpPr>
              <p:spPr>
                <a:xfrm>
                  <a:off x="7587343" y="1513114"/>
                  <a:ext cx="1404258" cy="435429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D4_FA2_FRE</a:t>
                  </a:r>
                  <a:endParaRPr lang="en-AU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62D1BA8-2A57-754A-B1F5-CA483AE404B5}"/>
                    </a:ext>
                  </a:extLst>
                </p:cNvPr>
                <p:cNvSpPr/>
                <p:nvPr/>
              </p:nvSpPr>
              <p:spPr>
                <a:xfrm>
                  <a:off x="7587343" y="2100943"/>
                  <a:ext cx="1404258" cy="435429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D4_FA2_THA</a:t>
                  </a:r>
                  <a:endParaRPr lang="en-AU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8A4ED55-4BB0-E242-9790-A223221986EE}"/>
                    </a:ext>
                  </a:extLst>
                </p:cNvPr>
                <p:cNvSpPr/>
                <p:nvPr/>
              </p:nvSpPr>
              <p:spPr>
                <a:xfrm>
                  <a:off x="7434942" y="1377042"/>
                  <a:ext cx="1709059" cy="1513114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C0F953-99FA-CD45-A7BC-CC6C7FE2C539}"/>
                  </a:ext>
                </a:extLst>
              </p:cNvPr>
              <p:cNvSpPr txBox="1"/>
              <p:nvPr/>
            </p:nvSpPr>
            <p:spPr>
              <a:xfrm>
                <a:off x="8654141" y="1986643"/>
                <a:ext cx="1352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Holdout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endParaRPr lang="en-AU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3CE6FD-DEEF-3847-B233-6CF966A1D8F2}"/>
                </a:ext>
              </a:extLst>
            </p:cNvPr>
            <p:cNvSpPr txBox="1"/>
            <p:nvPr/>
          </p:nvSpPr>
          <p:spPr>
            <a:xfrm>
              <a:off x="4949104" y="6047794"/>
              <a:ext cx="1458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all_tha_freshonly</a:t>
              </a:r>
              <a:endParaRPr lang="en-AU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7863E6-3B7C-4247-A3F3-8AE505F0D846}"/>
                </a:ext>
              </a:extLst>
            </p:cNvPr>
            <p:cNvSpPr txBox="1"/>
            <p:nvPr/>
          </p:nvSpPr>
          <p:spPr>
            <a:xfrm>
              <a:off x="2981101" y="6096783"/>
              <a:ext cx="1213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Validations</a:t>
              </a:r>
              <a:endParaRPr lang="en-A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41ED4CF-8FEA-BA43-A90E-AF8BBA8EB4C2}"/>
                </a:ext>
              </a:extLst>
            </p:cNvPr>
            <p:cNvCxnSpPr>
              <a:cxnSpLocks/>
              <a:stCxn id="21" idx="3"/>
              <a:endCxn id="28" idx="1"/>
            </p:cNvCxnSpPr>
            <p:nvPr/>
          </p:nvCxnSpPr>
          <p:spPr>
            <a:xfrm flipV="1">
              <a:off x="5840186" y="1818700"/>
              <a:ext cx="6476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4BA1D7-5EFE-5543-9993-CA5575B7A116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>
            <a:xfrm flipV="1">
              <a:off x="5840186" y="2406529"/>
              <a:ext cx="6476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CDD964-B3D4-E84B-913B-1B0E64B4716B}"/>
                </a:ext>
              </a:extLst>
            </p:cNvPr>
            <p:cNvSpPr txBox="1"/>
            <p:nvPr/>
          </p:nvSpPr>
          <p:spPr>
            <a:xfrm>
              <a:off x="6487884" y="1664811"/>
              <a:ext cx="1826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holdout_fre_freshonly</a:t>
              </a:r>
              <a:endParaRPr lang="en-AU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C127F9-B21A-7749-8497-8AA39DBBB2C4}"/>
                </a:ext>
              </a:extLst>
            </p:cNvPr>
            <p:cNvSpPr txBox="1"/>
            <p:nvPr/>
          </p:nvSpPr>
          <p:spPr>
            <a:xfrm>
              <a:off x="6487884" y="2252640"/>
              <a:ext cx="1863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holdout_tha_freshonly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632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F17A687-0B29-1544-903B-9DF9593F8A5D}"/>
              </a:ext>
            </a:extLst>
          </p:cNvPr>
          <p:cNvGrpSpPr/>
          <p:nvPr/>
        </p:nvGrpSpPr>
        <p:grpSpPr>
          <a:xfrm>
            <a:off x="355951" y="365454"/>
            <a:ext cx="7995777" cy="6100661"/>
            <a:chOff x="355951" y="365454"/>
            <a:chExt cx="7995777" cy="6100661"/>
          </a:xfrm>
        </p:grpSpPr>
        <p:cxnSp>
          <p:nvCxnSpPr>
            <p:cNvPr id="2" name="Elbow Connector 1">
              <a:extLst>
                <a:ext uri="{FF2B5EF4-FFF2-40B4-BE49-F238E27FC236}">
                  <a16:creationId xmlns:a16="http://schemas.microsoft.com/office/drawing/2014/main" id="{FCE9C0C7-0CB4-B040-8F2B-BA336F1DF56C}"/>
                </a:ext>
              </a:extLst>
            </p:cNvPr>
            <p:cNvCxnSpPr>
              <a:cxnSpLocks/>
              <a:stCxn id="17" idx="2"/>
              <a:endCxn id="3" idx="0"/>
            </p:cNvCxnSpPr>
            <p:nvPr/>
          </p:nvCxnSpPr>
          <p:spPr>
            <a:xfrm rot="5400000">
              <a:off x="1924559" y="2985917"/>
              <a:ext cx="1034144" cy="98413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44676C-8253-1544-B3D1-AB1C4F44D406}"/>
                </a:ext>
              </a:extLst>
            </p:cNvPr>
            <p:cNvSpPr/>
            <p:nvPr/>
          </p:nvSpPr>
          <p:spPr>
            <a:xfrm>
              <a:off x="1283321" y="3995058"/>
              <a:ext cx="1332482" cy="5007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90%</a:t>
              </a:r>
              <a:r>
                <a:rPr lang="zh-CN" altLang="en-US" dirty="0"/>
                <a:t> </a:t>
              </a:r>
              <a:r>
                <a:rPr lang="en-US" altLang="zh-CN" dirty="0"/>
                <a:t>training</a:t>
              </a:r>
              <a:endParaRPr lang="en-AU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6798CC-9002-FA43-9771-D8C7239B5674}"/>
                </a:ext>
              </a:extLst>
            </p:cNvPr>
            <p:cNvSpPr/>
            <p:nvPr/>
          </p:nvSpPr>
          <p:spPr>
            <a:xfrm>
              <a:off x="3106853" y="3995058"/>
              <a:ext cx="1508690" cy="5007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10%</a:t>
              </a:r>
              <a:r>
                <a:rPr lang="zh-CN" altLang="en-US" dirty="0"/>
                <a:t> </a:t>
              </a:r>
              <a:r>
                <a:rPr lang="en-US" altLang="zh-CN" dirty="0" err="1"/>
                <a:t>val_freshonly</a:t>
              </a:r>
              <a:endParaRPr lang="en-AU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57C3BF-18F1-5440-A4B1-6FFB455E9258}"/>
                </a:ext>
              </a:extLst>
            </p:cNvPr>
            <p:cNvGrpSpPr/>
            <p:nvPr/>
          </p:nvGrpSpPr>
          <p:grpSpPr>
            <a:xfrm>
              <a:off x="4964904" y="3995057"/>
              <a:ext cx="1709059" cy="2362199"/>
              <a:chOff x="4964904" y="3358242"/>
              <a:chExt cx="1709059" cy="236219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FC0C33-1400-DB49-B4AF-3C7FE38E3C5F}"/>
                  </a:ext>
                </a:extLst>
              </p:cNvPr>
              <p:cNvSpPr/>
              <p:nvPr/>
            </p:nvSpPr>
            <p:spPr>
              <a:xfrm>
                <a:off x="5138057" y="3559629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D1_FA2_THA</a:t>
                </a:r>
                <a:endParaRPr lang="en-AU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4D3FF1-77BF-4B4F-9E3E-D7DA121F6001}"/>
                  </a:ext>
                </a:extLst>
              </p:cNvPr>
              <p:cNvSpPr/>
              <p:nvPr/>
            </p:nvSpPr>
            <p:spPr>
              <a:xfrm>
                <a:off x="5138057" y="4201886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D1_FA3_THA</a:t>
                </a:r>
                <a:endParaRPr lang="en-AU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C552FE1-E781-8146-AB67-5EB62A939559}"/>
                  </a:ext>
                </a:extLst>
              </p:cNvPr>
              <p:cNvSpPr/>
              <p:nvPr/>
            </p:nvSpPr>
            <p:spPr>
              <a:xfrm>
                <a:off x="5138057" y="4844143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D4_FA2_THA</a:t>
                </a:r>
                <a:endParaRPr lang="en-AU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4FB57EF-E485-FA41-B1F3-9107194ADE68}"/>
                  </a:ext>
                </a:extLst>
              </p:cNvPr>
              <p:cNvSpPr/>
              <p:nvPr/>
            </p:nvSpPr>
            <p:spPr>
              <a:xfrm>
                <a:off x="4964904" y="3358242"/>
                <a:ext cx="1709059" cy="2362199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BB59478C-E372-9542-A163-5E309BB30AA7}"/>
                </a:ext>
              </a:extLst>
            </p:cNvPr>
            <p:cNvCxnSpPr>
              <a:cxnSpLocks/>
              <a:stCxn id="17" idx="2"/>
              <a:endCxn id="4" idx="0"/>
            </p:cNvCxnSpPr>
            <p:nvPr/>
          </p:nvCxnSpPr>
          <p:spPr>
            <a:xfrm rot="16200000" flipH="1">
              <a:off x="2880377" y="3014237"/>
              <a:ext cx="1034144" cy="92749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4D9DA0-D45D-2943-872F-56935D37CAFB}"/>
                </a:ext>
              </a:extLst>
            </p:cNvPr>
            <p:cNvSpPr txBox="1"/>
            <p:nvPr/>
          </p:nvSpPr>
          <p:spPr>
            <a:xfrm>
              <a:off x="355951" y="365454"/>
              <a:ext cx="1851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Run</a:t>
              </a:r>
              <a:r>
                <a:rPr lang="zh-CN" altLang="en-US" dirty="0"/>
                <a:t> </a:t>
              </a:r>
              <a:r>
                <a:rPr lang="en-US" altLang="zh-CN" dirty="0"/>
                <a:t>freshonly-1-4</a:t>
              </a:r>
              <a:endParaRPr lang="en-A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F0EBEA4-DD96-DD40-9938-58DFD48BDF77}"/>
                </a:ext>
              </a:extLst>
            </p:cNvPr>
            <p:cNvSpPr/>
            <p:nvPr/>
          </p:nvSpPr>
          <p:spPr>
            <a:xfrm>
              <a:off x="3015343" y="3809997"/>
              <a:ext cx="3831771" cy="264523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E43BB43-19AE-A542-B1D9-8C0C1DFA3C0A}"/>
                </a:ext>
              </a:extLst>
            </p:cNvPr>
            <p:cNvGrpSpPr/>
            <p:nvPr/>
          </p:nvGrpSpPr>
          <p:grpSpPr>
            <a:xfrm>
              <a:off x="2079170" y="838200"/>
              <a:ext cx="1709059" cy="2122714"/>
              <a:chOff x="2079170" y="838200"/>
              <a:chExt cx="1709059" cy="212271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39A328-248F-A649-9D85-E8A79FBC84B8}"/>
                  </a:ext>
                </a:extLst>
              </p:cNvPr>
              <p:cNvSpPr/>
              <p:nvPr/>
            </p:nvSpPr>
            <p:spPr>
              <a:xfrm>
                <a:off x="2253343" y="1034143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D1_FA2_FRE</a:t>
                </a:r>
                <a:endParaRPr lang="en-AU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D8EF87A-F848-3248-B1B2-995B9B98B92A}"/>
                  </a:ext>
                </a:extLst>
              </p:cNvPr>
              <p:cNvSpPr/>
              <p:nvPr/>
            </p:nvSpPr>
            <p:spPr>
              <a:xfrm>
                <a:off x="2253343" y="1676400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D1_FA3_FRE</a:t>
                </a:r>
                <a:endParaRPr lang="en-AU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54784F2-F466-0949-9453-E714946970C6}"/>
                  </a:ext>
                </a:extLst>
              </p:cNvPr>
              <p:cNvSpPr/>
              <p:nvPr/>
            </p:nvSpPr>
            <p:spPr>
              <a:xfrm>
                <a:off x="2253343" y="2318657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D4_FA2_FRE</a:t>
                </a:r>
                <a:endParaRPr lang="en-AU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6EFD82F-1C20-AA46-9651-F79595E000AF}"/>
                  </a:ext>
                </a:extLst>
              </p:cNvPr>
              <p:cNvSpPr/>
              <p:nvPr/>
            </p:nvSpPr>
            <p:spPr>
              <a:xfrm>
                <a:off x="2079170" y="838200"/>
                <a:ext cx="1709059" cy="2122714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65A865C-DD5E-A14A-A494-17B93236C5D3}"/>
                </a:ext>
              </a:extLst>
            </p:cNvPr>
            <p:cNvGrpSpPr/>
            <p:nvPr/>
          </p:nvGrpSpPr>
          <p:grpSpPr>
            <a:xfrm>
              <a:off x="4283527" y="1464914"/>
              <a:ext cx="1709059" cy="1550432"/>
              <a:chOff x="8654141" y="805543"/>
              <a:chExt cx="1709059" cy="155043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06F7D4F-C4D7-4342-AB79-8843ACC80BF7}"/>
                  </a:ext>
                </a:extLst>
              </p:cNvPr>
              <p:cNvGrpSpPr/>
              <p:nvPr/>
            </p:nvGrpSpPr>
            <p:grpSpPr>
              <a:xfrm>
                <a:off x="8654141" y="805543"/>
                <a:ext cx="1709059" cy="1513114"/>
                <a:chOff x="7434942" y="1377042"/>
                <a:chExt cx="1709059" cy="1513114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1C8165F-C71B-744C-B38C-9C9D1E202317}"/>
                    </a:ext>
                  </a:extLst>
                </p:cNvPr>
                <p:cNvSpPr/>
                <p:nvPr/>
              </p:nvSpPr>
              <p:spPr>
                <a:xfrm>
                  <a:off x="7587343" y="1513114"/>
                  <a:ext cx="1404258" cy="435429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D4_FA3_FRE</a:t>
                  </a:r>
                  <a:endParaRPr lang="en-AU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62D1BA8-2A57-754A-B1F5-CA483AE404B5}"/>
                    </a:ext>
                  </a:extLst>
                </p:cNvPr>
                <p:cNvSpPr/>
                <p:nvPr/>
              </p:nvSpPr>
              <p:spPr>
                <a:xfrm>
                  <a:off x="7587343" y="2100943"/>
                  <a:ext cx="1404258" cy="435429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D4_FA3_THA</a:t>
                  </a:r>
                  <a:endParaRPr lang="en-AU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8A4ED55-4BB0-E242-9790-A223221986EE}"/>
                    </a:ext>
                  </a:extLst>
                </p:cNvPr>
                <p:cNvSpPr/>
                <p:nvPr/>
              </p:nvSpPr>
              <p:spPr>
                <a:xfrm>
                  <a:off x="7434942" y="1377042"/>
                  <a:ext cx="1709059" cy="1513114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C0F953-99FA-CD45-A7BC-CC6C7FE2C539}"/>
                  </a:ext>
                </a:extLst>
              </p:cNvPr>
              <p:cNvSpPr txBox="1"/>
              <p:nvPr/>
            </p:nvSpPr>
            <p:spPr>
              <a:xfrm>
                <a:off x="8654141" y="1986643"/>
                <a:ext cx="1352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Holdout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endParaRPr lang="en-AU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3CE6FD-DEEF-3847-B233-6CF966A1D8F2}"/>
                </a:ext>
              </a:extLst>
            </p:cNvPr>
            <p:cNvSpPr txBox="1"/>
            <p:nvPr/>
          </p:nvSpPr>
          <p:spPr>
            <a:xfrm>
              <a:off x="4949104" y="6047794"/>
              <a:ext cx="1458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all_tha_freshonly</a:t>
              </a:r>
              <a:endParaRPr lang="en-AU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7863E6-3B7C-4247-A3F3-8AE505F0D846}"/>
                </a:ext>
              </a:extLst>
            </p:cNvPr>
            <p:cNvSpPr txBox="1"/>
            <p:nvPr/>
          </p:nvSpPr>
          <p:spPr>
            <a:xfrm>
              <a:off x="2981101" y="6096783"/>
              <a:ext cx="1213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Validations</a:t>
              </a:r>
              <a:endParaRPr lang="en-A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41ED4CF-8FEA-BA43-A90E-AF8BBA8EB4C2}"/>
                </a:ext>
              </a:extLst>
            </p:cNvPr>
            <p:cNvCxnSpPr>
              <a:cxnSpLocks/>
              <a:stCxn id="21" idx="3"/>
              <a:endCxn id="28" idx="1"/>
            </p:cNvCxnSpPr>
            <p:nvPr/>
          </p:nvCxnSpPr>
          <p:spPr>
            <a:xfrm flipV="1">
              <a:off x="5840186" y="1818700"/>
              <a:ext cx="6476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4BA1D7-5EFE-5543-9993-CA5575B7A116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>
            <a:xfrm flipV="1">
              <a:off x="5840186" y="2406529"/>
              <a:ext cx="6476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CDD964-B3D4-E84B-913B-1B0E64B4716B}"/>
                </a:ext>
              </a:extLst>
            </p:cNvPr>
            <p:cNvSpPr txBox="1"/>
            <p:nvPr/>
          </p:nvSpPr>
          <p:spPr>
            <a:xfrm>
              <a:off x="6487884" y="1664811"/>
              <a:ext cx="1826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holdout_fre_freshonly</a:t>
              </a:r>
              <a:endParaRPr lang="en-AU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C127F9-B21A-7749-8497-8AA39DBBB2C4}"/>
                </a:ext>
              </a:extLst>
            </p:cNvPr>
            <p:cNvSpPr txBox="1"/>
            <p:nvPr/>
          </p:nvSpPr>
          <p:spPr>
            <a:xfrm>
              <a:off x="6487884" y="2252640"/>
              <a:ext cx="1863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holdout_tha_freshonly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83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086DAC3-9C6C-564D-A234-8D62D2D7C66A}"/>
              </a:ext>
            </a:extLst>
          </p:cNvPr>
          <p:cNvGrpSpPr/>
          <p:nvPr/>
        </p:nvGrpSpPr>
        <p:grpSpPr>
          <a:xfrm>
            <a:off x="355951" y="365454"/>
            <a:ext cx="8123504" cy="6100661"/>
            <a:chOff x="355951" y="365454"/>
            <a:chExt cx="8123504" cy="6100661"/>
          </a:xfrm>
        </p:grpSpPr>
        <p:cxnSp>
          <p:nvCxnSpPr>
            <p:cNvPr id="2" name="Elbow Connector 1">
              <a:extLst>
                <a:ext uri="{FF2B5EF4-FFF2-40B4-BE49-F238E27FC236}">
                  <a16:creationId xmlns:a16="http://schemas.microsoft.com/office/drawing/2014/main" id="{554C0F50-B095-4D4B-9E0A-74534EA19BFF}"/>
                </a:ext>
              </a:extLst>
            </p:cNvPr>
            <p:cNvCxnSpPr>
              <a:cxnSpLocks/>
              <a:stCxn id="18" idx="2"/>
              <a:endCxn id="3" idx="0"/>
            </p:cNvCxnSpPr>
            <p:nvPr/>
          </p:nvCxnSpPr>
          <p:spPr>
            <a:xfrm rot="5400000">
              <a:off x="1924559" y="2985917"/>
              <a:ext cx="1034144" cy="98413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29D86B-B892-854A-AE12-275C78AD5FBB}"/>
                </a:ext>
              </a:extLst>
            </p:cNvPr>
            <p:cNvSpPr/>
            <p:nvPr/>
          </p:nvSpPr>
          <p:spPr>
            <a:xfrm>
              <a:off x="1283321" y="3995058"/>
              <a:ext cx="1332482" cy="5007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90%</a:t>
              </a:r>
              <a:r>
                <a:rPr lang="zh-CN" altLang="en-US" dirty="0"/>
                <a:t> </a:t>
              </a:r>
              <a:r>
                <a:rPr lang="en-US" altLang="zh-CN" dirty="0"/>
                <a:t>training</a:t>
              </a:r>
              <a:endParaRPr lang="en-AU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D0C474-6C12-4344-9FF0-82C3E4AE1338}"/>
                </a:ext>
              </a:extLst>
            </p:cNvPr>
            <p:cNvSpPr/>
            <p:nvPr/>
          </p:nvSpPr>
          <p:spPr>
            <a:xfrm>
              <a:off x="3106852" y="3995058"/>
              <a:ext cx="1552233" cy="5007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10%</a:t>
              </a:r>
              <a:r>
                <a:rPr lang="zh-CN" altLang="en-US" dirty="0"/>
                <a:t> </a:t>
              </a:r>
              <a:r>
                <a:rPr lang="en-US" altLang="zh-CN" dirty="0" err="1"/>
                <a:t>val_frozenonly</a:t>
              </a:r>
              <a:endParaRPr lang="en-AU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C71B18-3474-E349-A397-F393459ED91B}"/>
                </a:ext>
              </a:extLst>
            </p:cNvPr>
            <p:cNvGrpSpPr/>
            <p:nvPr/>
          </p:nvGrpSpPr>
          <p:grpSpPr>
            <a:xfrm>
              <a:off x="4964904" y="3995057"/>
              <a:ext cx="1709059" cy="2362199"/>
              <a:chOff x="4964904" y="3358242"/>
              <a:chExt cx="1709059" cy="236219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46C7361-882F-DE4E-A425-4C11BA9276FE}"/>
                  </a:ext>
                </a:extLst>
              </p:cNvPr>
              <p:cNvSpPr/>
              <p:nvPr/>
            </p:nvSpPr>
            <p:spPr>
              <a:xfrm>
                <a:off x="5138057" y="3559629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D1_FA3_FRE</a:t>
                </a:r>
                <a:endParaRPr lang="en-AU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BD3EBA3-FDFE-DD48-8B4E-915D6DD77A9D}"/>
                  </a:ext>
                </a:extLst>
              </p:cNvPr>
              <p:cNvSpPr/>
              <p:nvPr/>
            </p:nvSpPr>
            <p:spPr>
              <a:xfrm>
                <a:off x="5138057" y="4201886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D4_FA2_FRE</a:t>
                </a:r>
                <a:endParaRPr lang="en-AU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2AEC8E-B4D5-A24F-BE71-5B57BDE1B395}"/>
                  </a:ext>
                </a:extLst>
              </p:cNvPr>
              <p:cNvSpPr/>
              <p:nvPr/>
            </p:nvSpPr>
            <p:spPr>
              <a:xfrm>
                <a:off x="5138057" y="4844143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D4_FA3_FRE</a:t>
                </a:r>
                <a:endParaRPr lang="en-AU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19ECE63-DA10-8E41-ADA2-47BC86EBD5FE}"/>
                  </a:ext>
                </a:extLst>
              </p:cNvPr>
              <p:cNvSpPr/>
              <p:nvPr/>
            </p:nvSpPr>
            <p:spPr>
              <a:xfrm>
                <a:off x="4964904" y="3358242"/>
                <a:ext cx="1709059" cy="2362199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04F86B9B-DA79-694F-93EE-DC142BF7B309}"/>
                </a:ext>
              </a:extLst>
            </p:cNvPr>
            <p:cNvCxnSpPr>
              <a:cxnSpLocks/>
              <a:stCxn id="18" idx="2"/>
              <a:endCxn id="4" idx="0"/>
            </p:cNvCxnSpPr>
            <p:nvPr/>
          </p:nvCxnSpPr>
          <p:spPr>
            <a:xfrm rot="16200000" flipH="1">
              <a:off x="2891262" y="3003351"/>
              <a:ext cx="1034144" cy="9492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F49DDA-6F75-3945-9535-5AB25807921C}"/>
                </a:ext>
              </a:extLst>
            </p:cNvPr>
            <p:cNvSpPr txBox="1"/>
            <p:nvPr/>
          </p:nvSpPr>
          <p:spPr>
            <a:xfrm>
              <a:off x="355951" y="365454"/>
              <a:ext cx="1966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Run</a:t>
              </a:r>
              <a:r>
                <a:rPr lang="zh-CN" altLang="en-US" dirty="0"/>
                <a:t> </a:t>
              </a:r>
              <a:r>
                <a:rPr lang="en-US" altLang="zh-CN" dirty="0"/>
                <a:t>frozenonly-1-1</a:t>
              </a:r>
              <a:endParaRPr lang="en-A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1D91ED-3F90-DC4D-9B6C-3A7181DBBC7E}"/>
                </a:ext>
              </a:extLst>
            </p:cNvPr>
            <p:cNvSpPr/>
            <p:nvPr/>
          </p:nvSpPr>
          <p:spPr>
            <a:xfrm>
              <a:off x="3015343" y="3809997"/>
              <a:ext cx="3831771" cy="264523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C43204-8EC7-BB44-BD47-5F5FA86754C4}"/>
                </a:ext>
              </a:extLst>
            </p:cNvPr>
            <p:cNvGrpSpPr/>
            <p:nvPr/>
          </p:nvGrpSpPr>
          <p:grpSpPr>
            <a:xfrm>
              <a:off x="2079170" y="838200"/>
              <a:ext cx="1709059" cy="2122714"/>
              <a:chOff x="2079170" y="838200"/>
              <a:chExt cx="1709059" cy="212271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5894959-8915-F74E-89D7-F1F0816895E4}"/>
                  </a:ext>
                </a:extLst>
              </p:cNvPr>
              <p:cNvSpPr/>
              <p:nvPr/>
            </p:nvSpPr>
            <p:spPr>
              <a:xfrm>
                <a:off x="2253343" y="1034143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D1_FA3_THA</a:t>
                </a:r>
                <a:endParaRPr lang="en-AU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D5AAABE-D1EB-D743-84CA-6968EE580DF7}"/>
                  </a:ext>
                </a:extLst>
              </p:cNvPr>
              <p:cNvSpPr/>
              <p:nvPr/>
            </p:nvSpPr>
            <p:spPr>
              <a:xfrm>
                <a:off x="2253343" y="1676400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D4_FA2_THA</a:t>
                </a:r>
                <a:endParaRPr lang="en-AU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5E6F37D-CA5A-054F-B4C8-589772DE4F33}"/>
                  </a:ext>
                </a:extLst>
              </p:cNvPr>
              <p:cNvSpPr/>
              <p:nvPr/>
            </p:nvSpPr>
            <p:spPr>
              <a:xfrm>
                <a:off x="2253343" y="2318657"/>
                <a:ext cx="1404258" cy="43542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D4_FA3_THA</a:t>
                </a:r>
                <a:endParaRPr lang="en-AU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331E3B-4D61-8448-B358-29019A326EC7}"/>
                  </a:ext>
                </a:extLst>
              </p:cNvPr>
              <p:cNvSpPr/>
              <p:nvPr/>
            </p:nvSpPr>
            <p:spPr>
              <a:xfrm>
                <a:off x="2079170" y="838200"/>
                <a:ext cx="1709059" cy="2122714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05FDE8-1291-0642-8434-29845548A01C}"/>
                </a:ext>
              </a:extLst>
            </p:cNvPr>
            <p:cNvGrpSpPr/>
            <p:nvPr/>
          </p:nvGrpSpPr>
          <p:grpSpPr>
            <a:xfrm>
              <a:off x="4283527" y="1464914"/>
              <a:ext cx="1709059" cy="1550432"/>
              <a:chOff x="8654141" y="805543"/>
              <a:chExt cx="1709059" cy="155043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517793-235F-A346-BDEA-A729DB5F971D}"/>
                  </a:ext>
                </a:extLst>
              </p:cNvPr>
              <p:cNvGrpSpPr/>
              <p:nvPr/>
            </p:nvGrpSpPr>
            <p:grpSpPr>
              <a:xfrm>
                <a:off x="8654141" y="805543"/>
                <a:ext cx="1709059" cy="1513114"/>
                <a:chOff x="7434942" y="1377042"/>
                <a:chExt cx="1709059" cy="1513114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C90574F-5E3A-0145-9553-B4DD90928574}"/>
                    </a:ext>
                  </a:extLst>
                </p:cNvPr>
                <p:cNvSpPr/>
                <p:nvPr/>
              </p:nvSpPr>
              <p:spPr>
                <a:xfrm>
                  <a:off x="7587343" y="1513114"/>
                  <a:ext cx="1404258" cy="435429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D1_FA2_FRE</a:t>
                  </a:r>
                  <a:endParaRPr lang="en-AU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8734E82-CC0A-7241-B897-44D1DC9AA5D1}"/>
                    </a:ext>
                  </a:extLst>
                </p:cNvPr>
                <p:cNvSpPr/>
                <p:nvPr/>
              </p:nvSpPr>
              <p:spPr>
                <a:xfrm>
                  <a:off x="7587343" y="2100943"/>
                  <a:ext cx="1404258" cy="435429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D1_FA2_THA</a:t>
                  </a:r>
                  <a:endParaRPr lang="en-AU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3F63F49-9099-3347-85C5-914D0FB2AD61}"/>
                    </a:ext>
                  </a:extLst>
                </p:cNvPr>
                <p:cNvSpPr/>
                <p:nvPr/>
              </p:nvSpPr>
              <p:spPr>
                <a:xfrm>
                  <a:off x="7434942" y="1377042"/>
                  <a:ext cx="1709059" cy="1513114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50AAB7-6242-4B45-AFF0-5985A40DD872}"/>
                  </a:ext>
                </a:extLst>
              </p:cNvPr>
              <p:cNvSpPr txBox="1"/>
              <p:nvPr/>
            </p:nvSpPr>
            <p:spPr>
              <a:xfrm>
                <a:off x="8654141" y="1986643"/>
                <a:ext cx="1352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Holdout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endParaRPr lang="en-AU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979A8D-C2F6-8647-87CF-143A76972EFE}"/>
                </a:ext>
              </a:extLst>
            </p:cNvPr>
            <p:cNvSpPr txBox="1"/>
            <p:nvPr/>
          </p:nvSpPr>
          <p:spPr>
            <a:xfrm>
              <a:off x="4949104" y="6047794"/>
              <a:ext cx="154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all_tha_frozenonly</a:t>
              </a:r>
              <a:endParaRPr lang="en-AU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DCAEF6-F7FE-D844-88B0-07D22F9D13C1}"/>
                </a:ext>
              </a:extLst>
            </p:cNvPr>
            <p:cNvSpPr txBox="1"/>
            <p:nvPr/>
          </p:nvSpPr>
          <p:spPr>
            <a:xfrm>
              <a:off x="2981101" y="6096783"/>
              <a:ext cx="1213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Validations</a:t>
              </a:r>
              <a:endParaRPr lang="en-AU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A5E5372-BE82-124B-BF9C-FF7426D14D1B}"/>
                </a:ext>
              </a:extLst>
            </p:cNvPr>
            <p:cNvCxnSpPr>
              <a:cxnSpLocks/>
              <a:stCxn id="22" idx="3"/>
              <a:endCxn id="34" idx="1"/>
            </p:cNvCxnSpPr>
            <p:nvPr/>
          </p:nvCxnSpPr>
          <p:spPr>
            <a:xfrm flipV="1">
              <a:off x="5840186" y="1818700"/>
              <a:ext cx="6476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9CB788A-3E97-BB44-9921-E14E09C05302}"/>
                </a:ext>
              </a:extLst>
            </p:cNvPr>
            <p:cNvCxnSpPr>
              <a:cxnSpLocks/>
              <a:stCxn id="23" idx="3"/>
              <a:endCxn id="37" idx="1"/>
            </p:cNvCxnSpPr>
            <p:nvPr/>
          </p:nvCxnSpPr>
          <p:spPr>
            <a:xfrm flipV="1">
              <a:off x="5840186" y="2406529"/>
              <a:ext cx="6476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29BA182-C2D7-274E-9DDC-7369B8DAC45D}"/>
                </a:ext>
              </a:extLst>
            </p:cNvPr>
            <p:cNvSpPr txBox="1"/>
            <p:nvPr/>
          </p:nvSpPr>
          <p:spPr>
            <a:xfrm>
              <a:off x="6487884" y="1664811"/>
              <a:ext cx="1913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holdout_fre_frozenonly</a:t>
              </a:r>
              <a:endParaRPr lang="en-AU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D9E307-FB9D-1D4C-8DF5-B6C8CD84AE01}"/>
                </a:ext>
              </a:extLst>
            </p:cNvPr>
            <p:cNvSpPr txBox="1"/>
            <p:nvPr/>
          </p:nvSpPr>
          <p:spPr>
            <a:xfrm>
              <a:off x="6487884" y="2252640"/>
              <a:ext cx="1991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holdout_tha_frozenonly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349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E7593E35-AC13-394F-B169-D6EC73D55BFF}"/>
              </a:ext>
            </a:extLst>
          </p:cNvPr>
          <p:cNvGrpSpPr/>
          <p:nvPr/>
        </p:nvGrpSpPr>
        <p:grpSpPr>
          <a:xfrm>
            <a:off x="355951" y="376340"/>
            <a:ext cx="7658313" cy="4130346"/>
            <a:chOff x="355951" y="365454"/>
            <a:chExt cx="7658313" cy="413034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086DAC3-9C6C-564D-A234-8D62D2D7C66A}"/>
                </a:ext>
              </a:extLst>
            </p:cNvPr>
            <p:cNvGrpSpPr/>
            <p:nvPr/>
          </p:nvGrpSpPr>
          <p:grpSpPr>
            <a:xfrm>
              <a:off x="355951" y="365454"/>
              <a:ext cx="7658313" cy="4130346"/>
              <a:chOff x="355951" y="365454"/>
              <a:chExt cx="7658313" cy="4130346"/>
            </a:xfrm>
          </p:grpSpPr>
          <p:cxnSp>
            <p:nvCxnSpPr>
              <p:cNvPr id="2" name="Elbow Connector 1">
                <a:extLst>
                  <a:ext uri="{FF2B5EF4-FFF2-40B4-BE49-F238E27FC236}">
                    <a16:creationId xmlns:a16="http://schemas.microsoft.com/office/drawing/2014/main" id="{554C0F50-B095-4D4B-9E0A-74534EA19BFF}"/>
                  </a:ext>
                </a:extLst>
              </p:cNvPr>
              <p:cNvCxnSpPr>
                <a:cxnSpLocks/>
                <a:stCxn id="18" idx="2"/>
                <a:endCxn id="3" idx="0"/>
              </p:cNvCxnSpPr>
              <p:nvPr/>
            </p:nvCxnSpPr>
            <p:spPr>
              <a:xfrm rot="5400000">
                <a:off x="1187650" y="3005564"/>
                <a:ext cx="1034144" cy="944845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B29D86B-B892-854A-AE12-275C78AD5FBB}"/>
                  </a:ext>
                </a:extLst>
              </p:cNvPr>
              <p:cNvSpPr/>
              <p:nvPr/>
            </p:nvSpPr>
            <p:spPr>
              <a:xfrm>
                <a:off x="566058" y="3995058"/>
                <a:ext cx="1332482" cy="5007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90%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training</a:t>
                </a:r>
                <a:endParaRPr lang="en-AU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D0C474-6C12-4344-9FF0-82C3E4AE1338}"/>
                  </a:ext>
                </a:extLst>
              </p:cNvPr>
              <p:cNvSpPr/>
              <p:nvPr/>
            </p:nvSpPr>
            <p:spPr>
              <a:xfrm>
                <a:off x="2347063" y="3995059"/>
                <a:ext cx="1552233" cy="5007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10%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val_both</a:t>
                </a:r>
                <a:endParaRPr lang="en-AU" dirty="0"/>
              </a:p>
            </p:txBody>
          </p:sp>
          <p:cxnSp>
            <p:nvCxnSpPr>
              <p:cNvPr id="10" name="Elbow Connector 9">
                <a:extLst>
                  <a:ext uri="{FF2B5EF4-FFF2-40B4-BE49-F238E27FC236}">
                    <a16:creationId xmlns:a16="http://schemas.microsoft.com/office/drawing/2014/main" id="{04F86B9B-DA79-694F-93EE-DC142BF7B309}"/>
                  </a:ext>
                </a:extLst>
              </p:cNvPr>
              <p:cNvCxnSpPr>
                <a:cxnSpLocks/>
                <a:stCxn id="18" idx="2"/>
                <a:endCxn id="4" idx="0"/>
              </p:cNvCxnSpPr>
              <p:nvPr/>
            </p:nvCxnSpPr>
            <p:spPr>
              <a:xfrm rot="16200000" flipH="1">
                <a:off x="2133090" y="3004968"/>
                <a:ext cx="1034145" cy="94603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F49DDA-6F75-3945-9535-5AB25807921C}"/>
                  </a:ext>
                </a:extLst>
              </p:cNvPr>
              <p:cNvSpPr txBox="1"/>
              <p:nvPr/>
            </p:nvSpPr>
            <p:spPr>
              <a:xfrm>
                <a:off x="355951" y="365454"/>
                <a:ext cx="14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Run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both-1-1</a:t>
                </a:r>
                <a:endParaRPr lang="en-AU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EC43204-8EC7-BB44-BD47-5F5FA86754C4}"/>
                  </a:ext>
                </a:extLst>
              </p:cNvPr>
              <p:cNvGrpSpPr/>
              <p:nvPr/>
            </p:nvGrpSpPr>
            <p:grpSpPr>
              <a:xfrm>
                <a:off x="566058" y="838200"/>
                <a:ext cx="3222172" cy="2122714"/>
                <a:chOff x="566058" y="838200"/>
                <a:chExt cx="3222172" cy="212271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5894959-8915-F74E-89D7-F1F0816895E4}"/>
                    </a:ext>
                  </a:extLst>
                </p:cNvPr>
                <p:cNvSpPr/>
                <p:nvPr/>
              </p:nvSpPr>
              <p:spPr>
                <a:xfrm>
                  <a:off x="2253343" y="1034143"/>
                  <a:ext cx="1404258" cy="435429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D1_FA3_THA</a:t>
                  </a:r>
                  <a:endParaRPr lang="en-AU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D5AAABE-D1EB-D743-84CA-6968EE580DF7}"/>
                    </a:ext>
                  </a:extLst>
                </p:cNvPr>
                <p:cNvSpPr/>
                <p:nvPr/>
              </p:nvSpPr>
              <p:spPr>
                <a:xfrm>
                  <a:off x="2253343" y="1676400"/>
                  <a:ext cx="1404258" cy="435429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D4_FA2_THA</a:t>
                  </a:r>
                  <a:endParaRPr lang="en-AU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5E6F37D-CA5A-054F-B4C8-589772DE4F33}"/>
                    </a:ext>
                  </a:extLst>
                </p:cNvPr>
                <p:cNvSpPr/>
                <p:nvPr/>
              </p:nvSpPr>
              <p:spPr>
                <a:xfrm>
                  <a:off x="2253343" y="2318657"/>
                  <a:ext cx="1404258" cy="435429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D4_FA3_THA</a:t>
                  </a:r>
                  <a:endParaRPr lang="en-AU" dirty="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3331E3B-4D61-8448-B358-29019A326EC7}"/>
                    </a:ext>
                  </a:extLst>
                </p:cNvPr>
                <p:cNvSpPr/>
                <p:nvPr/>
              </p:nvSpPr>
              <p:spPr>
                <a:xfrm>
                  <a:off x="566058" y="838200"/>
                  <a:ext cx="3222172" cy="2122714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505FDE8-1291-0642-8434-29845548A01C}"/>
                  </a:ext>
                </a:extLst>
              </p:cNvPr>
              <p:cNvGrpSpPr/>
              <p:nvPr/>
            </p:nvGrpSpPr>
            <p:grpSpPr>
              <a:xfrm>
                <a:off x="4283527" y="1464914"/>
                <a:ext cx="1709059" cy="1550432"/>
                <a:chOff x="8654141" y="805543"/>
                <a:chExt cx="1709059" cy="1550432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C517793-235F-A346-BDEA-A729DB5F971D}"/>
                    </a:ext>
                  </a:extLst>
                </p:cNvPr>
                <p:cNvGrpSpPr/>
                <p:nvPr/>
              </p:nvGrpSpPr>
              <p:grpSpPr>
                <a:xfrm>
                  <a:off x="8654141" y="805543"/>
                  <a:ext cx="1709059" cy="1513114"/>
                  <a:chOff x="7434942" y="1377042"/>
                  <a:chExt cx="1709059" cy="1513114"/>
                </a:xfrm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7C90574F-5E3A-0145-9553-B4DD90928574}"/>
                      </a:ext>
                    </a:extLst>
                  </p:cNvPr>
                  <p:cNvSpPr/>
                  <p:nvPr/>
                </p:nvSpPr>
                <p:spPr>
                  <a:xfrm>
                    <a:off x="7587343" y="1513114"/>
                    <a:ext cx="1404258" cy="435429"/>
                  </a:xfrm>
                  <a:prstGeom prst="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D1_FA2_FRE</a:t>
                    </a:r>
                    <a:endParaRPr lang="en-AU" dirty="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48734E82-CC0A-7241-B897-44D1DC9AA5D1}"/>
                      </a:ext>
                    </a:extLst>
                  </p:cNvPr>
                  <p:cNvSpPr/>
                  <p:nvPr/>
                </p:nvSpPr>
                <p:spPr>
                  <a:xfrm>
                    <a:off x="7587343" y="2100943"/>
                    <a:ext cx="1404258" cy="435429"/>
                  </a:xfrm>
                  <a:prstGeom prst="rect">
                    <a:avLst/>
                  </a:prstGeom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D1_FA2_THA</a:t>
                    </a:r>
                    <a:endParaRPr lang="en-AU" dirty="0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3F63F49-9099-3347-85C5-914D0FB2AD61}"/>
                      </a:ext>
                    </a:extLst>
                  </p:cNvPr>
                  <p:cNvSpPr/>
                  <p:nvPr/>
                </p:nvSpPr>
                <p:spPr>
                  <a:xfrm>
                    <a:off x="7434942" y="1377042"/>
                    <a:ext cx="1709059" cy="1513114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850AAB7-6242-4B45-AFF0-5985A40DD872}"/>
                    </a:ext>
                  </a:extLst>
                </p:cNvPr>
                <p:cNvSpPr txBox="1"/>
                <p:nvPr/>
              </p:nvSpPr>
              <p:spPr>
                <a:xfrm>
                  <a:off x="8654141" y="1986643"/>
                  <a:ext cx="13529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Holdout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test</a:t>
                  </a:r>
                  <a:endParaRPr lang="en-AU" dirty="0"/>
                </a:p>
              </p:txBody>
            </p:sp>
          </p:grp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A5E5372-BE82-124B-BF9C-FF7426D14D1B}"/>
                  </a:ext>
                </a:extLst>
              </p:cNvPr>
              <p:cNvCxnSpPr>
                <a:cxnSpLocks/>
                <a:stCxn id="22" idx="3"/>
                <a:endCxn id="34" idx="1"/>
              </p:cNvCxnSpPr>
              <p:nvPr/>
            </p:nvCxnSpPr>
            <p:spPr>
              <a:xfrm flipV="1">
                <a:off x="5840186" y="1818700"/>
                <a:ext cx="64769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CB788A-3E97-BB44-9921-E14E09C05302}"/>
                  </a:ext>
                </a:extLst>
              </p:cNvPr>
              <p:cNvCxnSpPr>
                <a:cxnSpLocks/>
                <a:stCxn id="23" idx="3"/>
                <a:endCxn id="37" idx="1"/>
              </p:cNvCxnSpPr>
              <p:nvPr/>
            </p:nvCxnSpPr>
            <p:spPr>
              <a:xfrm flipV="1">
                <a:off x="5840186" y="2406529"/>
                <a:ext cx="64769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9BA182-C2D7-274E-9DDC-7369B8DAC45D}"/>
                  </a:ext>
                </a:extLst>
              </p:cNvPr>
              <p:cNvSpPr txBox="1"/>
              <p:nvPr/>
            </p:nvSpPr>
            <p:spPr>
              <a:xfrm>
                <a:off x="6487884" y="1664811"/>
                <a:ext cx="14887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holdout_fre_both</a:t>
                </a:r>
                <a:endParaRPr lang="en-AU" sz="14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D9E307-FB9D-1D4C-8DF5-B6C8CD84AE01}"/>
                  </a:ext>
                </a:extLst>
              </p:cNvPr>
              <p:cNvSpPr txBox="1"/>
              <p:nvPr/>
            </p:nvSpPr>
            <p:spPr>
              <a:xfrm>
                <a:off x="6487884" y="2252640"/>
                <a:ext cx="15263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holdout_tha_both</a:t>
                </a:r>
                <a:endParaRPr lang="en-AU" sz="1400" dirty="0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74484A-6411-1340-B5DF-D7993039F4C8}"/>
                </a:ext>
              </a:extLst>
            </p:cNvPr>
            <p:cNvSpPr/>
            <p:nvPr/>
          </p:nvSpPr>
          <p:spPr>
            <a:xfrm>
              <a:off x="696685" y="1034143"/>
              <a:ext cx="1404258" cy="43542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D1_FA3_FRE</a:t>
              </a:r>
              <a:endParaRPr lang="en-AU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75953B-B678-1E46-822D-ED25098CAC57}"/>
                </a:ext>
              </a:extLst>
            </p:cNvPr>
            <p:cNvSpPr/>
            <p:nvPr/>
          </p:nvSpPr>
          <p:spPr>
            <a:xfrm>
              <a:off x="696685" y="1676400"/>
              <a:ext cx="1404258" cy="43542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D4_FA2_FRE</a:t>
              </a:r>
              <a:endParaRPr lang="en-AU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7FA4988-B935-F34C-95FB-6E3C1577EDA3}"/>
                </a:ext>
              </a:extLst>
            </p:cNvPr>
            <p:cNvSpPr/>
            <p:nvPr/>
          </p:nvSpPr>
          <p:spPr>
            <a:xfrm>
              <a:off x="696685" y="2318657"/>
              <a:ext cx="1404258" cy="43542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D4_FA3_FRE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07434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413</Words>
  <Application>Microsoft Macintosh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Cai</dc:creator>
  <cp:lastModifiedBy>Simon Cai</cp:lastModifiedBy>
  <cp:revision>9</cp:revision>
  <dcterms:created xsi:type="dcterms:W3CDTF">2019-10-20T23:27:35Z</dcterms:created>
  <dcterms:modified xsi:type="dcterms:W3CDTF">2019-10-21T02:42:50Z</dcterms:modified>
</cp:coreProperties>
</file>