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2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7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1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F094-95A5-4B3D-A72A-46177E7307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6253-8842-4383-887D-290121B0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tm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228600"/>
            <a:ext cx="609600" cy="6096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532"/>
            <a:ext cx="9144000" cy="4442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905000" y="533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model package and first class Flower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228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Application Name: </a:t>
            </a:r>
            <a:r>
              <a:rPr lang="en-US" dirty="0" err="1" smtClean="0">
                <a:solidFill>
                  <a:srgbClr val="FF0000"/>
                </a:solidFill>
              </a:rPr>
              <a:t>FlowerStore</a:t>
            </a:r>
            <a:endParaRPr lang="en-US" dirty="0" smtClean="0">
              <a:solidFill>
                <a:srgbClr val="FF0000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890"/>
            <a:ext cx="9144000" cy="4442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33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properties to pom.xml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98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316"/>
            <a:ext cx="9144000" cy="4455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905000" y="533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resources package and </a:t>
            </a:r>
            <a:r>
              <a:rPr lang="en-US" dirty="0" err="1" smtClean="0"/>
              <a:t>main.fxml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758"/>
            <a:ext cx="9144000" cy="4522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905000" y="533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persistence.xml file in resources/META-INF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840"/>
            <a:ext cx="9144000" cy="535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1640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package controller and class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7935"/>
            <a:ext cx="8229600" cy="4210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905000" y="533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Main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611008" cy="2181529"/>
          </a:xfrm>
        </p:spPr>
      </p:pic>
      <p:sp>
        <p:nvSpPr>
          <p:cNvPr id="6" name="TextBox 5"/>
          <p:cNvSpPr txBox="1"/>
          <p:nvPr/>
        </p:nvSpPr>
        <p:spPr>
          <a:xfrm>
            <a:off x="1905000" y="533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flowerstore</a:t>
            </a:r>
            <a:r>
              <a:rPr lang="en-US" dirty="0" smtClean="0"/>
              <a:t> database in </a:t>
            </a:r>
            <a:r>
              <a:rPr lang="en-US" dirty="0" err="1" smtClean="0"/>
              <a:t>MySql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7164"/>
            <a:ext cx="7620000" cy="5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14229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your project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675"/>
            <a:ext cx="9144000" cy="5094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33784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luck with your first setup application! ;-)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56</Words>
  <Application>Microsoft Office PowerPoint</Application>
  <PresentationFormat>On-screen Show (4:3)</PresentationFormat>
  <Paragraphs>10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2019-10-19T19:10:11Z</dcterms:created>
  <dcterms:modified xsi:type="dcterms:W3CDTF">2019-10-19T19:43:02Z</dcterms:modified>
</cp:coreProperties>
</file>