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1833-7243-46B5-B975-5089C785FD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A6A4-AA6B-43A1-B85E-5B36FB5C2F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960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1833-7243-46B5-B975-5089C785FD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A6A4-AA6B-43A1-B85E-5B36FB5C2F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563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1833-7243-46B5-B975-5089C785FD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A6A4-AA6B-43A1-B85E-5B36FB5C2F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34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1833-7243-46B5-B975-5089C785FD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A6A4-AA6B-43A1-B85E-5B36FB5C2F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87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1833-7243-46B5-B975-5089C785FD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A6A4-AA6B-43A1-B85E-5B36FB5C2F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24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1833-7243-46B5-B975-5089C785FD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A6A4-AA6B-43A1-B85E-5B36FB5C2F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754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1833-7243-46B5-B975-5089C785FD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A6A4-AA6B-43A1-B85E-5B36FB5C2F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86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1833-7243-46B5-B975-5089C785FD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A6A4-AA6B-43A1-B85E-5B36FB5C2F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740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1833-7243-46B5-B975-5089C785FD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A6A4-AA6B-43A1-B85E-5B36FB5C2F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53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1833-7243-46B5-B975-5089C785FD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A6A4-AA6B-43A1-B85E-5B36FB5C2F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83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1833-7243-46B5-B975-5089C785FD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A6A4-AA6B-43A1-B85E-5B36FB5C2F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161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1833-7243-46B5-B975-5089C785FD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A6A4-AA6B-43A1-B85E-5B36FB5C2F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764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35133"/>
          </a:xfrm>
        </p:spPr>
        <p:txBody>
          <a:bodyPr>
            <a:normAutofit/>
          </a:bodyPr>
          <a:lstStyle/>
          <a:p>
            <a:r>
              <a:rPr lang="es-ES" sz="3200" dirty="0" smtClean="0">
                <a:solidFill>
                  <a:schemeClr val="bg1"/>
                </a:solidFill>
              </a:rPr>
              <a:t>Olimpo </a:t>
            </a:r>
            <a:r>
              <a:rPr lang="es-ES" sz="3200" dirty="0" err="1" smtClean="0">
                <a:solidFill>
                  <a:schemeClr val="bg1"/>
                </a:solidFill>
              </a:rPr>
              <a:t>Game</a:t>
            </a:r>
            <a:r>
              <a:rPr lang="es-ES" sz="3200" dirty="0" smtClean="0">
                <a:solidFill>
                  <a:schemeClr val="bg1"/>
                </a:solidFill>
              </a:rPr>
              <a:t> </a:t>
            </a:r>
            <a:r>
              <a:rPr lang="es-ES" sz="3200" dirty="0">
                <a:solidFill>
                  <a:schemeClr val="bg1"/>
                </a:solidFill>
              </a:rPr>
              <a:t>S</a:t>
            </a:r>
            <a:r>
              <a:rPr lang="es-ES" sz="3200" dirty="0" smtClean="0">
                <a:solidFill>
                  <a:schemeClr val="bg1"/>
                </a:solidFill>
              </a:rPr>
              <a:t>tudio</a:t>
            </a:r>
            <a:endParaRPr lang="es-ES" sz="3200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Jorge Luis Iglesias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Diego Alejandro </a:t>
            </a:r>
            <a:r>
              <a:rPr lang="es-ES" dirty="0" err="1" smtClean="0">
                <a:solidFill>
                  <a:schemeClr val="bg1"/>
                </a:solidFill>
              </a:rPr>
              <a:t>Baron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Sergio Cardona Herrera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Jonathan </a:t>
            </a:r>
            <a:r>
              <a:rPr lang="es-ES" dirty="0" err="1" smtClean="0">
                <a:solidFill>
                  <a:schemeClr val="bg1"/>
                </a:solidFill>
              </a:rPr>
              <a:t>Mejia</a:t>
            </a:r>
            <a:r>
              <a:rPr lang="es-ES" dirty="0" smtClean="0">
                <a:solidFill>
                  <a:schemeClr val="bg1"/>
                </a:solidFill>
              </a:rPr>
              <a:t> Bedoya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68" y="202301"/>
            <a:ext cx="8080264" cy="303908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" y="5251731"/>
            <a:ext cx="1557703" cy="14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6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Nuestro juego “Nombre del juego” Es basado en la historia de un niño al cual sus padres fallecen después en un accidente automovilístico, y podemos a través de el juego observar la sucesión de su actitud del antes y después de este terrible suceso , el Niño después de este acontecimiento empieza a tener pesadillas las cuales hace realidad en su mente al momento de ir al baño todas las noches. Su abuelo al ver esta problemática le regala “3 guardianes”: le regala tres cartas las cuales tienen logos distintos (</a:t>
            </a:r>
            <a:r>
              <a:rPr lang="es-ES" sz="2400" dirty="0" err="1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Espia,Dragon,Robot</a:t>
            </a:r>
            <a:r>
              <a:rPr lang="es-E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) y el niño combate contra sus miedos usando estas cartas las cuales la personifica en su mente.</a:t>
            </a:r>
            <a:endParaRPr lang="es-ES" sz="2400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18" y="-142340"/>
            <a:ext cx="9582931" cy="21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2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126897" cy="4351338"/>
          </a:xfrm>
        </p:spPr>
        <p:txBody>
          <a:bodyPr>
            <a:normAutofit/>
          </a:bodyPr>
          <a:lstStyle/>
          <a:p>
            <a:r>
              <a:rPr lang="es-ES" sz="1400" dirty="0" smtClean="0">
                <a:solidFill>
                  <a:schemeClr val="bg1"/>
                </a:solidFill>
              </a:rPr>
              <a:t>Realización del primer nivel</a:t>
            </a:r>
          </a:p>
          <a:p>
            <a:r>
              <a:rPr lang="es-ES" sz="1000" dirty="0" smtClean="0">
                <a:solidFill>
                  <a:schemeClr val="bg1"/>
                </a:solidFill>
              </a:rPr>
              <a:t>Jorge: Arte</a:t>
            </a:r>
          </a:p>
          <a:p>
            <a:r>
              <a:rPr lang="es-ES" sz="1000" dirty="0" smtClean="0">
                <a:solidFill>
                  <a:schemeClr val="bg1"/>
                </a:solidFill>
              </a:rPr>
              <a:t>Diego: Programación</a:t>
            </a:r>
          </a:p>
          <a:p>
            <a:r>
              <a:rPr lang="es-ES" sz="1000" dirty="0" smtClean="0">
                <a:solidFill>
                  <a:schemeClr val="bg1"/>
                </a:solidFill>
              </a:rPr>
              <a:t>Sergio: Sonidos</a:t>
            </a:r>
          </a:p>
          <a:p>
            <a:r>
              <a:rPr lang="es-ES" sz="1000" dirty="0" smtClean="0">
                <a:solidFill>
                  <a:schemeClr val="bg1"/>
                </a:solidFill>
              </a:rPr>
              <a:t>Jonathan: </a:t>
            </a:r>
            <a:r>
              <a:rPr lang="es-ES" sz="1000" dirty="0" err="1" smtClean="0">
                <a:solidFill>
                  <a:schemeClr val="bg1"/>
                </a:solidFill>
              </a:rPr>
              <a:t>Game</a:t>
            </a:r>
            <a:r>
              <a:rPr lang="es-ES" sz="1000" dirty="0" smtClean="0">
                <a:solidFill>
                  <a:schemeClr val="bg1"/>
                </a:solidFill>
              </a:rPr>
              <a:t> </a:t>
            </a:r>
            <a:r>
              <a:rPr lang="es-ES" sz="1000" dirty="0" err="1" smtClean="0">
                <a:solidFill>
                  <a:schemeClr val="bg1"/>
                </a:solidFill>
              </a:rPr>
              <a:t>desing</a:t>
            </a:r>
            <a:endParaRPr lang="es-ES" sz="1000" dirty="0" smtClean="0">
              <a:solidFill>
                <a:schemeClr val="bg1"/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Realización del Segundo nivel</a:t>
            </a:r>
          </a:p>
          <a:p>
            <a:r>
              <a:rPr lang="es-ES" sz="1000" dirty="0" smtClean="0">
                <a:solidFill>
                  <a:schemeClr val="bg1"/>
                </a:solidFill>
              </a:rPr>
              <a:t>Jorge: </a:t>
            </a:r>
            <a:r>
              <a:rPr lang="es-ES" sz="1000" dirty="0" err="1" smtClean="0">
                <a:solidFill>
                  <a:schemeClr val="bg1"/>
                </a:solidFill>
              </a:rPr>
              <a:t>Game</a:t>
            </a:r>
            <a:r>
              <a:rPr lang="es-ES" sz="1000" dirty="0" smtClean="0">
                <a:solidFill>
                  <a:schemeClr val="bg1"/>
                </a:solidFill>
              </a:rPr>
              <a:t> </a:t>
            </a:r>
            <a:r>
              <a:rPr lang="es-ES" sz="1000" dirty="0" err="1" smtClean="0">
                <a:solidFill>
                  <a:schemeClr val="bg1"/>
                </a:solidFill>
              </a:rPr>
              <a:t>desing</a:t>
            </a:r>
            <a:endParaRPr lang="es-ES" sz="1000" dirty="0" smtClean="0">
              <a:solidFill>
                <a:schemeClr val="bg1"/>
              </a:solidFill>
            </a:endParaRPr>
          </a:p>
          <a:p>
            <a:r>
              <a:rPr lang="es-ES" sz="1000" dirty="0" smtClean="0">
                <a:solidFill>
                  <a:schemeClr val="bg1"/>
                </a:solidFill>
              </a:rPr>
              <a:t>Diego: Sonidos</a:t>
            </a:r>
          </a:p>
          <a:p>
            <a:r>
              <a:rPr lang="es-ES" sz="1000" dirty="0" smtClean="0">
                <a:solidFill>
                  <a:schemeClr val="bg1"/>
                </a:solidFill>
              </a:rPr>
              <a:t>Sergio: Arte</a:t>
            </a:r>
          </a:p>
          <a:p>
            <a:r>
              <a:rPr lang="es-ES" sz="1000" dirty="0" smtClean="0">
                <a:solidFill>
                  <a:schemeClr val="bg1"/>
                </a:solidFill>
              </a:rPr>
              <a:t>Jonathan: </a:t>
            </a:r>
            <a:r>
              <a:rPr lang="es-ES" sz="1000" dirty="0" err="1" smtClean="0">
                <a:solidFill>
                  <a:schemeClr val="bg1"/>
                </a:solidFill>
              </a:rPr>
              <a:t>Programacion</a:t>
            </a:r>
            <a:endParaRPr lang="es-ES" sz="1000" dirty="0" smtClean="0">
              <a:solidFill>
                <a:schemeClr val="bg1"/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Realización del Tercer nivel</a:t>
            </a:r>
          </a:p>
          <a:p>
            <a:r>
              <a:rPr lang="es-ES" sz="1000" dirty="0" smtClean="0">
                <a:solidFill>
                  <a:schemeClr val="bg1"/>
                </a:solidFill>
              </a:rPr>
              <a:t>Jorge: Sonido</a:t>
            </a:r>
          </a:p>
          <a:p>
            <a:r>
              <a:rPr lang="es-ES" sz="1000" dirty="0" smtClean="0">
                <a:solidFill>
                  <a:schemeClr val="bg1"/>
                </a:solidFill>
              </a:rPr>
              <a:t>Diego: </a:t>
            </a:r>
            <a:r>
              <a:rPr lang="es-ES" sz="1000" dirty="0" err="1" smtClean="0">
                <a:solidFill>
                  <a:schemeClr val="bg1"/>
                </a:solidFill>
              </a:rPr>
              <a:t>Game</a:t>
            </a:r>
            <a:r>
              <a:rPr lang="es-ES" sz="1000" dirty="0" smtClean="0">
                <a:solidFill>
                  <a:schemeClr val="bg1"/>
                </a:solidFill>
              </a:rPr>
              <a:t> </a:t>
            </a:r>
            <a:r>
              <a:rPr lang="es-ES" sz="1000" dirty="0" err="1" smtClean="0">
                <a:solidFill>
                  <a:schemeClr val="bg1"/>
                </a:solidFill>
              </a:rPr>
              <a:t>Desing</a:t>
            </a:r>
            <a:endParaRPr lang="es-ES" sz="1000" dirty="0" smtClean="0">
              <a:solidFill>
                <a:schemeClr val="bg1"/>
              </a:solidFill>
            </a:endParaRPr>
          </a:p>
          <a:p>
            <a:r>
              <a:rPr lang="es-ES" sz="1000" dirty="0" smtClean="0">
                <a:solidFill>
                  <a:schemeClr val="bg1"/>
                </a:solidFill>
              </a:rPr>
              <a:t>Sergio: </a:t>
            </a:r>
            <a:r>
              <a:rPr lang="es-ES" sz="1000" dirty="0" err="1" smtClean="0">
                <a:solidFill>
                  <a:schemeClr val="bg1"/>
                </a:solidFill>
              </a:rPr>
              <a:t>Programacion</a:t>
            </a:r>
            <a:endParaRPr lang="es-ES" sz="1000" dirty="0" smtClean="0">
              <a:solidFill>
                <a:schemeClr val="bg1"/>
              </a:solidFill>
            </a:endParaRPr>
          </a:p>
          <a:p>
            <a:r>
              <a:rPr lang="es-ES" sz="1000" dirty="0" smtClean="0">
                <a:solidFill>
                  <a:schemeClr val="bg1"/>
                </a:solidFill>
              </a:rPr>
              <a:t>Jonathan: Arte</a:t>
            </a:r>
          </a:p>
          <a:p>
            <a:endParaRPr lang="es-ES" sz="1000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4377792" y="1825625"/>
            <a:ext cx="303451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>
                <a:solidFill>
                  <a:schemeClr val="bg1"/>
                </a:solidFill>
              </a:rPr>
              <a:t>Realización del cuarto nivel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bg1"/>
                </a:solidFill>
              </a:rPr>
              <a:t>Jorge: Programación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0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bg1"/>
                </a:solidFill>
              </a:rPr>
              <a:t>Diego: Arte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bg1"/>
                </a:solidFill>
              </a:rPr>
              <a:t>Sergio: </a:t>
            </a:r>
            <a:r>
              <a:rPr lang="es-ES" sz="1000" dirty="0" err="1" smtClean="0">
                <a:solidFill>
                  <a:schemeClr val="bg1"/>
                </a:solidFill>
              </a:rPr>
              <a:t>Game</a:t>
            </a:r>
            <a:r>
              <a:rPr lang="es-ES" sz="1000" dirty="0" smtClean="0">
                <a:solidFill>
                  <a:schemeClr val="bg1"/>
                </a:solidFill>
              </a:rPr>
              <a:t> </a:t>
            </a:r>
            <a:r>
              <a:rPr lang="es-ES" sz="1000" dirty="0" err="1" smtClean="0">
                <a:solidFill>
                  <a:schemeClr val="bg1"/>
                </a:solidFill>
              </a:rPr>
              <a:t>desing</a:t>
            </a:r>
            <a:endParaRPr lang="es-ES" sz="1000" dirty="0" smtClean="0">
              <a:solidFill>
                <a:schemeClr val="bg1"/>
              </a:solidFill>
            </a:endParaRPr>
          </a:p>
          <a:p>
            <a:endParaRPr lang="es-ES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bg1"/>
                </a:solidFill>
              </a:rPr>
              <a:t>Jonathan: Sonido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3179"/>
            <a:ext cx="6373381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493" y="390372"/>
            <a:ext cx="1496571" cy="117348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108609" y="1998733"/>
            <a:ext cx="9791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err="1">
                <a:solidFill>
                  <a:schemeClr val="bg1"/>
                </a:solidFill>
              </a:rPr>
              <a:t>Padlet:</a:t>
            </a:r>
            <a:r>
              <a:rPr lang="es-ES" sz="2800" dirty="0" err="1">
                <a:solidFill>
                  <a:schemeClr val="bg1"/>
                </a:solidFill>
              </a:rPr>
              <a:t>http</a:t>
            </a:r>
            <a:r>
              <a:rPr lang="es-ES" sz="2800" dirty="0">
                <a:solidFill>
                  <a:schemeClr val="bg1"/>
                </a:solidFill>
              </a:rPr>
              <a:t>://padlet.com/</a:t>
            </a:r>
            <a:r>
              <a:rPr lang="es-ES" sz="2800" dirty="0" err="1">
                <a:solidFill>
                  <a:schemeClr val="bg1"/>
                </a:solidFill>
              </a:rPr>
              <a:t>jorgel_iglesias</a:t>
            </a:r>
            <a:r>
              <a:rPr lang="es-ES" sz="2800" dirty="0">
                <a:solidFill>
                  <a:schemeClr val="bg1"/>
                </a:solidFill>
              </a:rPr>
              <a:t>/</a:t>
            </a:r>
            <a:r>
              <a:rPr lang="es-ES" sz="2800" dirty="0" err="1">
                <a:solidFill>
                  <a:schemeClr val="bg1"/>
                </a:solidFill>
              </a:rPr>
              <a:t>ogs</a:t>
            </a:r>
            <a:r>
              <a:rPr lang="es-ES" sz="2800" dirty="0" smtClean="0"/>
              <a:t>.</a:t>
            </a:r>
            <a:endParaRPr lang="es-ES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1108609" y="3511943"/>
            <a:ext cx="9451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err="1" smtClean="0">
                <a:solidFill>
                  <a:schemeClr val="bg1"/>
                </a:solidFill>
              </a:rPr>
              <a:t>GuitHUB:</a:t>
            </a:r>
            <a:r>
              <a:rPr lang="es-ES" sz="2400" dirty="0" err="1" smtClean="0">
                <a:solidFill>
                  <a:schemeClr val="bg1"/>
                </a:solidFill>
              </a:rPr>
              <a:t>https</a:t>
            </a:r>
            <a:r>
              <a:rPr lang="es-ES" sz="2400" dirty="0">
                <a:solidFill>
                  <a:schemeClr val="bg1"/>
                </a:solidFill>
              </a:rPr>
              <a:t>://github.com/</a:t>
            </a:r>
            <a:r>
              <a:rPr lang="es-ES" sz="2400" dirty="0" err="1">
                <a:solidFill>
                  <a:schemeClr val="bg1"/>
                </a:solidFill>
              </a:rPr>
              <a:t>OlimpoGstudios</a:t>
            </a:r>
            <a:r>
              <a:rPr lang="es-ES" sz="2400" dirty="0">
                <a:solidFill>
                  <a:schemeClr val="bg1"/>
                </a:solidFill>
              </a:rPr>
              <a:t>/</a:t>
            </a:r>
            <a:r>
              <a:rPr lang="es-ES" sz="2400" dirty="0" err="1">
                <a:solidFill>
                  <a:schemeClr val="bg1"/>
                </a:solidFill>
              </a:rPr>
              <a:t>Presentacion</a:t>
            </a:r>
            <a:r>
              <a:rPr lang="es-ES" sz="2400" dirty="0">
                <a:solidFill>
                  <a:schemeClr val="bg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34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16" y="0"/>
            <a:ext cx="4846320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561762" y="3044279"/>
            <a:ext cx="5664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solidFill>
                  <a:schemeClr val="bg1"/>
                </a:solidFill>
              </a:rPr>
              <a:t>Gracias su atención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" y="5251731"/>
            <a:ext cx="1557703" cy="14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210</Words>
  <Application>Microsoft Office PowerPoint</Application>
  <PresentationFormat>Panorámica</PresentationFormat>
  <Paragraphs>33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Adobe Heiti Std R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Del Juego</dc:title>
  <dc:creator>maxiferado maxiferado</dc:creator>
  <cp:lastModifiedBy>maxiferado maxiferado</cp:lastModifiedBy>
  <cp:revision>9</cp:revision>
  <dcterms:created xsi:type="dcterms:W3CDTF">2016-04-12T13:53:48Z</dcterms:created>
  <dcterms:modified xsi:type="dcterms:W3CDTF">2016-04-12T16:18:29Z</dcterms:modified>
</cp:coreProperties>
</file>