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24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0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1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3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0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09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6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75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1FFBB-3A96-4D50-B8CF-EE9817B3BCF7}" type="datetimeFigureOut">
              <a:rPr lang="en-GB" smtClean="0"/>
              <a:t>23/02/2020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1A92-56BE-49AB-ADA1-1BC2E48C0E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3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>
          <a:xfrm>
            <a:off x="1194483" y="664104"/>
            <a:ext cx="10560912" cy="221915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1070919" y="5758249"/>
            <a:ext cx="1061857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1194483" y="7018646"/>
            <a:ext cx="9527046" cy="107092"/>
            <a:chOff x="1194483" y="5758249"/>
            <a:chExt cx="9527046" cy="10709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19448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34814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0180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65546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80913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6279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1645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27011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2377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7744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73110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8476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03842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9208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34575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9941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5307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0673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96039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1406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26772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42138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7504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72870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8237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03603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18969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34335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49701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65068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80434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5800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11166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26532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41899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57265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2631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87997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03363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18730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34096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49462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64828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80194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95561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10927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26293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41659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857025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72392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87758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03124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18490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933856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49223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64589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79955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953217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10687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260541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0414203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567865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0721529" y="5758249"/>
              <a:ext cx="0" cy="1070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1362563" y="1159747"/>
            <a:ext cx="1214878" cy="5220000"/>
            <a:chOff x="1362563" y="568411"/>
            <a:chExt cx="1214878" cy="5811336"/>
          </a:xfrm>
        </p:grpSpPr>
        <p:grpSp>
          <p:nvGrpSpPr>
            <p:cNvPr id="106" name="Group 105"/>
            <p:cNvGrpSpPr/>
            <p:nvPr/>
          </p:nvGrpSpPr>
          <p:grpSpPr>
            <a:xfrm>
              <a:off x="1362563" y="568411"/>
              <a:ext cx="1214878" cy="411892"/>
              <a:chOff x="1501806" y="568411"/>
              <a:chExt cx="1214878" cy="411892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809131" y="980303"/>
                <a:ext cx="3600" cy="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501806" y="568411"/>
                <a:ext cx="12148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Reference event</a:t>
                </a:r>
                <a:endParaRPr lang="en-GB" sz="1200" dirty="0"/>
              </a:p>
            </p:txBody>
          </p:sp>
        </p:grpSp>
        <p:cxnSp>
          <p:nvCxnSpPr>
            <p:cNvPr id="118" name="Straight Connector 117"/>
            <p:cNvCxnSpPr/>
            <p:nvPr/>
          </p:nvCxnSpPr>
          <p:spPr>
            <a:xfrm>
              <a:off x="1662679" y="5758249"/>
              <a:ext cx="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369773" y="5856527"/>
              <a:ext cx="600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April 1</a:t>
              </a:r>
              <a:endParaRPr lang="en-GB" sz="14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3097102" y="1159747"/>
            <a:ext cx="1602154" cy="5220000"/>
            <a:chOff x="1362563" y="568411"/>
            <a:chExt cx="1602154" cy="5811336"/>
          </a:xfrm>
        </p:grpSpPr>
        <p:grpSp>
          <p:nvGrpSpPr>
            <p:cNvPr id="141" name="Group 140"/>
            <p:cNvGrpSpPr/>
            <p:nvPr/>
          </p:nvGrpSpPr>
          <p:grpSpPr>
            <a:xfrm>
              <a:off x="1362563" y="568411"/>
              <a:ext cx="1602154" cy="411892"/>
              <a:chOff x="1501806" y="568411"/>
              <a:chExt cx="1602154" cy="411892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>
                <a:off x="1809131" y="980303"/>
                <a:ext cx="3600" cy="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/>
              <p:cNvSpPr txBox="1"/>
              <p:nvPr/>
            </p:nvSpPr>
            <p:spPr>
              <a:xfrm>
                <a:off x="1501806" y="568411"/>
                <a:ext cx="1602154" cy="308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2</a:t>
                </a:r>
                <a:r>
                  <a:rPr lang="en-GB" sz="1200" baseline="30000" dirty="0" smtClean="0"/>
                  <a:t>nd</a:t>
                </a:r>
                <a:r>
                  <a:rPr lang="en-GB" sz="1200" dirty="0" smtClean="0"/>
                  <a:t> (Duplicate) Event</a:t>
                </a:r>
                <a:endParaRPr lang="en-GB" sz="1200" dirty="0"/>
              </a:p>
            </p:txBody>
          </p:sp>
        </p:grpSp>
        <p:cxnSp>
          <p:nvCxnSpPr>
            <p:cNvPr id="142" name="Straight Connector 141"/>
            <p:cNvCxnSpPr/>
            <p:nvPr/>
          </p:nvCxnSpPr>
          <p:spPr>
            <a:xfrm>
              <a:off x="1662679" y="5758249"/>
              <a:ext cx="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369773" y="5856527"/>
              <a:ext cx="600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April 3</a:t>
              </a:r>
              <a:endParaRPr lang="en-GB" sz="1400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025764" y="1159747"/>
            <a:ext cx="1475685" cy="5273241"/>
            <a:chOff x="1362563" y="568411"/>
            <a:chExt cx="1475685" cy="5870608"/>
          </a:xfrm>
        </p:grpSpPr>
        <p:grpSp>
          <p:nvGrpSpPr>
            <p:cNvPr id="147" name="Group 146"/>
            <p:cNvGrpSpPr/>
            <p:nvPr/>
          </p:nvGrpSpPr>
          <p:grpSpPr>
            <a:xfrm>
              <a:off x="1362563" y="568411"/>
              <a:ext cx="1475685" cy="411892"/>
              <a:chOff x="1501806" y="568411"/>
              <a:chExt cx="1475685" cy="411892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>
                <a:off x="1809131" y="980303"/>
                <a:ext cx="3600" cy="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/>
              <p:cNvSpPr txBox="1"/>
              <p:nvPr/>
            </p:nvSpPr>
            <p:spPr>
              <a:xfrm>
                <a:off x="1501806" y="568411"/>
                <a:ext cx="1475685" cy="308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3</a:t>
                </a:r>
                <a:r>
                  <a:rPr lang="en-GB" sz="1200" baseline="30000" dirty="0" smtClean="0"/>
                  <a:t>rd</a:t>
                </a:r>
                <a:r>
                  <a:rPr lang="en-GB" sz="1200" dirty="0" smtClean="0"/>
                  <a:t> (Duplicate) Event</a:t>
                </a:r>
                <a:endParaRPr lang="en-GB" sz="1200" dirty="0"/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>
              <a:off x="1662679" y="5758249"/>
              <a:ext cx="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1369773" y="5856527"/>
              <a:ext cx="600230" cy="58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April 13</a:t>
              </a:r>
              <a:endParaRPr lang="en-GB" sz="1400" dirty="0"/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8848069" y="1123747"/>
            <a:ext cx="1497711" cy="5305999"/>
            <a:chOff x="1362563" y="568411"/>
            <a:chExt cx="1497711" cy="5866618"/>
          </a:xfrm>
        </p:grpSpPr>
        <p:grpSp>
          <p:nvGrpSpPr>
            <p:cNvPr id="153" name="Group 152"/>
            <p:cNvGrpSpPr/>
            <p:nvPr/>
          </p:nvGrpSpPr>
          <p:grpSpPr>
            <a:xfrm>
              <a:off x="1362563" y="568411"/>
              <a:ext cx="1497711" cy="411892"/>
              <a:chOff x="1501806" y="568411"/>
              <a:chExt cx="1497711" cy="411892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1809131" y="980303"/>
                <a:ext cx="3600" cy="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1501806" y="568411"/>
                <a:ext cx="1497711" cy="30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4</a:t>
                </a:r>
                <a:r>
                  <a:rPr lang="en-GB" sz="1200" baseline="30000" dirty="0" smtClean="0"/>
                  <a:t>th</a:t>
                </a:r>
                <a:r>
                  <a:rPr lang="en-GB" sz="1200" dirty="0" smtClean="0"/>
                  <a:t> (Duplicate) Event</a:t>
                </a:r>
                <a:endParaRPr lang="en-GB" sz="1200" dirty="0"/>
              </a:p>
            </p:txBody>
          </p:sp>
        </p:grpSp>
        <p:cxnSp>
          <p:nvCxnSpPr>
            <p:cNvPr id="154" name="Straight Connector 153"/>
            <p:cNvCxnSpPr/>
            <p:nvPr/>
          </p:nvCxnSpPr>
          <p:spPr>
            <a:xfrm>
              <a:off x="1662679" y="5758249"/>
              <a:ext cx="0" cy="1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369773" y="5856527"/>
              <a:ext cx="600230" cy="578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April 16</a:t>
              </a:r>
              <a:endParaRPr lang="en-GB" sz="1400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630755" y="1696996"/>
            <a:ext cx="3295472" cy="309377"/>
            <a:chOff x="1655469" y="1202724"/>
            <a:chExt cx="3295472" cy="309377"/>
          </a:xfrm>
        </p:grpSpPr>
        <p:cxnSp>
          <p:nvCxnSpPr>
            <p:cNvPr id="159" name="Straight Arrow Connector 158"/>
            <p:cNvCxnSpPr/>
            <p:nvPr/>
          </p:nvCxnSpPr>
          <p:spPr>
            <a:xfrm>
              <a:off x="1655469" y="1202724"/>
              <a:ext cx="329547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2141169" y="1235102"/>
              <a:ext cx="2304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Case length (5-day difference)</a:t>
              </a:r>
              <a:endParaRPr lang="en-GB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7295657" y="1696996"/>
            <a:ext cx="3295472" cy="309377"/>
            <a:chOff x="1655469" y="1202724"/>
            <a:chExt cx="3295472" cy="309377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1655469" y="1202724"/>
              <a:ext cx="329547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2093338" y="1235102"/>
              <a:ext cx="2612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Case length (5-day difference)</a:t>
              </a:r>
              <a:endParaRPr lang="en-GB" sz="1200" dirty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627413" y="2055502"/>
            <a:ext cx="1802667" cy="408704"/>
            <a:chOff x="1618326" y="1610658"/>
            <a:chExt cx="1872000" cy="408704"/>
          </a:xfrm>
        </p:grpSpPr>
        <p:sp>
          <p:nvSpPr>
            <p:cNvPr id="169" name="Left Brace 168"/>
            <p:cNvSpPr/>
            <p:nvPr/>
          </p:nvSpPr>
          <p:spPr>
            <a:xfrm rot="16200000">
              <a:off x="2482326" y="746658"/>
              <a:ext cx="144000" cy="18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04358" y="1742363"/>
              <a:ext cx="980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Window 1</a:t>
              </a:r>
              <a:endParaRPr lang="en-GB" sz="1200" dirty="0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7361709" y="2055502"/>
            <a:ext cx="1872000" cy="392228"/>
            <a:chOff x="1618326" y="1610658"/>
            <a:chExt cx="1872000" cy="392228"/>
          </a:xfrm>
        </p:grpSpPr>
        <p:sp>
          <p:nvSpPr>
            <p:cNvPr id="173" name="Left Brace 172"/>
            <p:cNvSpPr/>
            <p:nvPr/>
          </p:nvSpPr>
          <p:spPr>
            <a:xfrm rot="16200000">
              <a:off x="2482326" y="746658"/>
              <a:ext cx="144000" cy="18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04358" y="1725887"/>
              <a:ext cx="980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Window 2</a:t>
              </a:r>
              <a:endParaRPr lang="en-GB" sz="1200" dirty="0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648005" y="2474557"/>
            <a:ext cx="1872000" cy="364466"/>
            <a:chOff x="1618326" y="1646658"/>
            <a:chExt cx="1872000" cy="364466"/>
          </a:xfrm>
        </p:grpSpPr>
        <p:sp>
          <p:nvSpPr>
            <p:cNvPr id="176" name="Left Brace 175"/>
            <p:cNvSpPr/>
            <p:nvPr/>
          </p:nvSpPr>
          <p:spPr>
            <a:xfrm rot="16200000">
              <a:off x="2500326" y="764658"/>
              <a:ext cx="108000" cy="18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104358" y="1734125"/>
              <a:ext cx="980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Episode 1</a:t>
              </a:r>
              <a:endParaRPr lang="en-GB" sz="1200" dirty="0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7382301" y="2474557"/>
            <a:ext cx="1872000" cy="408704"/>
            <a:chOff x="1618326" y="1610658"/>
            <a:chExt cx="1872000" cy="408704"/>
          </a:xfrm>
        </p:grpSpPr>
        <p:sp>
          <p:nvSpPr>
            <p:cNvPr id="179" name="Left Brace 178"/>
            <p:cNvSpPr/>
            <p:nvPr/>
          </p:nvSpPr>
          <p:spPr>
            <a:xfrm rot="16200000">
              <a:off x="2482326" y="746658"/>
              <a:ext cx="144000" cy="18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2104358" y="1742363"/>
              <a:ext cx="980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Episode 2</a:t>
              </a:r>
              <a:endParaRPr lang="en-GB" sz="1200" dirty="0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1514963" y="3543997"/>
            <a:ext cx="1214878" cy="324051"/>
            <a:chOff x="1501806" y="568411"/>
            <a:chExt cx="1214878" cy="411892"/>
          </a:xfrm>
        </p:grpSpPr>
        <p:cxnSp>
          <p:nvCxnSpPr>
            <p:cNvPr id="185" name="Straight Connector 184"/>
            <p:cNvCxnSpPr/>
            <p:nvPr/>
          </p:nvCxnSpPr>
          <p:spPr>
            <a:xfrm>
              <a:off x="1809131" y="980303"/>
              <a:ext cx="36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1501806" y="568411"/>
              <a:ext cx="12148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Reference event</a:t>
              </a:r>
              <a:endParaRPr lang="en-GB" sz="1200" dirty="0"/>
            </a:p>
          </p:txBody>
        </p:sp>
      </p:grpSp>
      <p:cxnSp>
        <p:nvCxnSpPr>
          <p:cNvPr id="183" name="Straight Connector 182"/>
          <p:cNvCxnSpPr/>
          <p:nvPr/>
        </p:nvCxnSpPr>
        <p:spPr>
          <a:xfrm>
            <a:off x="1815079" y="6986870"/>
            <a:ext cx="0" cy="849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3084662" y="3543997"/>
            <a:ext cx="1644047" cy="329512"/>
            <a:chOff x="1501806" y="650791"/>
            <a:chExt cx="1644047" cy="329512"/>
          </a:xfrm>
        </p:grpSpPr>
        <p:cxnSp>
          <p:nvCxnSpPr>
            <p:cNvPr id="191" name="Straight Connector 190"/>
            <p:cNvCxnSpPr/>
            <p:nvPr/>
          </p:nvCxnSpPr>
          <p:spPr>
            <a:xfrm>
              <a:off x="1809131" y="980303"/>
              <a:ext cx="36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1501806" y="650791"/>
              <a:ext cx="1644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2</a:t>
              </a:r>
              <a:r>
                <a:rPr lang="en-GB" sz="1200" baseline="30000" dirty="0" smtClean="0"/>
                <a:t>nd</a:t>
              </a:r>
              <a:r>
                <a:rPr lang="en-GB" sz="1200" dirty="0" smtClean="0"/>
                <a:t> (Duplicate) Event</a:t>
              </a:r>
              <a:endParaRPr lang="en-GB" sz="1200" dirty="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037948" y="3543997"/>
            <a:ext cx="1532311" cy="304798"/>
            <a:chOff x="1501806" y="675505"/>
            <a:chExt cx="1532311" cy="304798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1809131" y="980303"/>
              <a:ext cx="36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501806" y="675505"/>
              <a:ext cx="1532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3</a:t>
              </a:r>
              <a:r>
                <a:rPr lang="en-GB" sz="1200" baseline="30000" dirty="0" smtClean="0"/>
                <a:t>rd</a:t>
              </a:r>
              <a:r>
                <a:rPr lang="en-GB" sz="1200" dirty="0" smtClean="0"/>
                <a:t> (Recurrent) Event</a:t>
              </a:r>
              <a:endParaRPr lang="en-GB" sz="1200" dirty="0"/>
            </a:p>
          </p:txBody>
        </p:sp>
      </p:grpSp>
      <p:cxnSp>
        <p:nvCxnSpPr>
          <p:cNvPr id="195" name="Straight Connector 194"/>
          <p:cNvCxnSpPr/>
          <p:nvPr/>
        </p:nvCxnSpPr>
        <p:spPr>
          <a:xfrm>
            <a:off x="7452699" y="7824175"/>
            <a:ext cx="0" cy="10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7159793" y="7922453"/>
            <a:ext cx="60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Date</a:t>
            </a:r>
            <a:endParaRPr lang="en-GB" sz="1400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8848090" y="3543997"/>
            <a:ext cx="1566113" cy="296560"/>
            <a:chOff x="1501806" y="683743"/>
            <a:chExt cx="1566113" cy="296560"/>
          </a:xfrm>
        </p:grpSpPr>
        <p:cxnSp>
          <p:nvCxnSpPr>
            <p:cNvPr id="203" name="Straight Connector 202"/>
            <p:cNvCxnSpPr/>
            <p:nvPr/>
          </p:nvCxnSpPr>
          <p:spPr>
            <a:xfrm>
              <a:off x="1809131" y="980303"/>
              <a:ext cx="3600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1501806" y="683743"/>
              <a:ext cx="1566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4</a:t>
              </a:r>
              <a:r>
                <a:rPr lang="en-GB" sz="1200" baseline="30000" dirty="0" smtClean="0"/>
                <a:t>th</a:t>
              </a:r>
              <a:r>
                <a:rPr lang="en-GB" sz="1200" dirty="0" smtClean="0"/>
                <a:t> (Recurrent) Event</a:t>
              </a:r>
              <a:endParaRPr lang="en-GB" sz="1200" dirty="0"/>
            </a:p>
          </p:txBody>
        </p:sp>
      </p:grpSp>
      <p:cxnSp>
        <p:nvCxnSpPr>
          <p:cNvPr id="201" name="Straight Connector 200"/>
          <p:cNvCxnSpPr/>
          <p:nvPr/>
        </p:nvCxnSpPr>
        <p:spPr>
          <a:xfrm>
            <a:off x="9173343" y="8050432"/>
            <a:ext cx="0" cy="108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8880437" y="8148710"/>
            <a:ext cx="600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Date</a:t>
            </a:r>
            <a:endParaRPr lang="en-GB" sz="1400" dirty="0"/>
          </a:p>
        </p:txBody>
      </p:sp>
      <p:grpSp>
        <p:nvGrpSpPr>
          <p:cNvPr id="205" name="Group 204"/>
          <p:cNvGrpSpPr/>
          <p:nvPr/>
        </p:nvGrpSpPr>
        <p:grpSpPr>
          <a:xfrm>
            <a:off x="1684299" y="4073619"/>
            <a:ext cx="3295472" cy="309377"/>
            <a:chOff x="1655469" y="1202724"/>
            <a:chExt cx="3295472" cy="309377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1655469" y="1202724"/>
              <a:ext cx="329547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2141169" y="1235102"/>
              <a:ext cx="23049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Case length (5-day difference)</a:t>
              </a:r>
              <a:endParaRPr lang="en-GB" sz="1200" dirty="0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345751" y="4459982"/>
            <a:ext cx="3995212" cy="291534"/>
            <a:chOff x="1655469" y="1220567"/>
            <a:chExt cx="3295472" cy="291534"/>
          </a:xfrm>
        </p:grpSpPr>
        <p:cxnSp>
          <p:nvCxnSpPr>
            <p:cNvPr id="209" name="Straight Arrow Connector 208"/>
            <p:cNvCxnSpPr/>
            <p:nvPr/>
          </p:nvCxnSpPr>
          <p:spPr>
            <a:xfrm>
              <a:off x="1655469" y="1220567"/>
              <a:ext cx="3295472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2093338" y="1235102"/>
              <a:ext cx="2612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Recurrence length (10-day difference)</a:t>
              </a:r>
              <a:endParaRPr lang="en-GB" sz="1200" dirty="0"/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7382301" y="4465242"/>
            <a:ext cx="3995212" cy="291534"/>
            <a:chOff x="1655469" y="1220567"/>
            <a:chExt cx="3295472" cy="291534"/>
          </a:xfrm>
        </p:grpSpPr>
        <p:cxnSp>
          <p:nvCxnSpPr>
            <p:cNvPr id="215" name="Straight Arrow Connector 214"/>
            <p:cNvCxnSpPr/>
            <p:nvPr/>
          </p:nvCxnSpPr>
          <p:spPr>
            <a:xfrm>
              <a:off x="1655469" y="1220567"/>
              <a:ext cx="3295472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2093338" y="1235102"/>
              <a:ext cx="26122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Recurrence length (10-day difference)</a:t>
              </a:r>
              <a:endParaRPr lang="en-GB" sz="1200" dirty="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1726218" y="4761599"/>
            <a:ext cx="1802667" cy="408704"/>
            <a:chOff x="1618326" y="1610658"/>
            <a:chExt cx="1872000" cy="408704"/>
          </a:xfrm>
        </p:grpSpPr>
        <p:sp>
          <p:nvSpPr>
            <p:cNvPr id="218" name="Left Brace 217"/>
            <p:cNvSpPr/>
            <p:nvPr/>
          </p:nvSpPr>
          <p:spPr>
            <a:xfrm rot="16200000">
              <a:off x="2482326" y="746658"/>
              <a:ext cx="144000" cy="18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104358" y="1742363"/>
              <a:ext cx="980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Window 1</a:t>
              </a:r>
              <a:endParaRPr lang="en-GB" sz="1200" dirty="0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68920" y="4761599"/>
            <a:ext cx="4183779" cy="408704"/>
            <a:chOff x="1618326" y="1610658"/>
            <a:chExt cx="1872000" cy="408704"/>
          </a:xfrm>
        </p:grpSpPr>
        <p:sp>
          <p:nvSpPr>
            <p:cNvPr id="221" name="Left Brace 220"/>
            <p:cNvSpPr/>
            <p:nvPr/>
          </p:nvSpPr>
          <p:spPr>
            <a:xfrm rot="16200000">
              <a:off x="2482326" y="746658"/>
              <a:ext cx="144000" cy="18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391865" y="1742363"/>
              <a:ext cx="399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Window 2</a:t>
              </a:r>
              <a:endParaRPr lang="en-GB" sz="1200" dirty="0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7316397" y="4753400"/>
            <a:ext cx="1872000" cy="392228"/>
            <a:chOff x="1618326" y="1610658"/>
            <a:chExt cx="1872000" cy="392228"/>
          </a:xfrm>
        </p:grpSpPr>
        <p:sp>
          <p:nvSpPr>
            <p:cNvPr id="224" name="Left Brace 223"/>
            <p:cNvSpPr/>
            <p:nvPr/>
          </p:nvSpPr>
          <p:spPr>
            <a:xfrm rot="16200000">
              <a:off x="2482326" y="746658"/>
              <a:ext cx="144000" cy="18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104358" y="1725887"/>
              <a:ext cx="980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Window 3</a:t>
              </a:r>
              <a:endParaRPr lang="en-GB" sz="1200" dirty="0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1742739" y="5238358"/>
            <a:ext cx="7442168" cy="372704"/>
            <a:chOff x="1618326" y="1646658"/>
            <a:chExt cx="1872000" cy="372704"/>
          </a:xfrm>
        </p:grpSpPr>
        <p:sp>
          <p:nvSpPr>
            <p:cNvPr id="227" name="Left Brace 226"/>
            <p:cNvSpPr/>
            <p:nvPr/>
          </p:nvSpPr>
          <p:spPr>
            <a:xfrm rot="16200000">
              <a:off x="2500326" y="764658"/>
              <a:ext cx="108000" cy="187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447467" y="1742363"/>
              <a:ext cx="211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/>
                <a:t>Episode 1</a:t>
              </a:r>
              <a:endParaRPr lang="en-GB" sz="1200" dirty="0"/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1389421" y="2998573"/>
            <a:ext cx="180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rgbClr val="FF0000"/>
                </a:solidFill>
              </a:rPr>
              <a:t>Rolling episodes</a:t>
            </a:r>
            <a:endParaRPr lang="en-GB" sz="1600" i="1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389421" y="664104"/>
            <a:ext cx="1802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rgbClr val="FF0000"/>
                </a:solidFill>
              </a:rPr>
              <a:t>Fixed episodes</a:t>
            </a:r>
            <a:endParaRPr lang="en-GB" sz="1600" i="1" dirty="0">
              <a:solidFill>
                <a:srgbClr val="FF0000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1194483" y="3009572"/>
            <a:ext cx="10560912" cy="2597159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04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St. Loki</dc:creator>
  <cp:lastModifiedBy>St. Loki</cp:lastModifiedBy>
  <cp:revision>13</cp:revision>
  <dcterms:created xsi:type="dcterms:W3CDTF">2020-02-23T08:50:26Z</dcterms:created>
  <dcterms:modified xsi:type="dcterms:W3CDTF">2020-02-23T21:00:14Z</dcterms:modified>
</cp:coreProperties>
</file>