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9" r:id="rId4"/>
    <p:sldId id="258" r:id="rId5"/>
    <p:sldId id="275" r:id="rId6"/>
    <p:sldId id="270" r:id="rId7"/>
    <p:sldId id="262" r:id="rId8"/>
    <p:sldId id="280" r:id="rId9"/>
    <p:sldId id="281" r:id="rId10"/>
    <p:sldId id="263" r:id="rId11"/>
    <p:sldId id="285" r:id="rId12"/>
    <p:sldId id="284" r:id="rId13"/>
    <p:sldId id="264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11CB-8ABC-4891-9751-DFC1B7E5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02C0-377E-4DD6-80E7-09086741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F9B4-DF2E-4807-93CB-C75BD2DA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63AB-A4D2-449A-ABB5-267FBDBA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04D6-BB38-4395-B81C-A09E970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0866-03AC-4178-A637-488B3368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E9CD7-279F-40B2-8347-DF88AC59C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B50C-CB40-48EB-AAEE-717FD89F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DDF-0F5B-40CB-B151-68400A79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5263-3C50-490E-8CA7-DD0FF1C7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F2446-BD31-47AF-BCFA-6297EAB29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432AB-09DE-43C5-9D66-F325DF50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3235-B280-4D1D-B432-CB5AA91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3C46-ED6A-40D3-8B5E-D400AB27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FB14-C9FC-427D-AEF4-971AEB9F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1EA9-1AC9-4C21-8F17-F859EF64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EE0D-FB6E-4068-BEB2-31FFD95A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AA03-0F49-4689-B11F-84E972CA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295D-791C-43A2-BD02-3D77A3CD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6BF7-7521-4C0E-B578-641308F9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23BB-9EFB-42ED-9009-1597D345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9158-0485-46E3-8B85-881540CF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E898-ED6A-4D59-9C38-8052CF9E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38B5-B09A-486F-BA3C-DDC2D835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5D1A-749F-4AFA-BFD7-DC69C4FA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DB8-EF01-4BDE-82F8-C77B587F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F047-651B-4383-AAA6-F903F174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98B17-EF7C-422C-9667-D804074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048B3-0F1A-4616-841B-B5041C7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EA204-F717-4C2E-80B4-BCC3920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45E52-E713-4FB4-82CA-8BC5E949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B5BA-FA01-49C4-B88F-76346F67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FF10-B96B-46D8-82EA-F8CD06B7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1F9A8-169D-4AB0-B421-13BC1C1F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7F5EF-4A77-45CC-AA28-6E25EC028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018C7-A386-4B91-87F2-ACD0BDF73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B4796-5B2C-4F77-986F-F4A3BA24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A913B-7983-47F3-9F7E-5CB9C0A9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4A5FA-5EC8-46A5-819F-B4C213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6DE5-BBE1-4242-8CF0-F128CC33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72F0E-619D-4CD8-B85C-F744675C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12DBF-5E79-4D7B-9870-D9A1040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4C3E-49A7-4B47-ACBE-60A846BC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F9AC-CF6B-4B27-9865-32E3A68D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34B5-DC8F-4739-9840-4C647D1D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6A80-38C6-4D6E-89C1-606FE3C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0109-9696-492C-9E3F-94FFF4C5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A897-7A27-49B6-A11A-D29F39B1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1E53A-7551-46DB-B9AE-0474A82A8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AFC6-C488-4099-ACA8-F97BA642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24C0A-D259-45A0-8079-E228A7E4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4250-D04A-4276-8E88-B2F2AF18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32F2-B8B3-437F-AF1A-3D442303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60D94-7412-464B-BBCE-B2C5A9A79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3811A-6780-47CC-B1BB-8E79FC70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E99A-B843-4D7D-AA5C-170AC4F5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EC07-AE09-47C7-8858-2D2B5D1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A38E-95BD-420F-B5D9-A7879B20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D6F5C-DE79-4E2D-B8A4-5E664C65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F6F2C-698B-4DC7-A285-E3525BC2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D638-66E1-4EBC-8676-9A079584E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3214-7DFE-49E9-9657-65236A6A9BC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087F-A508-48B1-AF6E-EDE6C8B16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02A9-AE0A-4347-8F62-67A8E8CED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0521-D875-4424-BAA8-2BFC2CB8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F8B-FB94-4BFF-8CCB-6207DA96D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Project Report </a:t>
            </a:r>
            <a:br>
              <a:rPr lang="en-US" dirty="0"/>
            </a:br>
            <a:r>
              <a:rPr lang="en-US" sz="2200" dirty="0"/>
              <a:t>[PA3]</a:t>
            </a:r>
            <a:br>
              <a:rPr lang="en-US" dirty="0"/>
            </a:br>
            <a:r>
              <a:rPr lang="en-US" dirty="0"/>
              <a:t>Clustering based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32B4E-65AC-49AF-9FC7-FAC220386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57358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NeNai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95DBA-9B60-4574-8575-4B5AE65FDE81}"/>
              </a:ext>
            </a:extLst>
          </p:cNvPr>
          <p:cNvSpPr txBox="1"/>
          <p:nvPr/>
        </p:nvSpPr>
        <p:spPr>
          <a:xfrm>
            <a:off x="3318485" y="296726"/>
            <a:ext cx="664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CMPS 451/551 Data Mining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4FF1D-BE66-315D-2ABB-51337AD47564}"/>
              </a:ext>
            </a:extLst>
          </p:cNvPr>
          <p:cNvSpPr txBox="1"/>
          <p:nvPr/>
        </p:nvSpPr>
        <p:spPr>
          <a:xfrm>
            <a:off x="6786283" y="5366305"/>
            <a:ext cx="3765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Members:</a:t>
            </a:r>
            <a:br>
              <a:rPr lang="en-US" dirty="0"/>
            </a:br>
            <a:r>
              <a:rPr lang="en-US" dirty="0" err="1"/>
              <a:t>Olisemeka</a:t>
            </a:r>
            <a:r>
              <a:rPr lang="en-US" dirty="0"/>
              <a:t> </a:t>
            </a:r>
            <a:r>
              <a:rPr lang="en-US" dirty="0" err="1"/>
              <a:t>Nmarkwe</a:t>
            </a:r>
            <a:r>
              <a:rPr lang="en-US" dirty="0"/>
              <a:t> [W0762669]</a:t>
            </a:r>
          </a:p>
          <a:p>
            <a:r>
              <a:rPr lang="en-US" dirty="0"/>
              <a:t>Sujana Mehta. [W0757459]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91F9-197C-46EA-B9B8-2BF850A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Distributions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D84F6C-EB95-7338-F68E-31CC353E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95" y="1038540"/>
            <a:ext cx="8196361" cy="56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6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9ACA3-0E62-7EB8-847F-24C723911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E8E9-0A30-2A49-2E17-C7096FD8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7CDD72-2E54-A30C-EE6F-F72EEFF3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8" y="996760"/>
            <a:ext cx="8514523" cy="58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3D0CD-F4FD-B5AD-1EDF-EA314C6A9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6168-38EA-CEF5-639F-13E3DDD4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3ACB462-C13A-EF3D-2BEB-32093A52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98" y="1264701"/>
            <a:ext cx="8136203" cy="559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7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91F9-197C-46EA-B9B8-2BF850AF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Box-Whisker &amp; Violin Plots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1A3AD9F-A998-D41D-FC12-483D879D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4" y="1787887"/>
            <a:ext cx="11539751" cy="48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9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757A-97BC-DC40-F729-790AA8AFF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37DC-3354-B817-E68F-DDD3B8F4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Box-Whisker &amp; Violin Plots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6" name="Picture 5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365E1761-E826-BBDD-57FB-DB1B28DCF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4" y="1690688"/>
            <a:ext cx="11539751" cy="48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DA20-F755-BEAC-7D5B-D7C5A4BA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37AB-F740-CA09-782A-5F8A5620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Box-Whisker &amp; Violin Plots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94BF650-8F39-601E-8FEA-886765AA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4" y="1690688"/>
            <a:ext cx="11539751" cy="48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C6E4-E837-FE97-84E3-4EFF6687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869-E94C-B87B-FEFF-A79B127D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Exploration of EEG hand-crafted feature space for identification of individuals.</a:t>
            </a:r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Visualize signals</a:t>
            </a:r>
          </a:p>
          <a:p>
            <a:pPr lvl="1"/>
            <a:r>
              <a:rPr lang="en-US" dirty="0"/>
              <a:t>Preprocess signals</a:t>
            </a:r>
          </a:p>
          <a:p>
            <a:pPr lvl="1"/>
            <a:r>
              <a:rPr lang="en-US" dirty="0"/>
              <a:t>Design representation</a:t>
            </a:r>
          </a:p>
          <a:p>
            <a:pPr lvl="2"/>
            <a:r>
              <a:rPr lang="en-US" dirty="0"/>
              <a:t>Extract features</a:t>
            </a:r>
          </a:p>
          <a:p>
            <a:pPr lvl="2"/>
            <a:r>
              <a:rPr lang="en-US" dirty="0"/>
              <a:t>Explore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867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043B-6F10-4B39-8A34-0061441A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5F14-A2EB-40EA-821B-EE6B51B4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objective of this project is to develop a modular and reusable pipeline for preprocessing and extracting meaningful features from EEG data. The pipeline will include advanced signal processing techniques (e.g., notch filtering, impedance filtering, bandpass filtering, and re-referencing) and statistical feature extraction (e.g., mean, standard deviation, skewness, kurtosis). These features will be used to enable exploratory data analysis, visualization, and preparation for machine learning tasks.</a:t>
            </a:r>
          </a:p>
        </p:txBody>
      </p:sp>
    </p:spTree>
    <p:extLst>
      <p:ext uri="{BB962C8B-B14F-4D97-AF65-F5344CB8AC3E}">
        <p14:creationId xmlns:p14="http://schemas.microsoft.com/office/powerpoint/2010/main" val="347747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D256-C544-4002-A703-D3F90FAF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Preprocessing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A565-E9F7-4C23-99E5-D402843D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Notch Filtering</a:t>
            </a:r>
            <a:r>
              <a:rPr lang="en-US" dirty="0"/>
              <a:t>: Removes powerline interference (60 Hz and harmonics).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Impedance Filtering</a:t>
            </a:r>
            <a:r>
              <a:rPr lang="en-US" dirty="0"/>
              <a:t>: Filters noise caused by impedance mismatch.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Bandpass Filtering</a:t>
            </a:r>
            <a:r>
              <a:rPr lang="en-US" dirty="0"/>
              <a:t>: Retains frequencies between 0.5 Hz and 32 Hz.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Re-referencing</a:t>
            </a:r>
            <a:r>
              <a:rPr lang="en-US" dirty="0"/>
              <a:t>: Centers the signals to remove bias.</a:t>
            </a:r>
          </a:p>
        </p:txBody>
      </p:sp>
    </p:spTree>
    <p:extLst>
      <p:ext uri="{BB962C8B-B14F-4D97-AF65-F5344CB8AC3E}">
        <p14:creationId xmlns:p14="http://schemas.microsoft.com/office/powerpoint/2010/main" val="19482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A8DD-63E3-4D40-B357-3C12AF93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5E301-B76B-F2C8-E2F5-9D9071A0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04" y="3558157"/>
            <a:ext cx="9551572" cy="293471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CC5F411-33DA-3B8A-8E66-76929E7C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04" y="1754246"/>
            <a:ext cx="8754384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statistical features (mean, std, kurtosis, skewness) for each signal window.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Aggregates these features to produce higher-level </a:t>
            </a:r>
            <a:r>
              <a:rPr lang="en-US" altLang="en-US" dirty="0"/>
              <a:t>statistics (f1 through f8).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2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8046-AC1A-4065-8871-95A45BC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CB27EB-0E09-4DCE-A894-C8B17776D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12956"/>
              </p:ext>
            </p:extLst>
          </p:nvPr>
        </p:nvGraphicFramePr>
        <p:xfrm>
          <a:off x="2209800" y="1690688"/>
          <a:ext cx="8001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446">
                  <a:extLst>
                    <a:ext uri="{9D8B030D-6E8A-4147-A177-3AD203B41FA5}">
                      <a16:colId xmlns:a16="http://schemas.microsoft.com/office/drawing/2014/main" val="3183697173"/>
                    </a:ext>
                  </a:extLst>
                </a:gridCol>
                <a:gridCol w="4939554">
                  <a:extLst>
                    <a:ext uri="{9D8B030D-6E8A-4147-A177-3AD203B41FA5}">
                      <a16:colId xmlns:a16="http://schemas.microsoft.com/office/drawing/2014/main" val="243005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58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(Subject Identifier)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01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Categorical (Session Identifier)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6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stream_id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1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(Mean of Means)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(Standard Deviation of Means)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31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(Mean of Standard Deviations)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03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(Standard Deviation of Standard Deviations)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9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(Mean of Kurtosis)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(Standard Deviation of Kurtosis)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8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(Mean of Skewness)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02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(Standard Deviation of Skewness)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9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(Class Label: Sb1 or Sb2)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09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97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91F9-197C-46EA-B9B8-2BF850A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Histograms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A group of blue graphs&#10;&#10;Description automatically generated">
            <a:extLst>
              <a:ext uri="{FF2B5EF4-FFF2-40B4-BE49-F238E27FC236}">
                <a16:creationId xmlns:a16="http://schemas.microsoft.com/office/drawing/2014/main" id="{BBC586D5-AF2A-3E12-1172-B5BCBE229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63" y="1325801"/>
            <a:ext cx="7778026" cy="53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5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A14B-832F-4CDC-0C74-BA5B4888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D678D97-57B5-5AA0-9FEA-E39B4D6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Histograms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14" descr="A group of blue graphs&#10;&#10;Description automatically generated">
            <a:extLst>
              <a:ext uri="{FF2B5EF4-FFF2-40B4-BE49-F238E27FC236}">
                <a16:creationId xmlns:a16="http://schemas.microsoft.com/office/drawing/2014/main" id="{21FECC7D-749C-677C-B540-D2C0F924B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23" y="1019508"/>
            <a:ext cx="8219954" cy="5654667"/>
          </a:xfrm>
        </p:spPr>
      </p:pic>
    </p:spTree>
    <p:extLst>
      <p:ext uri="{BB962C8B-B14F-4D97-AF65-F5344CB8AC3E}">
        <p14:creationId xmlns:p14="http://schemas.microsoft.com/office/powerpoint/2010/main" val="5252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CF5CE-0134-E263-3905-0BE3B9D2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D88F52-05E2-5C3D-4DD9-43FCA112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Histograms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A group of blue graphs&#10;&#10;Description automatically generated with medium confidence">
            <a:extLst>
              <a:ext uri="{FF2B5EF4-FFF2-40B4-BE49-F238E27FC236}">
                <a16:creationId xmlns:a16="http://schemas.microsoft.com/office/drawing/2014/main" id="{FEE99C52-B89D-7BCA-329D-0F03E1EB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18" y="1224046"/>
            <a:ext cx="7919164" cy="5447748"/>
          </a:xfrm>
        </p:spPr>
      </p:pic>
    </p:spTree>
    <p:extLst>
      <p:ext uri="{BB962C8B-B14F-4D97-AF65-F5344CB8AC3E}">
        <p14:creationId xmlns:p14="http://schemas.microsoft.com/office/powerpoint/2010/main" val="305125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345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Project Report  [PA3] Clustering based Data Analysis</vt:lpstr>
      <vt:lpstr>DESCRIPTION</vt:lpstr>
      <vt:lpstr>Problem Definition</vt:lpstr>
      <vt:lpstr>Preprocessing</vt:lpstr>
      <vt:lpstr>Generate Features</vt:lpstr>
      <vt:lpstr>Data Description</vt:lpstr>
      <vt:lpstr>Histograms </vt:lpstr>
      <vt:lpstr>Histograms </vt:lpstr>
      <vt:lpstr>Histograms </vt:lpstr>
      <vt:lpstr>Distributions </vt:lpstr>
      <vt:lpstr>Distributions </vt:lpstr>
      <vt:lpstr>Distributions </vt:lpstr>
      <vt:lpstr>Box-Whisker &amp; Violin Plots </vt:lpstr>
      <vt:lpstr>Box-Whisker &amp; Violin Plots </vt:lpstr>
      <vt:lpstr>Box-Whisker &amp; Violin Plots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Project Assignment 1</dc:title>
  <dc:creator>oMER</dc:creator>
  <cp:lastModifiedBy>Sujana Mehta(2011501531)</cp:lastModifiedBy>
  <cp:revision>118</cp:revision>
  <dcterms:created xsi:type="dcterms:W3CDTF">2020-09-28T20:07:55Z</dcterms:created>
  <dcterms:modified xsi:type="dcterms:W3CDTF">2024-11-21T02:30:14Z</dcterms:modified>
</cp:coreProperties>
</file>