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8" r:id="rId2"/>
    <p:sldId id="305" r:id="rId3"/>
    <p:sldId id="303" r:id="rId4"/>
    <p:sldId id="306" r:id="rId5"/>
    <p:sldId id="314" r:id="rId6"/>
    <p:sldId id="307" r:id="rId7"/>
    <p:sldId id="334" r:id="rId8"/>
    <p:sldId id="309" r:id="rId9"/>
    <p:sldId id="311" r:id="rId10"/>
    <p:sldId id="315" r:id="rId11"/>
    <p:sldId id="304" r:id="rId12"/>
    <p:sldId id="316" r:id="rId13"/>
    <p:sldId id="319" r:id="rId14"/>
    <p:sldId id="321" r:id="rId15"/>
    <p:sldId id="330" r:id="rId16"/>
    <p:sldId id="333" r:id="rId17"/>
    <p:sldId id="324" r:id="rId18"/>
    <p:sldId id="325" r:id="rId19"/>
    <p:sldId id="326" r:id="rId20"/>
    <p:sldId id="335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234" userDrawn="1">
          <p15:clr>
            <a:srgbClr val="A4A3A4"/>
          </p15:clr>
        </p15:guide>
        <p15:guide id="3" pos="7446" userDrawn="1">
          <p15:clr>
            <a:srgbClr val="A4A3A4"/>
          </p15:clr>
        </p15:guide>
        <p15:guide id="4" orient="horz" pos="36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ninger,Tassilo (HP BioP Mamm) BIB-DE-B" initials="H(BMBDB" lastIdx="1" clrIdx="0">
    <p:extLst>
      <p:ext uri="{19B8F6BF-5375-455C-9EA6-DF929625EA0E}">
        <p15:presenceInfo xmlns:p15="http://schemas.microsoft.com/office/powerpoint/2012/main" userId="S::tassilo.henninger@boehringer-ingelheim.com::96a94b0b-f313-4c74-95a4-4d9f621660c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F1F2BA-A382-41D6-AD9E-7701CA092359}" v="202" dt="2022-05-28T15:17:07.9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79" autoAdjust="0"/>
  </p:normalViewPr>
  <p:slideViewPr>
    <p:cSldViewPr snapToGrid="0" snapToObjects="1">
      <p:cViewPr varScale="1">
        <p:scale>
          <a:sx n="98" d="100"/>
          <a:sy n="98" d="100"/>
        </p:scale>
        <p:origin x="1378" y="86"/>
      </p:cViewPr>
      <p:guideLst>
        <p:guide orient="horz" pos="1162"/>
        <p:guide pos="234"/>
        <p:guide pos="7446"/>
        <p:guide orient="horz" pos="36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0" d="100"/>
          <a:sy n="80" d="100"/>
        </p:scale>
        <p:origin x="3918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ninger,Tassilo (HP BioP Mamm) BIB-DE-B" userId="96a94b0b-f313-4c74-95a4-4d9f621660c6" providerId="ADAL" clId="{38F1F2BA-A382-41D6-AD9E-7701CA092359}"/>
    <pc:docChg chg="undo custSel addSld delSld modSld">
      <pc:chgData name="Henninger,Tassilo (HP BioP Mamm) BIB-DE-B" userId="96a94b0b-f313-4c74-95a4-4d9f621660c6" providerId="ADAL" clId="{38F1F2BA-A382-41D6-AD9E-7701CA092359}" dt="2022-06-01T18:23:27.997" v="3038" actId="20577"/>
      <pc:docMkLst>
        <pc:docMk/>
      </pc:docMkLst>
      <pc:sldChg chg="modSp mod">
        <pc:chgData name="Henninger,Tassilo (HP BioP Mamm) BIB-DE-B" userId="96a94b0b-f313-4c74-95a4-4d9f621660c6" providerId="ADAL" clId="{38F1F2BA-A382-41D6-AD9E-7701CA092359}" dt="2022-05-28T14:00:00.476" v="2687" actId="5793"/>
        <pc:sldMkLst>
          <pc:docMk/>
          <pc:sldMk cId="2035055822" sldId="258"/>
        </pc:sldMkLst>
        <pc:spChg chg="mod">
          <ac:chgData name="Henninger,Tassilo (HP BioP Mamm) BIB-DE-B" userId="96a94b0b-f313-4c74-95a4-4d9f621660c6" providerId="ADAL" clId="{38F1F2BA-A382-41D6-AD9E-7701CA092359}" dt="2022-05-28T13:22:43.414" v="2460" actId="6549"/>
          <ac:spMkLst>
            <pc:docMk/>
            <pc:sldMk cId="2035055822" sldId="258"/>
            <ac:spMk id="3" creationId="{7EF1AD76-A830-4236-BF92-AD8F3410F377}"/>
          </ac:spMkLst>
        </pc:spChg>
        <pc:spChg chg="mod">
          <ac:chgData name="Henninger,Tassilo (HP BioP Mamm) BIB-DE-B" userId="96a94b0b-f313-4c74-95a4-4d9f621660c6" providerId="ADAL" clId="{38F1F2BA-A382-41D6-AD9E-7701CA092359}" dt="2022-05-28T14:00:00.476" v="2687" actId="5793"/>
          <ac:spMkLst>
            <pc:docMk/>
            <pc:sldMk cId="2035055822" sldId="258"/>
            <ac:spMk id="4" creationId="{79F88124-E73C-4D56-9D3A-6B5C680C2438}"/>
          </ac:spMkLst>
        </pc:spChg>
      </pc:sldChg>
      <pc:sldChg chg="addSp delSp modSp mod modNotesTx">
        <pc:chgData name="Henninger,Tassilo (HP BioP Mamm) BIB-DE-B" userId="96a94b0b-f313-4c74-95a4-4d9f621660c6" providerId="ADAL" clId="{38F1F2BA-A382-41D6-AD9E-7701CA092359}" dt="2022-06-01T17:51:43.027" v="2973" actId="20577"/>
        <pc:sldMkLst>
          <pc:docMk/>
          <pc:sldMk cId="568650856" sldId="303"/>
        </pc:sldMkLst>
        <pc:spChg chg="mod">
          <ac:chgData name="Henninger,Tassilo (HP BioP Mamm) BIB-DE-B" userId="96a94b0b-f313-4c74-95a4-4d9f621660c6" providerId="ADAL" clId="{38F1F2BA-A382-41D6-AD9E-7701CA092359}" dt="2022-05-28T13:59:08.975" v="2682" actId="108"/>
          <ac:spMkLst>
            <pc:docMk/>
            <pc:sldMk cId="568650856" sldId="303"/>
            <ac:spMk id="2" creationId="{D9B35126-C2B1-42E6-B6E9-ABAB4F25A7B2}"/>
          </ac:spMkLst>
        </pc:spChg>
        <pc:spChg chg="mod">
          <ac:chgData name="Henninger,Tassilo (HP BioP Mamm) BIB-DE-B" userId="96a94b0b-f313-4c74-95a4-4d9f621660c6" providerId="ADAL" clId="{38F1F2BA-A382-41D6-AD9E-7701CA092359}" dt="2022-05-28T14:42:36.725" v="2765" actId="20577"/>
          <ac:spMkLst>
            <pc:docMk/>
            <pc:sldMk cId="568650856" sldId="303"/>
            <ac:spMk id="5" creationId="{FEB518FB-7B0C-49F1-8925-A4CDAE4089A3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08:53:05.440" v="389" actId="478"/>
          <ac:spMkLst>
            <pc:docMk/>
            <pc:sldMk cId="568650856" sldId="303"/>
            <ac:spMk id="9" creationId="{6BBE8BBB-E4FC-4992-A579-76D4A6016F7E}"/>
          </ac:spMkLst>
        </pc:spChg>
        <pc:spChg chg="del mod">
          <ac:chgData name="Henninger,Tassilo (HP BioP Mamm) BIB-DE-B" userId="96a94b0b-f313-4c74-95a4-4d9f621660c6" providerId="ADAL" clId="{38F1F2BA-A382-41D6-AD9E-7701CA092359}" dt="2022-05-28T08:52:58.506" v="388" actId="478"/>
          <ac:spMkLst>
            <pc:docMk/>
            <pc:sldMk cId="568650856" sldId="303"/>
            <ac:spMk id="10" creationId="{2F2D55D8-BB99-46E5-BA72-FA089F8473F4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08:55:18.482" v="444" actId="21"/>
          <ac:spMkLst>
            <pc:docMk/>
            <pc:sldMk cId="568650856" sldId="303"/>
            <ac:spMk id="13" creationId="{59FFDCFB-FD7B-4156-88BF-A1D4A5E2041B}"/>
          </ac:spMkLst>
        </pc:spChg>
        <pc:spChg chg="add mod">
          <ac:chgData name="Henninger,Tassilo (HP BioP Mamm) BIB-DE-B" userId="96a94b0b-f313-4c74-95a4-4d9f621660c6" providerId="ADAL" clId="{38F1F2BA-A382-41D6-AD9E-7701CA092359}" dt="2022-05-28T08:59:58.643" v="505" actId="113"/>
          <ac:spMkLst>
            <pc:docMk/>
            <pc:sldMk cId="568650856" sldId="303"/>
            <ac:spMk id="15" creationId="{B96BBA2C-A75A-4A97-8696-7F245E609800}"/>
          </ac:spMkLst>
        </pc:spChg>
        <pc:picChg chg="add mod">
          <ac:chgData name="Henninger,Tassilo (HP BioP Mamm) BIB-DE-B" userId="96a94b0b-f313-4c74-95a4-4d9f621660c6" providerId="ADAL" clId="{38F1F2BA-A382-41D6-AD9E-7701CA092359}" dt="2022-05-28T08:52:20.219" v="382" actId="1076"/>
          <ac:picMkLst>
            <pc:docMk/>
            <pc:sldMk cId="568650856" sldId="303"/>
            <ac:picMk id="7" creationId="{940EFB87-B0EA-452C-A1E1-C6905AF137CB}"/>
          </ac:picMkLst>
        </pc:picChg>
        <pc:picChg chg="add mod">
          <ac:chgData name="Henninger,Tassilo (HP BioP Mamm) BIB-DE-B" userId="96a94b0b-f313-4c74-95a4-4d9f621660c6" providerId="ADAL" clId="{38F1F2BA-A382-41D6-AD9E-7701CA092359}" dt="2022-05-28T08:52:27.235" v="386" actId="14100"/>
          <ac:picMkLst>
            <pc:docMk/>
            <pc:sldMk cId="568650856" sldId="303"/>
            <ac:picMk id="11" creationId="{4ED2C9CC-582B-4548-864B-A66D43DBE449}"/>
          </ac:picMkLst>
        </pc:picChg>
      </pc:sldChg>
      <pc:sldChg chg="addSp delSp modSp mod">
        <pc:chgData name="Henninger,Tassilo (HP BioP Mamm) BIB-DE-B" userId="96a94b0b-f313-4c74-95a4-4d9f621660c6" providerId="ADAL" clId="{38F1F2BA-A382-41D6-AD9E-7701CA092359}" dt="2022-05-28T14:43:55.649" v="2802"/>
        <pc:sldMkLst>
          <pc:docMk/>
          <pc:sldMk cId="307720211" sldId="304"/>
        </pc:sldMkLst>
        <pc:spChg chg="mod">
          <ac:chgData name="Henninger,Tassilo (HP BioP Mamm) BIB-DE-B" userId="96a94b0b-f313-4c74-95a4-4d9f621660c6" providerId="ADAL" clId="{38F1F2BA-A382-41D6-AD9E-7701CA092359}" dt="2022-05-28T12:31:07.106" v="1888" actId="20577"/>
          <ac:spMkLst>
            <pc:docMk/>
            <pc:sldMk cId="307720211" sldId="304"/>
            <ac:spMk id="2" creationId="{8C34AA51-8332-4154-813F-9FC86C267B05}"/>
          </ac:spMkLst>
        </pc:spChg>
        <pc:spChg chg="mod">
          <ac:chgData name="Henninger,Tassilo (HP BioP Mamm) BIB-DE-B" userId="96a94b0b-f313-4c74-95a4-4d9f621660c6" providerId="ADAL" clId="{38F1F2BA-A382-41D6-AD9E-7701CA092359}" dt="2022-05-28T11:42:46.323" v="1409"/>
          <ac:spMkLst>
            <pc:docMk/>
            <pc:sldMk cId="307720211" sldId="304"/>
            <ac:spMk id="3" creationId="{0DF2E6C5-BC2B-4123-8DB4-59DBAE3121AF}"/>
          </ac:spMkLst>
        </pc:spChg>
        <pc:spChg chg="mod">
          <ac:chgData name="Henninger,Tassilo (HP BioP Mamm) BIB-DE-B" userId="96a94b0b-f313-4c74-95a4-4d9f621660c6" providerId="ADAL" clId="{38F1F2BA-A382-41D6-AD9E-7701CA092359}" dt="2022-05-28T14:43:55.649" v="2802"/>
          <ac:spMkLst>
            <pc:docMk/>
            <pc:sldMk cId="307720211" sldId="304"/>
            <ac:spMk id="4" creationId="{11F34D95-501A-47FB-9722-C8D3F4FD1F41}"/>
          </ac:spMkLst>
        </pc:spChg>
        <pc:spChg chg="mod">
          <ac:chgData name="Henninger,Tassilo (HP BioP Mamm) BIB-DE-B" userId="96a94b0b-f313-4c74-95a4-4d9f621660c6" providerId="ADAL" clId="{38F1F2BA-A382-41D6-AD9E-7701CA092359}" dt="2022-05-28T14:42:59.694" v="2774"/>
          <ac:spMkLst>
            <pc:docMk/>
            <pc:sldMk cId="307720211" sldId="304"/>
            <ac:spMk id="5" creationId="{A5070C22-B8A6-41F3-ABAC-1BD908953AC6}"/>
          </ac:spMkLst>
        </pc:spChg>
        <pc:spChg chg="del">
          <ac:chgData name="Henninger,Tassilo (HP BioP Mamm) BIB-DE-B" userId="96a94b0b-f313-4c74-95a4-4d9f621660c6" providerId="ADAL" clId="{38F1F2BA-A382-41D6-AD9E-7701CA092359}" dt="2022-05-28T11:43:46.271" v="1419" actId="478"/>
          <ac:spMkLst>
            <pc:docMk/>
            <pc:sldMk cId="307720211" sldId="304"/>
            <ac:spMk id="7" creationId="{B9B4812C-8B0E-4EE5-A501-0F4334DAE1E7}"/>
          </ac:spMkLst>
        </pc:spChg>
        <pc:spChg chg="mod">
          <ac:chgData name="Henninger,Tassilo (HP BioP Mamm) BIB-DE-B" userId="96a94b0b-f313-4c74-95a4-4d9f621660c6" providerId="ADAL" clId="{38F1F2BA-A382-41D6-AD9E-7701CA092359}" dt="2022-05-28T11:43:18.627" v="1416" actId="6549"/>
          <ac:spMkLst>
            <pc:docMk/>
            <pc:sldMk cId="307720211" sldId="304"/>
            <ac:spMk id="13" creationId="{8F37DB56-E601-4C67-A0B9-07128F5EE143}"/>
          </ac:spMkLst>
        </pc:spChg>
        <pc:spChg chg="add mod">
          <ac:chgData name="Henninger,Tassilo (HP BioP Mamm) BIB-DE-B" userId="96a94b0b-f313-4c74-95a4-4d9f621660c6" providerId="ADAL" clId="{38F1F2BA-A382-41D6-AD9E-7701CA092359}" dt="2022-05-28T11:57:23.790" v="1615" actId="255"/>
          <ac:spMkLst>
            <pc:docMk/>
            <pc:sldMk cId="307720211" sldId="304"/>
            <ac:spMk id="14" creationId="{5F022D74-0D6F-4B7A-8DF1-867D452B9A17}"/>
          </ac:spMkLst>
        </pc:spChg>
        <pc:spChg chg="mod">
          <ac:chgData name="Henninger,Tassilo (HP BioP Mamm) BIB-DE-B" userId="96a94b0b-f313-4c74-95a4-4d9f621660c6" providerId="ADAL" clId="{38F1F2BA-A382-41D6-AD9E-7701CA092359}" dt="2022-05-28T11:44:13.179" v="1431" actId="1076"/>
          <ac:spMkLst>
            <pc:docMk/>
            <pc:sldMk cId="307720211" sldId="304"/>
            <ac:spMk id="15" creationId="{6B249994-964F-4836-B6B0-A3E1BA7CC168}"/>
          </ac:spMkLst>
        </pc:spChg>
        <pc:spChg chg="add mod">
          <ac:chgData name="Henninger,Tassilo (HP BioP Mamm) BIB-DE-B" userId="96a94b0b-f313-4c74-95a4-4d9f621660c6" providerId="ADAL" clId="{38F1F2BA-A382-41D6-AD9E-7701CA092359}" dt="2022-05-28T11:57:26.856" v="1616" actId="113"/>
          <ac:spMkLst>
            <pc:docMk/>
            <pc:sldMk cId="307720211" sldId="304"/>
            <ac:spMk id="16" creationId="{8E58F1F5-A0CB-47D9-A322-ED665487034E}"/>
          </ac:spMkLst>
        </pc:spChg>
        <pc:picChg chg="mod">
          <ac:chgData name="Henninger,Tassilo (HP BioP Mamm) BIB-DE-B" userId="96a94b0b-f313-4c74-95a4-4d9f621660c6" providerId="ADAL" clId="{38F1F2BA-A382-41D6-AD9E-7701CA092359}" dt="2022-05-28T11:41:08.265" v="1401" actId="1076"/>
          <ac:picMkLst>
            <pc:docMk/>
            <pc:sldMk cId="307720211" sldId="304"/>
            <ac:picMk id="9" creationId="{406F2036-B109-45E8-B237-A8C005419197}"/>
          </ac:picMkLst>
        </pc:picChg>
        <pc:picChg chg="mod">
          <ac:chgData name="Henninger,Tassilo (HP BioP Mamm) BIB-DE-B" userId="96a94b0b-f313-4c74-95a4-4d9f621660c6" providerId="ADAL" clId="{38F1F2BA-A382-41D6-AD9E-7701CA092359}" dt="2022-05-28T11:57:05.916" v="1611" actId="1076"/>
          <ac:picMkLst>
            <pc:docMk/>
            <pc:sldMk cId="307720211" sldId="304"/>
            <ac:picMk id="11" creationId="{19E3DD41-DAB4-4C92-9478-913DBF2DFF37}"/>
          </ac:picMkLst>
        </pc:picChg>
      </pc:sldChg>
      <pc:sldChg chg="addSp delSp modSp mod">
        <pc:chgData name="Henninger,Tassilo (HP BioP Mamm) BIB-DE-B" userId="96a94b0b-f313-4c74-95a4-4d9f621660c6" providerId="ADAL" clId="{38F1F2BA-A382-41D6-AD9E-7701CA092359}" dt="2022-05-28T14:43:34.203" v="2797" actId="20577"/>
        <pc:sldMkLst>
          <pc:docMk/>
          <pc:sldMk cId="1565126136" sldId="305"/>
        </pc:sldMkLst>
        <pc:spChg chg="mod">
          <ac:chgData name="Henninger,Tassilo (HP BioP Mamm) BIB-DE-B" userId="96a94b0b-f313-4c74-95a4-4d9f621660c6" providerId="ADAL" clId="{38F1F2BA-A382-41D6-AD9E-7701CA092359}" dt="2022-05-28T14:00:36.143" v="2717" actId="20577"/>
          <ac:spMkLst>
            <pc:docMk/>
            <pc:sldMk cId="1565126136" sldId="305"/>
            <ac:spMk id="3" creationId="{E67F5997-850E-4B31-8AAB-2A8BACD99755}"/>
          </ac:spMkLst>
        </pc:spChg>
        <pc:spChg chg="mod">
          <ac:chgData name="Henninger,Tassilo (HP BioP Mamm) BIB-DE-B" userId="96a94b0b-f313-4c74-95a4-4d9f621660c6" providerId="ADAL" clId="{38F1F2BA-A382-41D6-AD9E-7701CA092359}" dt="2022-05-28T14:43:34.203" v="2797" actId="20577"/>
          <ac:spMkLst>
            <pc:docMk/>
            <pc:sldMk cId="1565126136" sldId="305"/>
            <ac:spMk id="4" creationId="{C0B328B1-5B80-4109-963E-6DAF90ECFB84}"/>
          </ac:spMkLst>
        </pc:spChg>
        <pc:spChg chg="mod">
          <ac:chgData name="Henninger,Tassilo (HP BioP Mamm) BIB-DE-B" userId="96a94b0b-f313-4c74-95a4-4d9f621660c6" providerId="ADAL" clId="{38F1F2BA-A382-41D6-AD9E-7701CA092359}" dt="2022-05-28T14:42:30.526" v="2763" actId="6549"/>
          <ac:spMkLst>
            <pc:docMk/>
            <pc:sldMk cId="1565126136" sldId="305"/>
            <ac:spMk id="5" creationId="{856CEEC3-12AD-4B00-8884-31709045A121}"/>
          </ac:spMkLst>
        </pc:spChg>
        <pc:spChg chg="del">
          <ac:chgData name="Henninger,Tassilo (HP BioP Mamm) BIB-DE-B" userId="96a94b0b-f313-4c74-95a4-4d9f621660c6" providerId="ADAL" clId="{38F1F2BA-A382-41D6-AD9E-7701CA092359}" dt="2022-05-28T14:42:10.179" v="2718" actId="478"/>
          <ac:spMkLst>
            <pc:docMk/>
            <pc:sldMk cId="1565126136" sldId="305"/>
            <ac:spMk id="7" creationId="{4A08D354-B9C9-495D-8145-060B75D1C660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13:23:17.966" v="2464"/>
          <ac:spMkLst>
            <pc:docMk/>
            <pc:sldMk cId="1565126136" sldId="305"/>
            <ac:spMk id="8" creationId="{337DED70-8078-4B12-A723-88646B2E3C75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13:23:17.966" v="2464"/>
          <ac:spMkLst>
            <pc:docMk/>
            <pc:sldMk cId="1565126136" sldId="305"/>
            <ac:spMk id="9" creationId="{41696F6D-7F8A-46E7-B4BE-CC10737F71BA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13:23:22.984" v="2466"/>
          <ac:spMkLst>
            <pc:docMk/>
            <pc:sldMk cId="1565126136" sldId="305"/>
            <ac:spMk id="10" creationId="{1B5FF3E1-CDD9-4FF5-B034-08BFC8AC5226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13:23:22.984" v="2466"/>
          <ac:spMkLst>
            <pc:docMk/>
            <pc:sldMk cId="1565126136" sldId="305"/>
            <ac:spMk id="11" creationId="{8640EAF0-B5BE-4BE4-BA07-C9308E96473D}"/>
          </ac:spMkLst>
        </pc:spChg>
      </pc:sldChg>
      <pc:sldChg chg="addSp delSp modSp mod modNotesTx">
        <pc:chgData name="Henninger,Tassilo (HP BioP Mamm) BIB-DE-B" userId="96a94b0b-f313-4c74-95a4-4d9f621660c6" providerId="ADAL" clId="{38F1F2BA-A382-41D6-AD9E-7701CA092359}" dt="2022-05-28T14:42:40.157" v="2767" actId="20577"/>
        <pc:sldMkLst>
          <pc:docMk/>
          <pc:sldMk cId="3807294198" sldId="306"/>
        </pc:sldMkLst>
        <pc:spChg chg="mod">
          <ac:chgData name="Henninger,Tassilo (HP BioP Mamm) BIB-DE-B" userId="96a94b0b-f313-4c74-95a4-4d9f621660c6" providerId="ADAL" clId="{38F1F2BA-A382-41D6-AD9E-7701CA092359}" dt="2022-05-28T09:00:44.124" v="532" actId="108"/>
          <ac:spMkLst>
            <pc:docMk/>
            <pc:sldMk cId="3807294198" sldId="306"/>
            <ac:spMk id="2" creationId="{57F43E81-F8C3-4DDC-B7D3-24FBA61D4672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09:21:06.264" v="792" actId="20577"/>
          <ac:spMkLst>
            <pc:docMk/>
            <pc:sldMk cId="3807294198" sldId="306"/>
            <ac:spMk id="3" creationId="{EB11C755-AE8F-4495-B3D9-169732B9C800}"/>
          </ac:spMkLst>
        </pc:spChg>
        <pc:spChg chg="mod">
          <ac:chgData name="Henninger,Tassilo (HP BioP Mamm) BIB-DE-B" userId="96a94b0b-f313-4c74-95a4-4d9f621660c6" providerId="ADAL" clId="{38F1F2BA-A382-41D6-AD9E-7701CA092359}" dt="2022-05-28T09:12:46.222" v="697"/>
          <ac:spMkLst>
            <pc:docMk/>
            <pc:sldMk cId="3807294198" sldId="306"/>
            <ac:spMk id="4" creationId="{498AB7DA-28CE-433B-9564-3E12DC19363C}"/>
          </ac:spMkLst>
        </pc:spChg>
        <pc:spChg chg="mod">
          <ac:chgData name="Henninger,Tassilo (HP BioP Mamm) BIB-DE-B" userId="96a94b0b-f313-4c74-95a4-4d9f621660c6" providerId="ADAL" clId="{38F1F2BA-A382-41D6-AD9E-7701CA092359}" dt="2022-05-28T14:42:40.157" v="2767" actId="20577"/>
          <ac:spMkLst>
            <pc:docMk/>
            <pc:sldMk cId="3807294198" sldId="306"/>
            <ac:spMk id="5" creationId="{5A4E3FAA-2A0F-4F3D-A3BE-D90A999FFEFE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08:57:38.898" v="457"/>
          <ac:spMkLst>
            <pc:docMk/>
            <pc:sldMk cId="3807294198" sldId="306"/>
            <ac:spMk id="8" creationId="{0081ECF4-C015-49D7-AAE5-92F71054C460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09:06:39.706" v="617" actId="21"/>
          <ac:spMkLst>
            <pc:docMk/>
            <pc:sldMk cId="3807294198" sldId="306"/>
            <ac:spMk id="9" creationId="{DEA8B3D0-6926-4817-9358-CB8CD658683C}"/>
          </ac:spMkLst>
        </pc:spChg>
        <pc:spChg chg="add mod">
          <ac:chgData name="Henninger,Tassilo (HP BioP Mamm) BIB-DE-B" userId="96a94b0b-f313-4c74-95a4-4d9f621660c6" providerId="ADAL" clId="{38F1F2BA-A382-41D6-AD9E-7701CA092359}" dt="2022-05-28T09:06:06.330" v="616" actId="1076"/>
          <ac:spMkLst>
            <pc:docMk/>
            <pc:sldMk cId="3807294198" sldId="306"/>
            <ac:spMk id="10" creationId="{63F2ED59-6691-4825-B785-D46C3D7746D5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09:03:26.814" v="590" actId="478"/>
          <ac:spMkLst>
            <pc:docMk/>
            <pc:sldMk cId="3807294198" sldId="306"/>
            <ac:spMk id="12" creationId="{DBA291AA-2C8A-48DB-81C4-434453B558F3}"/>
          </ac:spMkLst>
        </pc:spChg>
        <pc:spChg chg="add mod">
          <ac:chgData name="Henninger,Tassilo (HP BioP Mamm) BIB-DE-B" userId="96a94b0b-f313-4c74-95a4-4d9f621660c6" providerId="ADAL" clId="{38F1F2BA-A382-41D6-AD9E-7701CA092359}" dt="2022-05-28T09:06:06.330" v="616" actId="1076"/>
          <ac:spMkLst>
            <pc:docMk/>
            <pc:sldMk cId="3807294198" sldId="306"/>
            <ac:spMk id="13" creationId="{51874AA4-50A9-40AE-A647-7889F9F0ACB4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09:03:26.814" v="590" actId="478"/>
          <ac:spMkLst>
            <pc:docMk/>
            <pc:sldMk cId="3807294198" sldId="306"/>
            <ac:spMk id="14" creationId="{5760D96A-A1A9-4350-84F4-783C7BD988C6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09:03:43.647" v="592" actId="478"/>
          <ac:spMkLst>
            <pc:docMk/>
            <pc:sldMk cId="3807294198" sldId="306"/>
            <ac:spMk id="15" creationId="{7F308EEC-01F9-48A2-AABB-DE270A904345}"/>
          </ac:spMkLst>
        </pc:spChg>
        <pc:grpChg chg="add mod">
          <ac:chgData name="Henninger,Tassilo (HP BioP Mamm) BIB-DE-B" userId="96a94b0b-f313-4c74-95a4-4d9f621660c6" providerId="ADAL" clId="{38F1F2BA-A382-41D6-AD9E-7701CA092359}" dt="2022-05-28T09:06:06.330" v="616" actId="1076"/>
          <ac:grpSpMkLst>
            <pc:docMk/>
            <pc:sldMk cId="3807294198" sldId="306"/>
            <ac:grpSpMk id="18" creationId="{2387C505-04E8-40E9-B41E-638E3587E755}"/>
          </ac:grpSpMkLst>
        </pc:grpChg>
        <pc:grpChg chg="add mod">
          <ac:chgData name="Henninger,Tassilo (HP BioP Mamm) BIB-DE-B" userId="96a94b0b-f313-4c74-95a4-4d9f621660c6" providerId="ADAL" clId="{38F1F2BA-A382-41D6-AD9E-7701CA092359}" dt="2022-05-28T09:06:06.330" v="616" actId="1076"/>
          <ac:grpSpMkLst>
            <pc:docMk/>
            <pc:sldMk cId="3807294198" sldId="306"/>
            <ac:grpSpMk id="19" creationId="{4048E69F-8D4A-4F72-923A-E24D13237D3C}"/>
          </ac:grpSpMkLst>
        </pc:grpChg>
        <pc:grpChg chg="add mod">
          <ac:chgData name="Henninger,Tassilo (HP BioP Mamm) BIB-DE-B" userId="96a94b0b-f313-4c74-95a4-4d9f621660c6" providerId="ADAL" clId="{38F1F2BA-A382-41D6-AD9E-7701CA092359}" dt="2022-05-28T09:06:06.330" v="616" actId="1076"/>
          <ac:grpSpMkLst>
            <pc:docMk/>
            <pc:sldMk cId="3807294198" sldId="306"/>
            <ac:grpSpMk id="23" creationId="{A59ED35E-E61D-47FA-AD1F-F2B9AAA09F2C}"/>
          </ac:grpSpMkLst>
        </pc:grpChg>
        <pc:picChg chg="add mod">
          <ac:chgData name="Henninger,Tassilo (HP BioP Mamm) BIB-DE-B" userId="96a94b0b-f313-4c74-95a4-4d9f621660c6" providerId="ADAL" clId="{38F1F2BA-A382-41D6-AD9E-7701CA092359}" dt="2022-05-28T09:06:06.330" v="616" actId="1076"/>
          <ac:picMkLst>
            <pc:docMk/>
            <pc:sldMk cId="3807294198" sldId="306"/>
            <ac:picMk id="11" creationId="{F70298F9-8693-4853-96AF-CE5834D085EC}"/>
          </ac:picMkLst>
        </pc:picChg>
        <pc:picChg chg="add mod">
          <ac:chgData name="Henninger,Tassilo (HP BioP Mamm) BIB-DE-B" userId="96a94b0b-f313-4c74-95a4-4d9f621660c6" providerId="ADAL" clId="{38F1F2BA-A382-41D6-AD9E-7701CA092359}" dt="2022-05-28T09:06:06.330" v="616" actId="1076"/>
          <ac:picMkLst>
            <pc:docMk/>
            <pc:sldMk cId="3807294198" sldId="306"/>
            <ac:picMk id="17" creationId="{F2499ED0-B93C-4ADD-A4A7-9ED6D33B877B}"/>
          </ac:picMkLst>
        </pc:picChg>
        <pc:picChg chg="add mod">
          <ac:chgData name="Henninger,Tassilo (HP BioP Mamm) BIB-DE-B" userId="96a94b0b-f313-4c74-95a4-4d9f621660c6" providerId="ADAL" clId="{38F1F2BA-A382-41D6-AD9E-7701CA092359}" dt="2022-05-28T09:06:06.330" v="616" actId="1076"/>
          <ac:picMkLst>
            <pc:docMk/>
            <pc:sldMk cId="3807294198" sldId="306"/>
            <ac:picMk id="1026" creationId="{C9262C4E-195F-40B9-99B9-C050F64892A2}"/>
          </ac:picMkLst>
        </pc:picChg>
        <pc:cxnChg chg="add mod">
          <ac:chgData name="Henninger,Tassilo (HP BioP Mamm) BIB-DE-B" userId="96a94b0b-f313-4c74-95a4-4d9f621660c6" providerId="ADAL" clId="{38F1F2BA-A382-41D6-AD9E-7701CA092359}" dt="2022-05-28T09:06:06.330" v="616" actId="1076"/>
          <ac:cxnSpMkLst>
            <pc:docMk/>
            <pc:sldMk cId="3807294198" sldId="306"/>
            <ac:cxnSpMk id="21" creationId="{270D8632-0549-4AF0-A42F-3BFE3B173DA7}"/>
          </ac:cxnSpMkLst>
        </pc:cxnChg>
        <pc:cxnChg chg="add mod">
          <ac:chgData name="Henninger,Tassilo (HP BioP Mamm) BIB-DE-B" userId="96a94b0b-f313-4c74-95a4-4d9f621660c6" providerId="ADAL" clId="{38F1F2BA-A382-41D6-AD9E-7701CA092359}" dt="2022-05-28T09:06:06.330" v="616" actId="1076"/>
          <ac:cxnSpMkLst>
            <pc:docMk/>
            <pc:sldMk cId="3807294198" sldId="306"/>
            <ac:cxnSpMk id="24" creationId="{3A47382E-D16F-48A5-991F-A03DB160C244}"/>
          </ac:cxnSpMkLst>
        </pc:cxnChg>
      </pc:sldChg>
      <pc:sldChg chg="addSp delSp modSp mod modNotesTx">
        <pc:chgData name="Henninger,Tassilo (HP BioP Mamm) BIB-DE-B" userId="96a94b0b-f313-4c74-95a4-4d9f621660c6" providerId="ADAL" clId="{38F1F2BA-A382-41D6-AD9E-7701CA092359}" dt="2022-06-01T17:55:19.734" v="2975" actId="20577"/>
        <pc:sldMkLst>
          <pc:docMk/>
          <pc:sldMk cId="1914475913" sldId="307"/>
        </pc:sldMkLst>
        <pc:spChg chg="mod">
          <ac:chgData name="Henninger,Tassilo (HP BioP Mamm) BIB-DE-B" userId="96a94b0b-f313-4c74-95a4-4d9f621660c6" providerId="ADAL" clId="{38F1F2BA-A382-41D6-AD9E-7701CA092359}" dt="2022-05-28T12:30:53.412" v="1885" actId="20577"/>
          <ac:spMkLst>
            <pc:docMk/>
            <pc:sldMk cId="1914475913" sldId="307"/>
            <ac:spMk id="2" creationId="{CFF50436-79A8-4424-A77A-7DF01142D6E8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09:49:20.375" v="1106" actId="20577"/>
          <ac:spMkLst>
            <pc:docMk/>
            <pc:sldMk cId="1914475913" sldId="307"/>
            <ac:spMk id="3" creationId="{21B08207-FF5E-4BE4-BEEE-702CABAAEFB4}"/>
          </ac:spMkLst>
        </pc:spChg>
        <pc:spChg chg="mod">
          <ac:chgData name="Henninger,Tassilo (HP BioP Mamm) BIB-DE-B" userId="96a94b0b-f313-4c74-95a4-4d9f621660c6" providerId="ADAL" clId="{38F1F2BA-A382-41D6-AD9E-7701CA092359}" dt="2022-05-28T14:43:43.258" v="2798"/>
          <ac:spMkLst>
            <pc:docMk/>
            <pc:sldMk cId="1914475913" sldId="307"/>
            <ac:spMk id="4" creationId="{B003696C-33E2-4C81-BA4B-C39BAECFA8F7}"/>
          </ac:spMkLst>
        </pc:spChg>
        <pc:spChg chg="mod">
          <ac:chgData name="Henninger,Tassilo (HP BioP Mamm) BIB-DE-B" userId="96a94b0b-f313-4c74-95a4-4d9f621660c6" providerId="ADAL" clId="{38F1F2BA-A382-41D6-AD9E-7701CA092359}" dt="2022-05-28T14:42:48.216" v="2770"/>
          <ac:spMkLst>
            <pc:docMk/>
            <pc:sldMk cId="1914475913" sldId="307"/>
            <ac:spMk id="5" creationId="{03D75CE5-7845-4F8A-9D9A-F4C0E72168BE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09:39:18.409" v="933" actId="478"/>
          <ac:spMkLst>
            <pc:docMk/>
            <pc:sldMk cId="1914475913" sldId="307"/>
            <ac:spMk id="9" creationId="{B84E5799-0177-42F1-9E47-7A16068C3B8C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09:39:11.189" v="920" actId="478"/>
          <ac:spMkLst>
            <pc:docMk/>
            <pc:sldMk cId="1914475913" sldId="307"/>
            <ac:spMk id="12" creationId="{72278D1E-F217-4807-8927-1750B28760E3}"/>
          </ac:spMkLst>
        </pc:spChg>
        <pc:spChg chg="add mod">
          <ac:chgData name="Henninger,Tassilo (HP BioP Mamm) BIB-DE-B" userId="96a94b0b-f313-4c74-95a4-4d9f621660c6" providerId="ADAL" clId="{38F1F2BA-A382-41D6-AD9E-7701CA092359}" dt="2022-05-28T14:44:47.087" v="2811" actId="1076"/>
          <ac:spMkLst>
            <pc:docMk/>
            <pc:sldMk cId="1914475913" sldId="307"/>
            <ac:spMk id="14" creationId="{B8396DB0-45E4-4B89-9788-3D6DF1FE3FB0}"/>
          </ac:spMkLst>
        </pc:spChg>
        <pc:spChg chg="add mod">
          <ac:chgData name="Henninger,Tassilo (HP BioP Mamm) BIB-DE-B" userId="96a94b0b-f313-4c74-95a4-4d9f621660c6" providerId="ADAL" clId="{38F1F2BA-A382-41D6-AD9E-7701CA092359}" dt="2022-05-28T09:46:46.100" v="1029" actId="20577"/>
          <ac:spMkLst>
            <pc:docMk/>
            <pc:sldMk cId="1914475913" sldId="307"/>
            <ac:spMk id="17" creationId="{C35576F3-F240-4D05-80F7-8D0A6A769A18}"/>
          </ac:spMkLst>
        </pc:spChg>
        <pc:spChg chg="add mod">
          <ac:chgData name="Henninger,Tassilo (HP BioP Mamm) BIB-DE-B" userId="96a94b0b-f313-4c74-95a4-4d9f621660c6" providerId="ADAL" clId="{38F1F2BA-A382-41D6-AD9E-7701CA092359}" dt="2022-05-28T09:46:39.441" v="1027" actId="1076"/>
          <ac:spMkLst>
            <pc:docMk/>
            <pc:sldMk cId="1914475913" sldId="307"/>
            <ac:spMk id="18" creationId="{98CB57DA-2672-419B-9B32-844F66184614}"/>
          </ac:spMkLst>
        </pc:spChg>
        <pc:spChg chg="add mod">
          <ac:chgData name="Henninger,Tassilo (HP BioP Mamm) BIB-DE-B" userId="96a94b0b-f313-4c74-95a4-4d9f621660c6" providerId="ADAL" clId="{38F1F2BA-A382-41D6-AD9E-7701CA092359}" dt="2022-05-28T09:46:48.105" v="1031" actId="20577"/>
          <ac:spMkLst>
            <pc:docMk/>
            <pc:sldMk cId="1914475913" sldId="307"/>
            <ac:spMk id="20" creationId="{20675361-EE99-4F19-B90D-22D252E1473B}"/>
          </ac:spMkLst>
        </pc:spChg>
        <pc:spChg chg="add mod">
          <ac:chgData name="Henninger,Tassilo (HP BioP Mamm) BIB-DE-B" userId="96a94b0b-f313-4c74-95a4-4d9f621660c6" providerId="ADAL" clId="{38F1F2BA-A382-41D6-AD9E-7701CA092359}" dt="2022-05-28T09:46:39.441" v="1027" actId="1076"/>
          <ac:spMkLst>
            <pc:docMk/>
            <pc:sldMk cId="1914475913" sldId="307"/>
            <ac:spMk id="21" creationId="{CAD22851-3C63-483B-B97E-D10DF3664BB0}"/>
          </ac:spMkLst>
        </pc:spChg>
        <pc:spChg chg="add mod">
          <ac:chgData name="Henninger,Tassilo (HP BioP Mamm) BIB-DE-B" userId="96a94b0b-f313-4c74-95a4-4d9f621660c6" providerId="ADAL" clId="{38F1F2BA-A382-41D6-AD9E-7701CA092359}" dt="2022-05-28T09:46:50.127" v="1033" actId="20577"/>
          <ac:spMkLst>
            <pc:docMk/>
            <pc:sldMk cId="1914475913" sldId="307"/>
            <ac:spMk id="23" creationId="{C6022639-A502-43B2-ACEF-6A36A2CA6EF2}"/>
          </ac:spMkLst>
        </pc:spChg>
        <pc:spChg chg="add mod">
          <ac:chgData name="Henninger,Tassilo (HP BioP Mamm) BIB-DE-B" userId="96a94b0b-f313-4c74-95a4-4d9f621660c6" providerId="ADAL" clId="{38F1F2BA-A382-41D6-AD9E-7701CA092359}" dt="2022-05-28T09:46:39.441" v="1027" actId="1076"/>
          <ac:spMkLst>
            <pc:docMk/>
            <pc:sldMk cId="1914475913" sldId="307"/>
            <ac:spMk id="24" creationId="{6296B4FD-8314-4E92-AC61-AE9E24BB1683}"/>
          </ac:spMkLst>
        </pc:spChg>
        <pc:spChg chg="add mod">
          <ac:chgData name="Henninger,Tassilo (HP BioP Mamm) BIB-DE-B" userId="96a94b0b-f313-4c74-95a4-4d9f621660c6" providerId="ADAL" clId="{38F1F2BA-A382-41D6-AD9E-7701CA092359}" dt="2022-05-28T15:15:59.593" v="2920"/>
          <ac:spMkLst>
            <pc:docMk/>
            <pc:sldMk cId="1914475913" sldId="307"/>
            <ac:spMk id="27" creationId="{6F8ABD49-66FA-4965-91BC-B25A2E18F082}"/>
          </ac:spMkLst>
        </pc:spChg>
        <pc:grpChg chg="add mod">
          <ac:chgData name="Henninger,Tassilo (HP BioP Mamm) BIB-DE-B" userId="96a94b0b-f313-4c74-95a4-4d9f621660c6" providerId="ADAL" clId="{38F1F2BA-A382-41D6-AD9E-7701CA092359}" dt="2022-05-28T09:46:39.441" v="1027" actId="1076"/>
          <ac:grpSpMkLst>
            <pc:docMk/>
            <pc:sldMk cId="1914475913" sldId="307"/>
            <ac:grpSpMk id="25" creationId="{EBAC6A7A-AB62-426A-983C-F16D172140E0}"/>
          </ac:grpSpMkLst>
        </pc:grpChg>
        <pc:picChg chg="add mod">
          <ac:chgData name="Henninger,Tassilo (HP BioP Mamm) BIB-DE-B" userId="96a94b0b-f313-4c74-95a4-4d9f621660c6" providerId="ADAL" clId="{38F1F2BA-A382-41D6-AD9E-7701CA092359}" dt="2022-05-28T15:18:25.661" v="2941" actId="1076"/>
          <ac:picMkLst>
            <pc:docMk/>
            <pc:sldMk cId="1914475913" sldId="307"/>
            <ac:picMk id="9" creationId="{2007858F-C347-4851-8F61-684B0BC1E397}"/>
          </ac:picMkLst>
        </pc:picChg>
        <pc:picChg chg="add mod">
          <ac:chgData name="Henninger,Tassilo (HP BioP Mamm) BIB-DE-B" userId="96a94b0b-f313-4c74-95a4-4d9f621660c6" providerId="ADAL" clId="{38F1F2BA-A382-41D6-AD9E-7701CA092359}" dt="2022-05-28T09:46:39.441" v="1027" actId="1076"/>
          <ac:picMkLst>
            <pc:docMk/>
            <pc:sldMk cId="1914475913" sldId="307"/>
            <ac:picMk id="10" creationId="{4FBD4374-69A0-4D09-8D4F-B5C674CAAB30}"/>
          </ac:picMkLst>
        </pc:picChg>
        <pc:cxnChg chg="add mod">
          <ac:chgData name="Henninger,Tassilo (HP BioP Mamm) BIB-DE-B" userId="96a94b0b-f313-4c74-95a4-4d9f621660c6" providerId="ADAL" clId="{38F1F2BA-A382-41D6-AD9E-7701CA092359}" dt="2022-05-28T09:46:39.441" v="1027" actId="1076"/>
          <ac:cxnSpMkLst>
            <pc:docMk/>
            <pc:sldMk cId="1914475913" sldId="307"/>
            <ac:cxnSpMk id="16" creationId="{1940BFB3-414E-4EBF-B710-29D7A9C07D62}"/>
          </ac:cxnSpMkLst>
        </pc:cxnChg>
        <pc:cxnChg chg="add mod">
          <ac:chgData name="Henninger,Tassilo (HP BioP Mamm) BIB-DE-B" userId="96a94b0b-f313-4c74-95a4-4d9f621660c6" providerId="ADAL" clId="{38F1F2BA-A382-41D6-AD9E-7701CA092359}" dt="2022-05-28T09:46:39.441" v="1027" actId="1076"/>
          <ac:cxnSpMkLst>
            <pc:docMk/>
            <pc:sldMk cId="1914475913" sldId="307"/>
            <ac:cxnSpMk id="19" creationId="{C2248000-D34E-4051-BA4A-FD0FBA6EA14C}"/>
          </ac:cxnSpMkLst>
        </pc:cxnChg>
        <pc:cxnChg chg="add mod">
          <ac:chgData name="Henninger,Tassilo (HP BioP Mamm) BIB-DE-B" userId="96a94b0b-f313-4c74-95a4-4d9f621660c6" providerId="ADAL" clId="{38F1F2BA-A382-41D6-AD9E-7701CA092359}" dt="2022-05-28T09:46:39.441" v="1027" actId="1076"/>
          <ac:cxnSpMkLst>
            <pc:docMk/>
            <pc:sldMk cId="1914475913" sldId="307"/>
            <ac:cxnSpMk id="22" creationId="{6E3A95E9-5151-4BCF-9CB6-C1F261A35167}"/>
          </ac:cxnSpMkLst>
        </pc:cxnChg>
      </pc:sldChg>
      <pc:sldChg chg="del">
        <pc:chgData name="Henninger,Tassilo (HP BioP Mamm) BIB-DE-B" userId="96a94b0b-f313-4c74-95a4-4d9f621660c6" providerId="ADAL" clId="{38F1F2BA-A382-41D6-AD9E-7701CA092359}" dt="2022-05-28T09:55:05.637" v="1230" actId="47"/>
        <pc:sldMkLst>
          <pc:docMk/>
          <pc:sldMk cId="1351574138" sldId="308"/>
        </pc:sldMkLst>
      </pc:sldChg>
      <pc:sldChg chg="addSp modSp mod">
        <pc:chgData name="Henninger,Tassilo (HP BioP Mamm) BIB-DE-B" userId="96a94b0b-f313-4c74-95a4-4d9f621660c6" providerId="ADAL" clId="{38F1F2BA-A382-41D6-AD9E-7701CA092359}" dt="2022-05-28T14:44:56.928" v="2812" actId="255"/>
        <pc:sldMkLst>
          <pc:docMk/>
          <pc:sldMk cId="550928430" sldId="309"/>
        </pc:sldMkLst>
        <pc:spChg chg="mod">
          <ac:chgData name="Henninger,Tassilo (HP BioP Mamm) BIB-DE-B" userId="96a94b0b-f313-4c74-95a4-4d9f621660c6" providerId="ADAL" clId="{38F1F2BA-A382-41D6-AD9E-7701CA092359}" dt="2022-05-28T12:30:58.167" v="1886" actId="20577"/>
          <ac:spMkLst>
            <pc:docMk/>
            <pc:sldMk cId="550928430" sldId="309"/>
            <ac:spMk id="2" creationId="{71474E00-B837-41DE-B058-155E6A6AC250}"/>
          </ac:spMkLst>
        </pc:spChg>
        <pc:spChg chg="mod">
          <ac:chgData name="Henninger,Tassilo (HP BioP Mamm) BIB-DE-B" userId="96a94b0b-f313-4c74-95a4-4d9f621660c6" providerId="ADAL" clId="{38F1F2BA-A382-41D6-AD9E-7701CA092359}" dt="2022-05-28T09:53:44.593" v="1128" actId="21"/>
          <ac:spMkLst>
            <pc:docMk/>
            <pc:sldMk cId="550928430" sldId="309"/>
            <ac:spMk id="3" creationId="{A9788721-21B8-463B-B73E-6E7418A977E1}"/>
          </ac:spMkLst>
        </pc:spChg>
        <pc:spChg chg="mod">
          <ac:chgData name="Henninger,Tassilo (HP BioP Mamm) BIB-DE-B" userId="96a94b0b-f313-4c74-95a4-4d9f621660c6" providerId="ADAL" clId="{38F1F2BA-A382-41D6-AD9E-7701CA092359}" dt="2022-05-28T14:43:46.707" v="2799"/>
          <ac:spMkLst>
            <pc:docMk/>
            <pc:sldMk cId="550928430" sldId="309"/>
            <ac:spMk id="4" creationId="{6792582E-6A82-476F-B332-8EE7625A7FFB}"/>
          </ac:spMkLst>
        </pc:spChg>
        <pc:spChg chg="mod">
          <ac:chgData name="Henninger,Tassilo (HP BioP Mamm) BIB-DE-B" userId="96a94b0b-f313-4c74-95a4-4d9f621660c6" providerId="ADAL" clId="{38F1F2BA-A382-41D6-AD9E-7701CA092359}" dt="2022-05-28T14:42:52.253" v="2771"/>
          <ac:spMkLst>
            <pc:docMk/>
            <pc:sldMk cId="550928430" sldId="309"/>
            <ac:spMk id="5" creationId="{815A1D86-309D-45C0-A6A0-99235953EA04}"/>
          </ac:spMkLst>
        </pc:spChg>
        <pc:spChg chg="add mod">
          <ac:chgData name="Henninger,Tassilo (HP BioP Mamm) BIB-DE-B" userId="96a94b0b-f313-4c74-95a4-4d9f621660c6" providerId="ADAL" clId="{38F1F2BA-A382-41D6-AD9E-7701CA092359}" dt="2022-05-28T14:44:56.928" v="2812" actId="255"/>
          <ac:spMkLst>
            <pc:docMk/>
            <pc:sldMk cId="550928430" sldId="309"/>
            <ac:spMk id="9" creationId="{5DD7CDE4-6F2A-41AF-A73B-F5B3811D37FA}"/>
          </ac:spMkLst>
        </pc:spChg>
        <pc:picChg chg="mod">
          <ac:chgData name="Henninger,Tassilo (HP BioP Mamm) BIB-DE-B" userId="96a94b0b-f313-4c74-95a4-4d9f621660c6" providerId="ADAL" clId="{38F1F2BA-A382-41D6-AD9E-7701CA092359}" dt="2022-05-28T09:53:35.625" v="1126" actId="1076"/>
          <ac:picMkLst>
            <pc:docMk/>
            <pc:sldMk cId="550928430" sldId="309"/>
            <ac:picMk id="11" creationId="{051FC0E7-DA1D-48A4-A00A-D324F506CAFA}"/>
          </ac:picMkLst>
        </pc:picChg>
      </pc:sldChg>
      <pc:sldChg chg="del">
        <pc:chgData name="Henninger,Tassilo (HP BioP Mamm) BIB-DE-B" userId="96a94b0b-f313-4c74-95a4-4d9f621660c6" providerId="ADAL" clId="{38F1F2BA-A382-41D6-AD9E-7701CA092359}" dt="2022-05-28T10:05:52.402" v="1299" actId="47"/>
        <pc:sldMkLst>
          <pc:docMk/>
          <pc:sldMk cId="2929856305" sldId="310"/>
        </pc:sldMkLst>
      </pc:sldChg>
      <pc:sldChg chg="addSp delSp modSp mod modNotesTx">
        <pc:chgData name="Henninger,Tassilo (HP BioP Mamm) BIB-DE-B" userId="96a94b0b-f313-4c74-95a4-4d9f621660c6" providerId="ADAL" clId="{38F1F2BA-A382-41D6-AD9E-7701CA092359}" dt="2022-06-01T18:03:37.444" v="3017" actId="20577"/>
        <pc:sldMkLst>
          <pc:docMk/>
          <pc:sldMk cId="1531536313" sldId="311"/>
        </pc:sldMkLst>
        <pc:spChg chg="mod">
          <ac:chgData name="Henninger,Tassilo (HP BioP Mamm) BIB-DE-B" userId="96a94b0b-f313-4c74-95a4-4d9f621660c6" providerId="ADAL" clId="{38F1F2BA-A382-41D6-AD9E-7701CA092359}" dt="2022-05-28T10:09:58.171" v="1338" actId="790"/>
          <ac:spMkLst>
            <pc:docMk/>
            <pc:sldMk cId="1531536313" sldId="311"/>
            <ac:spMk id="2" creationId="{85E06B18-8589-4470-B0A8-F07A308FDF0C}"/>
          </ac:spMkLst>
        </pc:spChg>
        <pc:spChg chg="mod">
          <ac:chgData name="Henninger,Tassilo (HP BioP Mamm) BIB-DE-B" userId="96a94b0b-f313-4c74-95a4-4d9f621660c6" providerId="ADAL" clId="{38F1F2BA-A382-41D6-AD9E-7701CA092359}" dt="2022-05-28T14:43:49.014" v="2800"/>
          <ac:spMkLst>
            <pc:docMk/>
            <pc:sldMk cId="1531536313" sldId="311"/>
            <ac:spMk id="4" creationId="{0414CFEE-2A92-45C2-AB55-5EBB3E7C1606}"/>
          </ac:spMkLst>
        </pc:spChg>
        <pc:spChg chg="mod">
          <ac:chgData name="Henninger,Tassilo (HP BioP Mamm) BIB-DE-B" userId="96a94b0b-f313-4c74-95a4-4d9f621660c6" providerId="ADAL" clId="{38F1F2BA-A382-41D6-AD9E-7701CA092359}" dt="2022-05-28T14:42:54.485" v="2772"/>
          <ac:spMkLst>
            <pc:docMk/>
            <pc:sldMk cId="1531536313" sldId="311"/>
            <ac:spMk id="5" creationId="{EA2C591B-4AE8-47DA-A375-29B0E6AD38E0}"/>
          </ac:spMkLst>
        </pc:spChg>
        <pc:spChg chg="add del mod">
          <ac:chgData name="Henninger,Tassilo (HP BioP Mamm) BIB-DE-B" userId="96a94b0b-f313-4c74-95a4-4d9f621660c6" providerId="ADAL" clId="{38F1F2BA-A382-41D6-AD9E-7701CA092359}" dt="2022-06-01T18:01:04.280" v="2979" actId="478"/>
          <ac:spMkLst>
            <pc:docMk/>
            <pc:sldMk cId="1531536313" sldId="311"/>
            <ac:spMk id="8" creationId="{A1A5E5C3-3114-453C-AD93-6F990118088F}"/>
          </ac:spMkLst>
        </pc:spChg>
        <pc:spChg chg="del mod">
          <ac:chgData name="Henninger,Tassilo (HP BioP Mamm) BIB-DE-B" userId="96a94b0b-f313-4c74-95a4-4d9f621660c6" providerId="ADAL" clId="{38F1F2BA-A382-41D6-AD9E-7701CA092359}" dt="2022-05-28T10:10:10.115" v="1345"/>
          <ac:spMkLst>
            <pc:docMk/>
            <pc:sldMk cId="1531536313" sldId="311"/>
            <ac:spMk id="20" creationId="{21BEF0DA-C388-49E3-8EE0-7A76902678B2}"/>
          </ac:spMkLst>
        </pc:spChg>
        <pc:picChg chg="del mod">
          <ac:chgData name="Henninger,Tassilo (HP BioP Mamm) BIB-DE-B" userId="96a94b0b-f313-4c74-95a4-4d9f621660c6" providerId="ADAL" clId="{38F1F2BA-A382-41D6-AD9E-7701CA092359}" dt="2022-06-01T18:01:01.466" v="2978" actId="478"/>
          <ac:picMkLst>
            <pc:docMk/>
            <pc:sldMk cId="1531536313" sldId="311"/>
            <ac:picMk id="10" creationId="{0ED8C6BB-CD19-4E57-A456-1AA5876A3375}"/>
          </ac:picMkLst>
        </pc:picChg>
        <pc:picChg chg="add del mod">
          <ac:chgData name="Henninger,Tassilo (HP BioP Mamm) BIB-DE-B" userId="96a94b0b-f313-4c74-95a4-4d9f621660c6" providerId="ADAL" clId="{38F1F2BA-A382-41D6-AD9E-7701CA092359}" dt="2022-05-28T13:17:28.228" v="2391" actId="478"/>
          <ac:picMkLst>
            <pc:docMk/>
            <pc:sldMk cId="1531536313" sldId="311"/>
            <ac:picMk id="11" creationId="{6D538403-B9F1-4BDF-8223-D496DCAE237F}"/>
          </ac:picMkLst>
        </pc:picChg>
        <pc:picChg chg="mod">
          <ac:chgData name="Henninger,Tassilo (HP BioP Mamm) BIB-DE-B" userId="96a94b0b-f313-4c74-95a4-4d9f621660c6" providerId="ADAL" clId="{38F1F2BA-A382-41D6-AD9E-7701CA092359}" dt="2022-06-01T18:01:09.395" v="2983" actId="1076"/>
          <ac:picMkLst>
            <pc:docMk/>
            <pc:sldMk cId="1531536313" sldId="311"/>
            <ac:picMk id="12" creationId="{1F649919-3089-4E68-B494-D94EA3306ADE}"/>
          </ac:picMkLst>
        </pc:picChg>
        <pc:picChg chg="add mod">
          <ac:chgData name="Henninger,Tassilo (HP BioP Mamm) BIB-DE-B" userId="96a94b0b-f313-4c74-95a4-4d9f621660c6" providerId="ADAL" clId="{38F1F2BA-A382-41D6-AD9E-7701CA092359}" dt="2022-06-01T18:01:12.368" v="2985" actId="14100"/>
          <ac:picMkLst>
            <pc:docMk/>
            <pc:sldMk cId="1531536313" sldId="311"/>
            <ac:picMk id="13" creationId="{5E54E659-6717-474C-9857-68868395909F}"/>
          </ac:picMkLst>
        </pc:picChg>
      </pc:sldChg>
      <pc:sldChg chg="delSp modSp del mod">
        <pc:chgData name="Henninger,Tassilo (HP BioP Mamm) BIB-DE-B" userId="96a94b0b-f313-4c74-95a4-4d9f621660c6" providerId="ADAL" clId="{38F1F2BA-A382-41D6-AD9E-7701CA092359}" dt="2022-05-28T10:10:57.338" v="1359" actId="47"/>
        <pc:sldMkLst>
          <pc:docMk/>
          <pc:sldMk cId="2532513539" sldId="312"/>
        </pc:sldMkLst>
        <pc:spChg chg="mod">
          <ac:chgData name="Henninger,Tassilo (HP BioP Mamm) BIB-DE-B" userId="96a94b0b-f313-4c74-95a4-4d9f621660c6" providerId="ADAL" clId="{38F1F2BA-A382-41D6-AD9E-7701CA092359}" dt="2022-05-28T10:10:24.356" v="1346" actId="21"/>
          <ac:spMkLst>
            <pc:docMk/>
            <pc:sldMk cId="2532513539" sldId="312"/>
            <ac:spMk id="3" creationId="{F60012B3-47B8-415B-8F16-7D43290722D3}"/>
          </ac:spMkLst>
        </pc:spChg>
        <pc:picChg chg="del">
          <ac:chgData name="Henninger,Tassilo (HP BioP Mamm) BIB-DE-B" userId="96a94b0b-f313-4c74-95a4-4d9f621660c6" providerId="ADAL" clId="{38F1F2BA-A382-41D6-AD9E-7701CA092359}" dt="2022-05-28T10:10:50.081" v="1355" actId="21"/>
          <ac:picMkLst>
            <pc:docMk/>
            <pc:sldMk cId="2532513539" sldId="312"/>
            <ac:picMk id="8" creationId="{11ADE451-AB81-4B91-B13A-512B185D295F}"/>
          </ac:picMkLst>
        </pc:picChg>
      </pc:sldChg>
      <pc:sldChg chg="addSp delSp modSp del mod modNotesTx">
        <pc:chgData name="Henninger,Tassilo (HP BioP Mamm) BIB-DE-B" userId="96a94b0b-f313-4c74-95a4-4d9f621660c6" providerId="ADAL" clId="{38F1F2BA-A382-41D6-AD9E-7701CA092359}" dt="2022-05-28T10:10:59.224" v="1360" actId="47"/>
        <pc:sldMkLst>
          <pc:docMk/>
          <pc:sldMk cId="2323123752" sldId="313"/>
        </pc:sldMkLst>
        <pc:spChg chg="add mod">
          <ac:chgData name="Henninger,Tassilo (HP BioP Mamm) BIB-DE-B" userId="96a94b0b-f313-4c74-95a4-4d9f621660c6" providerId="ADAL" clId="{38F1F2BA-A382-41D6-AD9E-7701CA092359}" dt="2022-05-28T10:10:46.544" v="1353" actId="21"/>
          <ac:spMkLst>
            <pc:docMk/>
            <pc:sldMk cId="2323123752" sldId="313"/>
            <ac:spMk id="8" creationId="{E4752D7C-4B37-4C53-AACF-9D183AF9D066}"/>
          </ac:spMkLst>
        </pc:spChg>
        <pc:picChg chg="del">
          <ac:chgData name="Henninger,Tassilo (HP BioP Mamm) BIB-DE-B" userId="96a94b0b-f313-4c74-95a4-4d9f621660c6" providerId="ADAL" clId="{38F1F2BA-A382-41D6-AD9E-7701CA092359}" dt="2022-05-28T10:10:46.544" v="1353" actId="21"/>
          <ac:picMkLst>
            <pc:docMk/>
            <pc:sldMk cId="2323123752" sldId="313"/>
            <ac:picMk id="9" creationId="{FEC8BF22-A047-4981-9B02-822D8D7039D2}"/>
          </ac:picMkLst>
        </pc:picChg>
      </pc:sldChg>
      <pc:sldChg chg="addSp delSp modSp mod modNotesTx">
        <pc:chgData name="Henninger,Tassilo (HP BioP Mamm) BIB-DE-B" userId="96a94b0b-f313-4c74-95a4-4d9f621660c6" providerId="ADAL" clId="{38F1F2BA-A382-41D6-AD9E-7701CA092359}" dt="2022-06-01T17:54:51.735" v="2974" actId="6549"/>
        <pc:sldMkLst>
          <pc:docMk/>
          <pc:sldMk cId="2083661599" sldId="314"/>
        </pc:sldMkLst>
        <pc:spChg chg="mod">
          <ac:chgData name="Henninger,Tassilo (HP BioP Mamm) BIB-DE-B" userId="96a94b0b-f313-4c74-95a4-4d9f621660c6" providerId="ADAL" clId="{38F1F2BA-A382-41D6-AD9E-7701CA092359}" dt="2022-05-28T12:30:49.234" v="1884" actId="20577"/>
          <ac:spMkLst>
            <pc:docMk/>
            <pc:sldMk cId="2083661599" sldId="314"/>
            <ac:spMk id="2" creationId="{AA1FF97C-F0DF-4FD6-8BCF-222B6D962BF5}"/>
          </ac:spMkLst>
        </pc:spChg>
        <pc:spChg chg="del mod">
          <ac:chgData name="Henninger,Tassilo (HP BioP Mamm) BIB-DE-B" userId="96a94b0b-f313-4c74-95a4-4d9f621660c6" providerId="ADAL" clId="{38F1F2BA-A382-41D6-AD9E-7701CA092359}" dt="2022-05-28T09:18:01.382" v="757" actId="478"/>
          <ac:spMkLst>
            <pc:docMk/>
            <pc:sldMk cId="2083661599" sldId="314"/>
            <ac:spMk id="3" creationId="{A3972069-D48F-4BDF-8112-1E2B44E8582C}"/>
          </ac:spMkLst>
        </pc:spChg>
        <pc:spChg chg="mod">
          <ac:chgData name="Henninger,Tassilo (HP BioP Mamm) BIB-DE-B" userId="96a94b0b-f313-4c74-95a4-4d9f621660c6" providerId="ADAL" clId="{38F1F2BA-A382-41D6-AD9E-7701CA092359}" dt="2022-05-28T09:12:48.641" v="698"/>
          <ac:spMkLst>
            <pc:docMk/>
            <pc:sldMk cId="2083661599" sldId="314"/>
            <ac:spMk id="4" creationId="{E0426BF3-B970-45CE-8CC5-02DF9F3A4ADC}"/>
          </ac:spMkLst>
        </pc:spChg>
        <pc:spChg chg="mod">
          <ac:chgData name="Henninger,Tassilo (HP BioP Mamm) BIB-DE-B" userId="96a94b0b-f313-4c74-95a4-4d9f621660c6" providerId="ADAL" clId="{38F1F2BA-A382-41D6-AD9E-7701CA092359}" dt="2022-05-28T14:42:44.902" v="2769" actId="20577"/>
          <ac:spMkLst>
            <pc:docMk/>
            <pc:sldMk cId="2083661599" sldId="314"/>
            <ac:spMk id="5" creationId="{96F79662-5BB0-4C27-A008-9E969DB8D887}"/>
          </ac:spMkLst>
        </pc:spChg>
        <pc:spChg chg="del">
          <ac:chgData name="Henninger,Tassilo (HP BioP Mamm) BIB-DE-B" userId="96a94b0b-f313-4c74-95a4-4d9f621660c6" providerId="ADAL" clId="{38F1F2BA-A382-41D6-AD9E-7701CA092359}" dt="2022-05-28T09:18:11.719" v="761" actId="478"/>
          <ac:spMkLst>
            <pc:docMk/>
            <pc:sldMk cId="2083661599" sldId="314"/>
            <ac:spMk id="7" creationId="{31CA60AF-B840-4442-AD3F-249C158BD07B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09:06:55.661" v="620" actId="478"/>
          <ac:spMkLst>
            <pc:docMk/>
            <pc:sldMk cId="2083661599" sldId="314"/>
            <ac:spMk id="8" creationId="{02544395-0086-493B-AD0D-EEAFB7811CA1}"/>
          </ac:spMkLst>
        </pc:spChg>
        <pc:spChg chg="add mod">
          <ac:chgData name="Henninger,Tassilo (HP BioP Mamm) BIB-DE-B" userId="96a94b0b-f313-4c74-95a4-4d9f621660c6" providerId="ADAL" clId="{38F1F2BA-A382-41D6-AD9E-7701CA092359}" dt="2022-05-28T09:18:40.270" v="773" actId="164"/>
          <ac:spMkLst>
            <pc:docMk/>
            <pc:sldMk cId="2083661599" sldId="314"/>
            <ac:spMk id="13" creationId="{CCDF6C26-F470-4401-B80B-3E41AEC0377E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09:36:56.533" v="901" actId="478"/>
          <ac:spMkLst>
            <pc:docMk/>
            <pc:sldMk cId="2083661599" sldId="314"/>
            <ac:spMk id="16" creationId="{46E54E7B-62C3-4924-8683-436AB8863845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09:36:54.263" v="900" actId="478"/>
          <ac:spMkLst>
            <pc:docMk/>
            <pc:sldMk cId="2083661599" sldId="314"/>
            <ac:spMk id="17" creationId="{310F8DDD-A64F-47A7-A1C5-0860BF82ED2C}"/>
          </ac:spMkLst>
        </pc:spChg>
        <pc:spChg chg="add mod">
          <ac:chgData name="Henninger,Tassilo (HP BioP Mamm) BIB-DE-B" userId="96a94b0b-f313-4c74-95a4-4d9f621660c6" providerId="ADAL" clId="{38F1F2BA-A382-41D6-AD9E-7701CA092359}" dt="2022-05-28T09:18:40.270" v="773" actId="164"/>
          <ac:spMkLst>
            <pc:docMk/>
            <pc:sldMk cId="2083661599" sldId="314"/>
            <ac:spMk id="19" creationId="{EB1041BB-6FB3-4B3B-8DAB-99BCF909B766}"/>
          </ac:spMkLst>
        </pc:spChg>
        <pc:spChg chg="add mod">
          <ac:chgData name="Henninger,Tassilo (HP BioP Mamm) BIB-DE-B" userId="96a94b0b-f313-4c74-95a4-4d9f621660c6" providerId="ADAL" clId="{38F1F2BA-A382-41D6-AD9E-7701CA092359}" dt="2022-05-28T09:18:40.270" v="773" actId="164"/>
          <ac:spMkLst>
            <pc:docMk/>
            <pc:sldMk cId="2083661599" sldId="314"/>
            <ac:spMk id="21" creationId="{EFEB1DDD-5F5A-4117-B60C-A38F92E88D39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09:18:03.688" v="758" actId="478"/>
          <ac:spMkLst>
            <pc:docMk/>
            <pc:sldMk cId="2083661599" sldId="314"/>
            <ac:spMk id="23" creationId="{67685F78-6D9A-478F-800E-78675CA1E33C}"/>
          </ac:spMkLst>
        </pc:spChg>
        <pc:spChg chg="add mod">
          <ac:chgData name="Henninger,Tassilo (HP BioP Mamm) BIB-DE-B" userId="96a94b0b-f313-4c74-95a4-4d9f621660c6" providerId="ADAL" clId="{38F1F2BA-A382-41D6-AD9E-7701CA092359}" dt="2022-05-28T09:37:48.994" v="909" actId="1076"/>
          <ac:spMkLst>
            <pc:docMk/>
            <pc:sldMk cId="2083661599" sldId="314"/>
            <ac:spMk id="25" creationId="{AB842771-0690-48F6-818D-2861BC275E4C}"/>
          </ac:spMkLst>
        </pc:spChg>
        <pc:spChg chg="add mod">
          <ac:chgData name="Henninger,Tassilo (HP BioP Mamm) BIB-DE-B" userId="96a94b0b-f313-4c74-95a4-4d9f621660c6" providerId="ADAL" clId="{38F1F2BA-A382-41D6-AD9E-7701CA092359}" dt="2022-05-28T09:37:42.467" v="908" actId="1076"/>
          <ac:spMkLst>
            <pc:docMk/>
            <pc:sldMk cId="2083661599" sldId="314"/>
            <ac:spMk id="30" creationId="{1B9B2283-2257-4AFA-8FDF-CF97FB64E67A}"/>
          </ac:spMkLst>
        </pc:spChg>
        <pc:grpChg chg="add del mod">
          <ac:chgData name="Henninger,Tassilo (HP BioP Mamm) BIB-DE-B" userId="96a94b0b-f313-4c74-95a4-4d9f621660c6" providerId="ADAL" clId="{38F1F2BA-A382-41D6-AD9E-7701CA092359}" dt="2022-05-28T09:36:56.533" v="901" actId="478"/>
          <ac:grpSpMkLst>
            <pc:docMk/>
            <pc:sldMk cId="2083661599" sldId="314"/>
            <ac:grpSpMk id="18" creationId="{265467D1-19CC-404C-8A43-C2B71EDFC84C}"/>
          </ac:grpSpMkLst>
        </pc:grpChg>
        <pc:grpChg chg="add mod">
          <ac:chgData name="Henninger,Tassilo (HP BioP Mamm) BIB-DE-B" userId="96a94b0b-f313-4c74-95a4-4d9f621660c6" providerId="ADAL" clId="{38F1F2BA-A382-41D6-AD9E-7701CA092359}" dt="2022-05-28T09:37:34.894" v="906" actId="1076"/>
          <ac:grpSpMkLst>
            <pc:docMk/>
            <pc:sldMk cId="2083661599" sldId="314"/>
            <ac:grpSpMk id="26" creationId="{869BE58F-446B-4268-B512-AA5C7DA132FF}"/>
          </ac:grpSpMkLst>
        </pc:grpChg>
        <pc:grpChg chg="add mod">
          <ac:chgData name="Henninger,Tassilo (HP BioP Mamm) BIB-DE-B" userId="96a94b0b-f313-4c74-95a4-4d9f621660c6" providerId="ADAL" clId="{38F1F2BA-A382-41D6-AD9E-7701CA092359}" dt="2022-05-28T09:37:42.467" v="908" actId="1076"/>
          <ac:grpSpMkLst>
            <pc:docMk/>
            <pc:sldMk cId="2083661599" sldId="314"/>
            <ac:grpSpMk id="27" creationId="{D6035D48-BE83-4A4B-9D52-E5153CAC5AD9}"/>
          </ac:grpSpMkLst>
        </pc:grpChg>
        <pc:grpChg chg="add mod">
          <ac:chgData name="Henninger,Tassilo (HP BioP Mamm) BIB-DE-B" userId="96a94b0b-f313-4c74-95a4-4d9f621660c6" providerId="ADAL" clId="{38F1F2BA-A382-41D6-AD9E-7701CA092359}" dt="2022-05-28T09:37:42.467" v="908" actId="1076"/>
          <ac:grpSpMkLst>
            <pc:docMk/>
            <pc:sldMk cId="2083661599" sldId="314"/>
            <ac:grpSpMk id="31" creationId="{BB2C342D-16D2-450F-A356-D8CD3D74746F}"/>
          </ac:grpSpMkLst>
        </pc:grpChg>
        <pc:picChg chg="add mod">
          <ac:chgData name="Henninger,Tassilo (HP BioP Mamm) BIB-DE-B" userId="96a94b0b-f313-4c74-95a4-4d9f621660c6" providerId="ADAL" clId="{38F1F2BA-A382-41D6-AD9E-7701CA092359}" dt="2022-05-28T09:37:42.467" v="908" actId="1076"/>
          <ac:picMkLst>
            <pc:docMk/>
            <pc:sldMk cId="2083661599" sldId="314"/>
            <ac:picMk id="9" creationId="{BBAB550D-1843-4342-A4BA-7232B6545ED9}"/>
          </ac:picMkLst>
        </pc:picChg>
        <pc:picChg chg="add mod">
          <ac:chgData name="Henninger,Tassilo (HP BioP Mamm) BIB-DE-B" userId="96a94b0b-f313-4c74-95a4-4d9f621660c6" providerId="ADAL" clId="{38F1F2BA-A382-41D6-AD9E-7701CA092359}" dt="2022-05-28T09:18:40.270" v="773" actId="164"/>
          <ac:picMkLst>
            <pc:docMk/>
            <pc:sldMk cId="2083661599" sldId="314"/>
            <ac:picMk id="10" creationId="{2F5064D6-C910-4162-8C33-6ABAFE951C9B}"/>
          </ac:picMkLst>
        </pc:picChg>
        <pc:cxnChg chg="add mod">
          <ac:chgData name="Henninger,Tassilo (HP BioP Mamm) BIB-DE-B" userId="96a94b0b-f313-4c74-95a4-4d9f621660c6" providerId="ADAL" clId="{38F1F2BA-A382-41D6-AD9E-7701CA092359}" dt="2022-05-28T09:18:40.270" v="773" actId="164"/>
          <ac:cxnSpMkLst>
            <pc:docMk/>
            <pc:sldMk cId="2083661599" sldId="314"/>
            <ac:cxnSpMk id="12" creationId="{15200C9A-2A20-45D1-9992-F652A51D5B3B}"/>
          </ac:cxnSpMkLst>
        </pc:cxnChg>
        <pc:cxnChg chg="add mod">
          <ac:chgData name="Henninger,Tassilo (HP BioP Mamm) BIB-DE-B" userId="96a94b0b-f313-4c74-95a4-4d9f621660c6" providerId="ADAL" clId="{38F1F2BA-A382-41D6-AD9E-7701CA092359}" dt="2022-05-28T09:37:42.467" v="908" actId="1076"/>
          <ac:cxnSpMkLst>
            <pc:docMk/>
            <pc:sldMk cId="2083661599" sldId="314"/>
            <ac:cxnSpMk id="15" creationId="{45F8D49D-AF94-436E-9FFE-46D0431968F0}"/>
          </ac:cxnSpMkLst>
        </pc:cxnChg>
        <pc:cxnChg chg="add mod">
          <ac:chgData name="Henninger,Tassilo (HP BioP Mamm) BIB-DE-B" userId="96a94b0b-f313-4c74-95a4-4d9f621660c6" providerId="ADAL" clId="{38F1F2BA-A382-41D6-AD9E-7701CA092359}" dt="2022-05-28T09:37:42.467" v="908" actId="1076"/>
          <ac:cxnSpMkLst>
            <pc:docMk/>
            <pc:sldMk cId="2083661599" sldId="314"/>
            <ac:cxnSpMk id="28" creationId="{59F1D495-ABEF-4F4C-8436-E4BE6497C166}"/>
          </ac:cxnSpMkLst>
        </pc:cxnChg>
      </pc:sldChg>
      <pc:sldChg chg="addSp delSp modSp mod modNotesTx">
        <pc:chgData name="Henninger,Tassilo (HP BioP Mamm) BIB-DE-B" userId="96a94b0b-f313-4c74-95a4-4d9f621660c6" providerId="ADAL" clId="{38F1F2BA-A382-41D6-AD9E-7701CA092359}" dt="2022-05-28T14:43:52.260" v="2801"/>
        <pc:sldMkLst>
          <pc:docMk/>
          <pc:sldMk cId="2361978325" sldId="315"/>
        </pc:sldMkLst>
        <pc:spChg chg="mod">
          <ac:chgData name="Henninger,Tassilo (HP BioP Mamm) BIB-DE-B" userId="96a94b0b-f313-4c74-95a4-4d9f621660c6" providerId="ADAL" clId="{38F1F2BA-A382-41D6-AD9E-7701CA092359}" dt="2022-05-28T12:31:03.954" v="1887" actId="20577"/>
          <ac:spMkLst>
            <pc:docMk/>
            <pc:sldMk cId="2361978325" sldId="315"/>
            <ac:spMk id="2" creationId="{D3ED6F35-451E-4DAD-8FE5-0C4F39A21FFF}"/>
          </ac:spMkLst>
        </pc:spChg>
        <pc:spChg chg="mod">
          <ac:chgData name="Henninger,Tassilo (HP BioP Mamm) BIB-DE-B" userId="96a94b0b-f313-4c74-95a4-4d9f621660c6" providerId="ADAL" clId="{38F1F2BA-A382-41D6-AD9E-7701CA092359}" dt="2022-05-28T14:43:52.260" v="2801"/>
          <ac:spMkLst>
            <pc:docMk/>
            <pc:sldMk cId="2361978325" sldId="315"/>
            <ac:spMk id="4" creationId="{3A979EAB-B62C-4048-9FE0-454273601EAA}"/>
          </ac:spMkLst>
        </pc:spChg>
        <pc:spChg chg="mod">
          <ac:chgData name="Henninger,Tassilo (HP BioP Mamm) BIB-DE-B" userId="96a94b0b-f313-4c74-95a4-4d9f621660c6" providerId="ADAL" clId="{38F1F2BA-A382-41D6-AD9E-7701CA092359}" dt="2022-05-28T14:42:56.912" v="2773"/>
          <ac:spMkLst>
            <pc:docMk/>
            <pc:sldMk cId="2361978325" sldId="315"/>
            <ac:spMk id="5" creationId="{8D1D6F9F-D9A8-4102-94A4-1DE3130F2A90}"/>
          </ac:spMkLst>
        </pc:spChg>
        <pc:spChg chg="del">
          <ac:chgData name="Henninger,Tassilo (HP BioP Mamm) BIB-DE-B" userId="96a94b0b-f313-4c74-95a4-4d9f621660c6" providerId="ADAL" clId="{38F1F2BA-A382-41D6-AD9E-7701CA092359}" dt="2022-05-28T10:02:33.696" v="1263" actId="478"/>
          <ac:spMkLst>
            <pc:docMk/>
            <pc:sldMk cId="2361978325" sldId="315"/>
            <ac:spMk id="7" creationId="{38BA39EC-61AD-49EB-AAFD-FC7BA1376E05}"/>
          </ac:spMkLst>
        </pc:spChg>
        <pc:spChg chg="add mod">
          <ac:chgData name="Henninger,Tassilo (HP BioP Mamm) BIB-DE-B" userId="96a94b0b-f313-4c74-95a4-4d9f621660c6" providerId="ADAL" clId="{38F1F2BA-A382-41D6-AD9E-7701CA092359}" dt="2022-05-28T10:01:57.144" v="1256" actId="20577"/>
          <ac:spMkLst>
            <pc:docMk/>
            <pc:sldMk cId="2361978325" sldId="315"/>
            <ac:spMk id="14" creationId="{EEF3EF46-7094-4ED2-B47C-4C748B201BCB}"/>
          </ac:spMkLst>
        </pc:spChg>
        <pc:spChg chg="add mod">
          <ac:chgData name="Henninger,Tassilo (HP BioP Mamm) BIB-DE-B" userId="96a94b0b-f313-4c74-95a4-4d9f621660c6" providerId="ADAL" clId="{38F1F2BA-A382-41D6-AD9E-7701CA092359}" dt="2022-05-28T10:02:11.619" v="1259" actId="1076"/>
          <ac:spMkLst>
            <pc:docMk/>
            <pc:sldMk cId="2361978325" sldId="315"/>
            <ac:spMk id="16" creationId="{93980629-C984-4B93-8FCB-E1F1952B2A44}"/>
          </ac:spMkLst>
        </pc:spChg>
        <pc:spChg chg="add mod">
          <ac:chgData name="Henninger,Tassilo (HP BioP Mamm) BIB-DE-B" userId="96a94b0b-f313-4c74-95a4-4d9f621660c6" providerId="ADAL" clId="{38F1F2BA-A382-41D6-AD9E-7701CA092359}" dt="2022-05-28T10:05:06.101" v="1295" actId="1076"/>
          <ac:spMkLst>
            <pc:docMk/>
            <pc:sldMk cId="2361978325" sldId="315"/>
            <ac:spMk id="18" creationId="{EB4092BF-415F-48C2-86D7-606A6885A609}"/>
          </ac:spMkLst>
        </pc:spChg>
        <pc:spChg chg="add mod">
          <ac:chgData name="Henninger,Tassilo (HP BioP Mamm) BIB-DE-B" userId="96a94b0b-f313-4c74-95a4-4d9f621660c6" providerId="ADAL" clId="{38F1F2BA-A382-41D6-AD9E-7701CA092359}" dt="2022-05-28T10:04:02.120" v="1290" actId="1076"/>
          <ac:spMkLst>
            <pc:docMk/>
            <pc:sldMk cId="2361978325" sldId="315"/>
            <ac:spMk id="19" creationId="{6F1CCCB4-4D53-4A1A-A4C7-45D94EAEA8CD}"/>
          </ac:spMkLst>
        </pc:spChg>
        <pc:picChg chg="mod">
          <ac:chgData name="Henninger,Tassilo (HP BioP Mamm) BIB-DE-B" userId="96a94b0b-f313-4c74-95a4-4d9f621660c6" providerId="ADAL" clId="{38F1F2BA-A382-41D6-AD9E-7701CA092359}" dt="2022-05-28T10:03:36.475" v="1275" actId="1076"/>
          <ac:picMkLst>
            <pc:docMk/>
            <pc:sldMk cId="2361978325" sldId="315"/>
            <ac:picMk id="13" creationId="{A12966A5-8AC7-4D7A-864D-1022FB602EC0}"/>
          </ac:picMkLst>
        </pc:picChg>
        <pc:picChg chg="mod">
          <ac:chgData name="Henninger,Tassilo (HP BioP Mamm) BIB-DE-B" userId="96a94b0b-f313-4c74-95a4-4d9f621660c6" providerId="ADAL" clId="{38F1F2BA-A382-41D6-AD9E-7701CA092359}" dt="2022-05-28T10:02:13.348" v="1260" actId="1076"/>
          <ac:picMkLst>
            <pc:docMk/>
            <pc:sldMk cId="2361978325" sldId="315"/>
            <ac:picMk id="15" creationId="{10A7A5B9-C197-4AAB-B766-F626019CCDCE}"/>
          </ac:picMkLst>
        </pc:picChg>
        <pc:picChg chg="mod">
          <ac:chgData name="Henninger,Tassilo (HP BioP Mamm) BIB-DE-B" userId="96a94b0b-f313-4c74-95a4-4d9f621660c6" providerId="ADAL" clId="{38F1F2BA-A382-41D6-AD9E-7701CA092359}" dt="2022-05-28T10:02:06.774" v="1258" actId="1076"/>
          <ac:picMkLst>
            <pc:docMk/>
            <pc:sldMk cId="2361978325" sldId="315"/>
            <ac:picMk id="17" creationId="{F58FC241-CDE5-4DB6-B48E-CA71890B9DF4}"/>
          </ac:picMkLst>
        </pc:picChg>
        <pc:picChg chg="mod">
          <ac:chgData name="Henninger,Tassilo (HP BioP Mamm) BIB-DE-B" userId="96a94b0b-f313-4c74-95a4-4d9f621660c6" providerId="ADAL" clId="{38F1F2BA-A382-41D6-AD9E-7701CA092359}" dt="2022-05-28T10:05:45.567" v="1297" actId="1076"/>
          <ac:picMkLst>
            <pc:docMk/>
            <pc:sldMk cId="2361978325" sldId="315"/>
            <ac:picMk id="23" creationId="{B99744EE-B814-4646-B26E-1B61DD1E39BE}"/>
          </ac:picMkLst>
        </pc:picChg>
        <pc:picChg chg="mod">
          <ac:chgData name="Henninger,Tassilo (HP BioP Mamm) BIB-DE-B" userId="96a94b0b-f313-4c74-95a4-4d9f621660c6" providerId="ADAL" clId="{38F1F2BA-A382-41D6-AD9E-7701CA092359}" dt="2022-05-28T10:05:47.524" v="1298" actId="1076"/>
          <ac:picMkLst>
            <pc:docMk/>
            <pc:sldMk cId="2361978325" sldId="315"/>
            <ac:picMk id="25" creationId="{F48BFAFE-D7E8-400B-AF5C-A3D9D39CA07D}"/>
          </ac:picMkLst>
        </pc:picChg>
      </pc:sldChg>
      <pc:sldChg chg="addSp delSp modSp mod modNotesTx">
        <pc:chgData name="Henninger,Tassilo (HP BioP Mamm) BIB-DE-B" userId="96a94b0b-f313-4c74-95a4-4d9f621660c6" providerId="ADAL" clId="{38F1F2BA-A382-41D6-AD9E-7701CA092359}" dt="2022-06-01T18:10:41.012" v="3023"/>
        <pc:sldMkLst>
          <pc:docMk/>
          <pc:sldMk cId="1451698498" sldId="316"/>
        </pc:sldMkLst>
        <pc:spChg chg="mod">
          <ac:chgData name="Henninger,Tassilo (HP BioP Mamm) BIB-DE-B" userId="96a94b0b-f313-4c74-95a4-4d9f621660c6" providerId="ADAL" clId="{38F1F2BA-A382-41D6-AD9E-7701CA092359}" dt="2022-05-28T11:48:25.455" v="1500" actId="108"/>
          <ac:spMkLst>
            <pc:docMk/>
            <pc:sldMk cId="1451698498" sldId="316"/>
            <ac:spMk id="2" creationId="{9B636458-CC9A-41F2-AA77-495F07609386}"/>
          </ac:spMkLst>
        </pc:spChg>
        <pc:spChg chg="del mod">
          <ac:chgData name="Henninger,Tassilo (HP BioP Mamm) BIB-DE-B" userId="96a94b0b-f313-4c74-95a4-4d9f621660c6" providerId="ADAL" clId="{38F1F2BA-A382-41D6-AD9E-7701CA092359}" dt="2022-05-28T11:50:55.096" v="1557" actId="478"/>
          <ac:spMkLst>
            <pc:docMk/>
            <pc:sldMk cId="1451698498" sldId="316"/>
            <ac:spMk id="3" creationId="{6496722A-425F-469D-A455-518BDC3C3069}"/>
          </ac:spMkLst>
        </pc:spChg>
        <pc:spChg chg="mod">
          <ac:chgData name="Henninger,Tassilo (HP BioP Mamm) BIB-DE-B" userId="96a94b0b-f313-4c74-95a4-4d9f621660c6" providerId="ADAL" clId="{38F1F2BA-A382-41D6-AD9E-7701CA092359}" dt="2022-05-28T14:43:57.606" v="2803"/>
          <ac:spMkLst>
            <pc:docMk/>
            <pc:sldMk cId="1451698498" sldId="316"/>
            <ac:spMk id="4" creationId="{BBAA9FDD-0000-4331-9F00-A646EA0A365A}"/>
          </ac:spMkLst>
        </pc:spChg>
        <pc:spChg chg="mod">
          <ac:chgData name="Henninger,Tassilo (HP BioP Mamm) BIB-DE-B" userId="96a94b0b-f313-4c74-95a4-4d9f621660c6" providerId="ADAL" clId="{38F1F2BA-A382-41D6-AD9E-7701CA092359}" dt="2022-05-28T14:43:01.835" v="2775"/>
          <ac:spMkLst>
            <pc:docMk/>
            <pc:sldMk cId="1451698498" sldId="316"/>
            <ac:spMk id="5" creationId="{26A51AB0-DC78-45F5-A04B-403E5D2888A2}"/>
          </ac:spMkLst>
        </pc:spChg>
        <pc:spChg chg="del">
          <ac:chgData name="Henninger,Tassilo (HP BioP Mamm) BIB-DE-B" userId="96a94b0b-f313-4c74-95a4-4d9f621660c6" providerId="ADAL" clId="{38F1F2BA-A382-41D6-AD9E-7701CA092359}" dt="2022-05-28T11:54:49.641" v="1604" actId="478"/>
          <ac:spMkLst>
            <pc:docMk/>
            <pc:sldMk cId="1451698498" sldId="316"/>
            <ac:spMk id="7" creationId="{B175F40E-A9C5-4091-9791-5098BC4C4804}"/>
          </ac:spMkLst>
        </pc:spChg>
        <pc:spChg chg="add mod">
          <ac:chgData name="Henninger,Tassilo (HP BioP Mamm) BIB-DE-B" userId="96a94b0b-f313-4c74-95a4-4d9f621660c6" providerId="ADAL" clId="{38F1F2BA-A382-41D6-AD9E-7701CA092359}" dt="2022-05-28T11:49:57.070" v="1550" actId="1076"/>
          <ac:spMkLst>
            <pc:docMk/>
            <pc:sldMk cId="1451698498" sldId="316"/>
            <ac:spMk id="12" creationId="{B543CD3B-56BA-49E9-BBEC-E6718F6826E1}"/>
          </ac:spMkLst>
        </pc:spChg>
        <pc:spChg chg="add mod">
          <ac:chgData name="Henninger,Tassilo (HP BioP Mamm) BIB-DE-B" userId="96a94b0b-f313-4c74-95a4-4d9f621660c6" providerId="ADAL" clId="{38F1F2BA-A382-41D6-AD9E-7701CA092359}" dt="2022-05-28T15:22:31.848" v="2943" actId="1076"/>
          <ac:spMkLst>
            <pc:docMk/>
            <pc:sldMk cId="1451698498" sldId="316"/>
            <ac:spMk id="14" creationId="{284EC7FE-413A-4CEA-B4C7-BC0B4B7E8E0D}"/>
          </ac:spMkLst>
        </pc:spChg>
        <pc:picChg chg="mod">
          <ac:chgData name="Henninger,Tassilo (HP BioP Mamm) BIB-DE-B" userId="96a94b0b-f313-4c74-95a4-4d9f621660c6" providerId="ADAL" clId="{38F1F2BA-A382-41D6-AD9E-7701CA092359}" dt="2022-05-28T11:48:39.779" v="1507" actId="1076"/>
          <ac:picMkLst>
            <pc:docMk/>
            <pc:sldMk cId="1451698498" sldId="316"/>
            <ac:picMk id="9" creationId="{C24E4980-A5EB-4635-B5F3-3C54992AC609}"/>
          </ac:picMkLst>
        </pc:picChg>
        <pc:picChg chg="mod">
          <ac:chgData name="Henninger,Tassilo (HP BioP Mamm) BIB-DE-B" userId="96a94b0b-f313-4c74-95a4-4d9f621660c6" providerId="ADAL" clId="{38F1F2BA-A382-41D6-AD9E-7701CA092359}" dt="2022-05-28T11:48:38.527" v="1506" actId="1076"/>
          <ac:picMkLst>
            <pc:docMk/>
            <pc:sldMk cId="1451698498" sldId="316"/>
            <ac:picMk id="11" creationId="{9AB8F5E4-52C2-4E32-8EE6-4803FD06B953}"/>
          </ac:picMkLst>
        </pc:picChg>
        <pc:picChg chg="mod">
          <ac:chgData name="Henninger,Tassilo (HP BioP Mamm) BIB-DE-B" userId="96a94b0b-f313-4c74-95a4-4d9f621660c6" providerId="ADAL" clId="{38F1F2BA-A382-41D6-AD9E-7701CA092359}" dt="2022-05-28T11:52:57.696" v="1564" actId="1076"/>
          <ac:picMkLst>
            <pc:docMk/>
            <pc:sldMk cId="1451698498" sldId="316"/>
            <ac:picMk id="13" creationId="{92B44BCE-5F34-41AE-91CD-65F957AD3380}"/>
          </ac:picMkLst>
        </pc:picChg>
        <pc:picChg chg="add mod">
          <ac:chgData name="Henninger,Tassilo (HP BioP Mamm) BIB-DE-B" userId="96a94b0b-f313-4c74-95a4-4d9f621660c6" providerId="ADAL" clId="{38F1F2BA-A382-41D6-AD9E-7701CA092359}" dt="2022-06-01T18:09:13.092" v="3022" actId="1076"/>
          <ac:picMkLst>
            <pc:docMk/>
            <pc:sldMk cId="1451698498" sldId="316"/>
            <ac:picMk id="15" creationId="{CD0EB075-0276-4371-97AD-3C8857FCBD49}"/>
          </ac:picMkLst>
        </pc:picChg>
        <pc:picChg chg="add del mod">
          <ac:chgData name="Henninger,Tassilo (HP BioP Mamm) BIB-DE-B" userId="96a94b0b-f313-4c74-95a4-4d9f621660c6" providerId="ADAL" clId="{38F1F2BA-A382-41D6-AD9E-7701CA092359}" dt="2022-05-28T12:06:59.855" v="1659" actId="478"/>
          <ac:picMkLst>
            <pc:docMk/>
            <pc:sldMk cId="1451698498" sldId="316"/>
            <ac:picMk id="17" creationId="{278E429A-EEE1-4F4D-B89F-300F13257332}"/>
          </ac:picMkLst>
        </pc:picChg>
      </pc:sldChg>
      <pc:sldChg chg="del mod modShow">
        <pc:chgData name="Henninger,Tassilo (HP BioP Mamm) BIB-DE-B" userId="96a94b0b-f313-4c74-95a4-4d9f621660c6" providerId="ADAL" clId="{38F1F2BA-A382-41D6-AD9E-7701CA092359}" dt="2022-05-28T13:19:12.421" v="2393" actId="47"/>
        <pc:sldMkLst>
          <pc:docMk/>
          <pc:sldMk cId="3691388130" sldId="317"/>
        </pc:sldMkLst>
      </pc:sldChg>
      <pc:sldChg chg="addSp delSp modSp del mod modNotesTx">
        <pc:chgData name="Henninger,Tassilo (HP BioP Mamm) BIB-DE-B" userId="96a94b0b-f313-4c74-95a4-4d9f621660c6" providerId="ADAL" clId="{38F1F2BA-A382-41D6-AD9E-7701CA092359}" dt="2022-05-28T12:05:58.497" v="1654" actId="47"/>
        <pc:sldMkLst>
          <pc:docMk/>
          <pc:sldMk cId="2289152676" sldId="318"/>
        </pc:sldMkLst>
        <pc:spChg chg="mod">
          <ac:chgData name="Henninger,Tassilo (HP BioP Mamm) BIB-DE-B" userId="96a94b0b-f313-4c74-95a4-4d9f621660c6" providerId="ADAL" clId="{38F1F2BA-A382-41D6-AD9E-7701CA092359}" dt="2022-05-28T12:04:24.484" v="1641" actId="6549"/>
          <ac:spMkLst>
            <pc:docMk/>
            <pc:sldMk cId="2289152676" sldId="318"/>
            <ac:spMk id="2" creationId="{ECB7004C-A934-4440-8688-3A49761DBE14}"/>
          </ac:spMkLst>
        </pc:spChg>
        <pc:spChg chg="del mod">
          <ac:chgData name="Henninger,Tassilo (HP BioP Mamm) BIB-DE-B" userId="96a94b0b-f313-4c74-95a4-4d9f621660c6" providerId="ADAL" clId="{38F1F2BA-A382-41D6-AD9E-7701CA092359}" dt="2022-05-28T12:05:15.596" v="1648" actId="478"/>
          <ac:spMkLst>
            <pc:docMk/>
            <pc:sldMk cId="2289152676" sldId="318"/>
            <ac:spMk id="3" creationId="{8F8FFD82-DC07-4A05-9B63-060BA1422638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12:05:20.078" v="1649" actId="478"/>
          <ac:spMkLst>
            <pc:docMk/>
            <pc:sldMk cId="2289152676" sldId="318"/>
            <ac:spMk id="11" creationId="{DE3FE1C2-EA33-46C8-8083-835AE58A1D53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12:05:53.375" v="1653" actId="21"/>
          <ac:spMkLst>
            <pc:docMk/>
            <pc:sldMk cId="2289152676" sldId="318"/>
            <ac:spMk id="13" creationId="{22023DCE-5DAF-4CAB-B9B1-B40F9EB45988}"/>
          </ac:spMkLst>
        </pc:spChg>
        <pc:picChg chg="del mod">
          <ac:chgData name="Henninger,Tassilo (HP BioP Mamm) BIB-DE-B" userId="96a94b0b-f313-4c74-95a4-4d9f621660c6" providerId="ADAL" clId="{38F1F2BA-A382-41D6-AD9E-7701CA092359}" dt="2022-05-28T12:04:07.985" v="1636" actId="478"/>
          <ac:picMkLst>
            <pc:docMk/>
            <pc:sldMk cId="2289152676" sldId="318"/>
            <ac:picMk id="9" creationId="{DDDE433D-0594-428F-88EA-EA168B7424EC}"/>
          </ac:picMkLst>
        </pc:picChg>
        <pc:picChg chg="add del mod">
          <ac:chgData name="Henninger,Tassilo (HP BioP Mamm) BIB-DE-B" userId="96a94b0b-f313-4c74-95a4-4d9f621660c6" providerId="ADAL" clId="{38F1F2BA-A382-41D6-AD9E-7701CA092359}" dt="2022-05-28T12:05:53.375" v="1653" actId="21"/>
          <ac:picMkLst>
            <pc:docMk/>
            <pc:sldMk cId="2289152676" sldId="318"/>
            <ac:picMk id="10" creationId="{26E42025-DFE6-44C9-B03F-C174A6C48F29}"/>
          </ac:picMkLst>
        </pc:picChg>
      </pc:sldChg>
      <pc:sldChg chg="addSp delSp modSp mod modNotesTx">
        <pc:chgData name="Henninger,Tassilo (HP BioP Mamm) BIB-DE-B" userId="96a94b0b-f313-4c74-95a4-4d9f621660c6" providerId="ADAL" clId="{38F1F2BA-A382-41D6-AD9E-7701CA092359}" dt="2022-05-28T14:43:59.754" v="2804"/>
        <pc:sldMkLst>
          <pc:docMk/>
          <pc:sldMk cId="4028201065" sldId="319"/>
        </pc:sldMkLst>
        <pc:spChg chg="mod">
          <ac:chgData name="Henninger,Tassilo (HP BioP Mamm) BIB-DE-B" userId="96a94b0b-f313-4c74-95a4-4d9f621660c6" providerId="ADAL" clId="{38F1F2BA-A382-41D6-AD9E-7701CA092359}" dt="2022-05-28T12:31:13.721" v="1889" actId="20577"/>
          <ac:spMkLst>
            <pc:docMk/>
            <pc:sldMk cId="4028201065" sldId="319"/>
            <ac:spMk id="2" creationId="{44C7A779-90E2-4E05-9AAE-C69627C695D7}"/>
          </ac:spMkLst>
        </pc:spChg>
        <pc:spChg chg="mod">
          <ac:chgData name="Henninger,Tassilo (HP BioP Mamm) BIB-DE-B" userId="96a94b0b-f313-4c74-95a4-4d9f621660c6" providerId="ADAL" clId="{38F1F2BA-A382-41D6-AD9E-7701CA092359}" dt="2022-05-28T14:43:59.754" v="2804"/>
          <ac:spMkLst>
            <pc:docMk/>
            <pc:sldMk cId="4028201065" sldId="319"/>
            <ac:spMk id="4" creationId="{D5AB6C97-79B8-4700-996F-F84B1C37C0A7}"/>
          </ac:spMkLst>
        </pc:spChg>
        <pc:spChg chg="mod">
          <ac:chgData name="Henninger,Tassilo (HP BioP Mamm) BIB-DE-B" userId="96a94b0b-f313-4c74-95a4-4d9f621660c6" providerId="ADAL" clId="{38F1F2BA-A382-41D6-AD9E-7701CA092359}" dt="2022-05-28T14:43:04.654" v="2776"/>
          <ac:spMkLst>
            <pc:docMk/>
            <pc:sldMk cId="4028201065" sldId="319"/>
            <ac:spMk id="5" creationId="{008951BE-51DB-4935-9B2C-65FC61A8906C}"/>
          </ac:spMkLst>
        </pc:spChg>
        <pc:spChg chg="del">
          <ac:chgData name="Henninger,Tassilo (HP BioP Mamm) BIB-DE-B" userId="96a94b0b-f313-4c74-95a4-4d9f621660c6" providerId="ADAL" clId="{38F1F2BA-A382-41D6-AD9E-7701CA092359}" dt="2022-05-28T12:12:46.983" v="1817" actId="478"/>
          <ac:spMkLst>
            <pc:docMk/>
            <pc:sldMk cId="4028201065" sldId="319"/>
            <ac:spMk id="7" creationId="{F21C08B3-ED83-441B-92A0-FD38FFECCB31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12:14:53.372" v="1839" actId="478"/>
          <ac:spMkLst>
            <pc:docMk/>
            <pc:sldMk cId="4028201065" sldId="319"/>
            <ac:spMk id="8" creationId="{12E6B66D-8EDD-4ADA-968D-5E1B822D72A1}"/>
          </ac:spMkLst>
        </pc:spChg>
        <pc:spChg chg="del mod">
          <ac:chgData name="Henninger,Tassilo (HP BioP Mamm) BIB-DE-B" userId="96a94b0b-f313-4c74-95a4-4d9f621660c6" providerId="ADAL" clId="{38F1F2BA-A382-41D6-AD9E-7701CA092359}" dt="2022-05-28T12:09:11.844" v="1677" actId="478"/>
          <ac:spMkLst>
            <pc:docMk/>
            <pc:sldMk cId="4028201065" sldId="319"/>
            <ac:spMk id="14" creationId="{10C22BFE-28C3-4183-B785-61AE64077FB5}"/>
          </ac:spMkLst>
        </pc:spChg>
        <pc:spChg chg="add mod">
          <ac:chgData name="Henninger,Tassilo (HP BioP Mamm) BIB-DE-B" userId="96a94b0b-f313-4c74-95a4-4d9f621660c6" providerId="ADAL" clId="{38F1F2BA-A382-41D6-AD9E-7701CA092359}" dt="2022-05-28T12:15:11.107" v="1844" actId="20577"/>
          <ac:spMkLst>
            <pc:docMk/>
            <pc:sldMk cId="4028201065" sldId="319"/>
            <ac:spMk id="15" creationId="{1FACD1A1-BAEB-4611-B33F-34375F2FBA33}"/>
          </ac:spMkLst>
        </pc:spChg>
        <pc:spChg chg="del mod">
          <ac:chgData name="Henninger,Tassilo (HP BioP Mamm) BIB-DE-B" userId="96a94b0b-f313-4c74-95a4-4d9f621660c6" providerId="ADAL" clId="{38F1F2BA-A382-41D6-AD9E-7701CA092359}" dt="2022-05-28T12:12:32.464" v="1812" actId="478"/>
          <ac:spMkLst>
            <pc:docMk/>
            <pc:sldMk cId="4028201065" sldId="319"/>
            <ac:spMk id="16" creationId="{D20498F4-821F-4765-B37D-CF5734D333B3}"/>
          </ac:spMkLst>
        </pc:spChg>
        <pc:picChg chg="del mod">
          <ac:chgData name="Henninger,Tassilo (HP BioP Mamm) BIB-DE-B" userId="96a94b0b-f313-4c74-95a4-4d9f621660c6" providerId="ADAL" clId="{38F1F2BA-A382-41D6-AD9E-7701CA092359}" dt="2022-05-28T12:14:48.176" v="1836" actId="478"/>
          <ac:picMkLst>
            <pc:docMk/>
            <pc:sldMk cId="4028201065" sldId="319"/>
            <ac:picMk id="12" creationId="{971B9B2C-130A-4C14-81B2-FDDF4D1601B7}"/>
          </ac:picMkLst>
        </pc:picChg>
        <pc:picChg chg="add del mod">
          <ac:chgData name="Henninger,Tassilo (HP BioP Mamm) BIB-DE-B" userId="96a94b0b-f313-4c74-95a4-4d9f621660c6" providerId="ADAL" clId="{38F1F2BA-A382-41D6-AD9E-7701CA092359}" dt="2022-05-28T12:14:57.519" v="1840" actId="478"/>
          <ac:picMkLst>
            <pc:docMk/>
            <pc:sldMk cId="4028201065" sldId="319"/>
            <ac:picMk id="13" creationId="{0C3946C7-0B87-402E-A0AE-3DD9AF0A08EA}"/>
          </ac:picMkLst>
        </pc:picChg>
        <pc:picChg chg="add mod">
          <ac:chgData name="Henninger,Tassilo (HP BioP Mamm) BIB-DE-B" userId="96a94b0b-f313-4c74-95a4-4d9f621660c6" providerId="ADAL" clId="{38F1F2BA-A382-41D6-AD9E-7701CA092359}" dt="2022-05-28T12:14:51.680" v="1838" actId="1076"/>
          <ac:picMkLst>
            <pc:docMk/>
            <pc:sldMk cId="4028201065" sldId="319"/>
            <ac:picMk id="17" creationId="{85ECF9B6-F293-4577-AF48-3201C2E2545D}"/>
          </ac:picMkLst>
        </pc:picChg>
        <pc:picChg chg="del mod">
          <ac:chgData name="Henninger,Tassilo (HP BioP Mamm) BIB-DE-B" userId="96a94b0b-f313-4c74-95a4-4d9f621660c6" providerId="ADAL" clId="{38F1F2BA-A382-41D6-AD9E-7701CA092359}" dt="2022-05-28T12:12:53.145" v="1818" actId="478"/>
          <ac:picMkLst>
            <pc:docMk/>
            <pc:sldMk cId="4028201065" sldId="319"/>
            <ac:picMk id="18" creationId="{D90CD656-0E15-4B1F-AA36-5DCAD469ED9C}"/>
          </ac:picMkLst>
        </pc:picChg>
        <pc:picChg chg="mod">
          <ac:chgData name="Henninger,Tassilo (HP BioP Mamm) BIB-DE-B" userId="96a94b0b-f313-4c74-95a4-4d9f621660c6" providerId="ADAL" clId="{38F1F2BA-A382-41D6-AD9E-7701CA092359}" dt="2022-05-28T12:14:24.475" v="1830" actId="1076"/>
          <ac:picMkLst>
            <pc:docMk/>
            <pc:sldMk cId="4028201065" sldId="319"/>
            <ac:picMk id="4100" creationId="{D1C4A4D8-9927-469F-A99F-A1B4AA4FD811}"/>
          </ac:picMkLst>
        </pc:picChg>
        <pc:picChg chg="mod">
          <ac:chgData name="Henninger,Tassilo (HP BioP Mamm) BIB-DE-B" userId="96a94b0b-f313-4c74-95a4-4d9f621660c6" providerId="ADAL" clId="{38F1F2BA-A382-41D6-AD9E-7701CA092359}" dt="2022-05-28T12:14:22.361" v="1829" actId="1076"/>
          <ac:picMkLst>
            <pc:docMk/>
            <pc:sldMk cId="4028201065" sldId="319"/>
            <ac:picMk id="4102" creationId="{D6DAFBBA-2C0C-44C5-8351-CA57959195FD}"/>
          </ac:picMkLst>
        </pc:picChg>
      </pc:sldChg>
      <pc:sldChg chg="addSp delSp modSp del mod modNotesTx">
        <pc:chgData name="Henninger,Tassilo (HP BioP Mamm) BIB-DE-B" userId="96a94b0b-f313-4c74-95a4-4d9f621660c6" providerId="ADAL" clId="{38F1F2BA-A382-41D6-AD9E-7701CA092359}" dt="2022-05-28T12:17:07.813" v="1862" actId="47"/>
        <pc:sldMkLst>
          <pc:docMk/>
          <pc:sldMk cId="3673713141" sldId="320"/>
        </pc:sldMkLst>
        <pc:spChg chg="add del mod">
          <ac:chgData name="Henninger,Tassilo (HP BioP Mamm) BIB-DE-B" userId="96a94b0b-f313-4c74-95a4-4d9f621660c6" providerId="ADAL" clId="{38F1F2BA-A382-41D6-AD9E-7701CA092359}" dt="2022-05-28T12:14:19.583" v="1828" actId="21"/>
          <ac:spMkLst>
            <pc:docMk/>
            <pc:sldMk cId="3673713141" sldId="320"/>
            <ac:spMk id="11" creationId="{BCEC07A2-790E-4436-B3A2-96296A0F982B}"/>
          </ac:spMkLst>
        </pc:spChg>
        <pc:picChg chg="add del mod">
          <ac:chgData name="Henninger,Tassilo (HP BioP Mamm) BIB-DE-B" userId="96a94b0b-f313-4c74-95a4-4d9f621660c6" providerId="ADAL" clId="{38F1F2BA-A382-41D6-AD9E-7701CA092359}" dt="2022-05-28T12:14:19.583" v="1828" actId="21"/>
          <ac:picMkLst>
            <pc:docMk/>
            <pc:sldMk cId="3673713141" sldId="320"/>
            <ac:picMk id="10" creationId="{AA18E87E-4764-4294-8D1F-A4A2D1140872}"/>
          </ac:picMkLst>
        </pc:picChg>
      </pc:sldChg>
      <pc:sldChg chg="addSp delSp modSp mod modNotesTx">
        <pc:chgData name="Henninger,Tassilo (HP BioP Mamm) BIB-DE-B" userId="96a94b0b-f313-4c74-95a4-4d9f621660c6" providerId="ADAL" clId="{38F1F2BA-A382-41D6-AD9E-7701CA092359}" dt="2022-05-28T13:09:42.149" v="2274" actId="1076"/>
        <pc:sldMkLst>
          <pc:docMk/>
          <pc:sldMk cId="999681138" sldId="321"/>
        </pc:sldMkLst>
        <pc:spChg chg="mod">
          <ac:chgData name="Henninger,Tassilo (HP BioP Mamm) BIB-DE-B" userId="96a94b0b-f313-4c74-95a4-4d9f621660c6" providerId="ADAL" clId="{38F1F2BA-A382-41D6-AD9E-7701CA092359}" dt="2022-05-28T12:32:15.949" v="1896" actId="20577"/>
          <ac:spMkLst>
            <pc:docMk/>
            <pc:sldMk cId="999681138" sldId="321"/>
            <ac:spMk id="2" creationId="{6837111C-1359-466D-B52C-B92FA41B5D77}"/>
          </ac:spMkLst>
        </pc:spChg>
        <pc:spChg chg="del mod">
          <ac:chgData name="Henninger,Tassilo (HP BioP Mamm) BIB-DE-B" userId="96a94b0b-f313-4c74-95a4-4d9f621660c6" providerId="ADAL" clId="{38F1F2BA-A382-41D6-AD9E-7701CA092359}" dt="2022-05-28T12:34:39.089" v="1907" actId="478"/>
          <ac:spMkLst>
            <pc:docMk/>
            <pc:sldMk cId="999681138" sldId="321"/>
            <ac:spMk id="3" creationId="{4A7A1700-722A-4D60-9CFA-CF513AA576C8}"/>
          </ac:spMkLst>
        </pc:spChg>
        <pc:spChg chg="del">
          <ac:chgData name="Henninger,Tassilo (HP BioP Mamm) BIB-DE-B" userId="96a94b0b-f313-4c74-95a4-4d9f621660c6" providerId="ADAL" clId="{38F1F2BA-A382-41D6-AD9E-7701CA092359}" dt="2022-05-28T12:57:15.389" v="2168" actId="478"/>
          <ac:spMkLst>
            <pc:docMk/>
            <pc:sldMk cId="999681138" sldId="321"/>
            <ac:spMk id="4" creationId="{7F3497C1-FA8C-4D67-8CCD-E44595369D8D}"/>
          </ac:spMkLst>
        </pc:spChg>
        <pc:spChg chg="del">
          <ac:chgData name="Henninger,Tassilo (HP BioP Mamm) BIB-DE-B" userId="96a94b0b-f313-4c74-95a4-4d9f621660c6" providerId="ADAL" clId="{38F1F2BA-A382-41D6-AD9E-7701CA092359}" dt="2022-05-28T12:57:15.389" v="2168" actId="478"/>
          <ac:spMkLst>
            <pc:docMk/>
            <pc:sldMk cId="999681138" sldId="321"/>
            <ac:spMk id="5" creationId="{A00FE5E2-4306-40C9-8360-405FF63F7E98}"/>
          </ac:spMkLst>
        </pc:spChg>
        <pc:spChg chg="del">
          <ac:chgData name="Henninger,Tassilo (HP BioP Mamm) BIB-DE-B" userId="96a94b0b-f313-4c74-95a4-4d9f621660c6" providerId="ADAL" clId="{38F1F2BA-A382-41D6-AD9E-7701CA092359}" dt="2022-05-28T12:57:15.389" v="2168" actId="478"/>
          <ac:spMkLst>
            <pc:docMk/>
            <pc:sldMk cId="999681138" sldId="321"/>
            <ac:spMk id="6" creationId="{8B5D10F1-CFDA-4FEF-973B-98D087FB3E2E}"/>
          </ac:spMkLst>
        </pc:spChg>
        <pc:spChg chg="del">
          <ac:chgData name="Henninger,Tassilo (HP BioP Mamm) BIB-DE-B" userId="96a94b0b-f313-4c74-95a4-4d9f621660c6" providerId="ADAL" clId="{38F1F2BA-A382-41D6-AD9E-7701CA092359}" dt="2022-05-28T12:57:15.389" v="2168" actId="478"/>
          <ac:spMkLst>
            <pc:docMk/>
            <pc:sldMk cId="999681138" sldId="321"/>
            <ac:spMk id="7" creationId="{050B7536-FA5C-4654-845A-3B30DDA2CB24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12:57:15.389" v="2168" actId="478"/>
          <ac:spMkLst>
            <pc:docMk/>
            <pc:sldMk cId="999681138" sldId="321"/>
            <ac:spMk id="17" creationId="{0809E118-4EC2-4206-9B04-CEBF0792378C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12:41:27.811" v="1958" actId="478"/>
          <ac:spMkLst>
            <pc:docMk/>
            <pc:sldMk cId="999681138" sldId="321"/>
            <ac:spMk id="19" creationId="{8CDB1681-3925-438E-B948-505F03F6C357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12:57:15.389" v="2168" actId="478"/>
          <ac:spMkLst>
            <pc:docMk/>
            <pc:sldMk cId="999681138" sldId="321"/>
            <ac:spMk id="20" creationId="{830878BA-3004-475D-BD9B-344D00A03A1C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12:57:15.389" v="2168" actId="478"/>
          <ac:spMkLst>
            <pc:docMk/>
            <pc:sldMk cId="999681138" sldId="321"/>
            <ac:spMk id="21" creationId="{B81E9C0B-98DA-497B-8258-1955D2E9A879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12:57:15.389" v="2168" actId="478"/>
          <ac:spMkLst>
            <pc:docMk/>
            <pc:sldMk cId="999681138" sldId="321"/>
            <ac:spMk id="22" creationId="{FB9C912F-2767-4517-BA6B-2C2BD2FA7BDD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12:44:14.345" v="2003" actId="478"/>
          <ac:spMkLst>
            <pc:docMk/>
            <pc:sldMk cId="999681138" sldId="321"/>
            <ac:spMk id="23" creationId="{7F9A55D8-BE31-496D-A2DB-E852F3651C29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12:57:15.389" v="2168" actId="478"/>
          <ac:spMkLst>
            <pc:docMk/>
            <pc:sldMk cId="999681138" sldId="321"/>
            <ac:spMk id="24" creationId="{83B134A2-C803-48B7-8D21-EF5E4D4A8908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12:57:15.389" v="2168" actId="478"/>
          <ac:spMkLst>
            <pc:docMk/>
            <pc:sldMk cId="999681138" sldId="321"/>
            <ac:spMk id="25" creationId="{4C7676A1-B09F-4555-9248-ACD966BBB7A0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12:57:15.389" v="2168" actId="478"/>
          <ac:spMkLst>
            <pc:docMk/>
            <pc:sldMk cId="999681138" sldId="321"/>
            <ac:spMk id="26" creationId="{723A5122-7893-4386-A518-C9127BFAABCE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12:57:15.389" v="2168" actId="478"/>
          <ac:spMkLst>
            <pc:docMk/>
            <pc:sldMk cId="999681138" sldId="321"/>
            <ac:spMk id="27" creationId="{FD349C59-920E-40E5-905E-601E266FAEB6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12:57:15.389" v="2168" actId="478"/>
          <ac:spMkLst>
            <pc:docMk/>
            <pc:sldMk cId="999681138" sldId="321"/>
            <ac:spMk id="28" creationId="{68A62D27-20B5-46C5-9A28-34EFE352DB25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12:57:15.389" v="2168" actId="478"/>
          <ac:spMkLst>
            <pc:docMk/>
            <pc:sldMk cId="999681138" sldId="321"/>
            <ac:spMk id="37" creationId="{F7D2BE52-5AD1-43F2-93B6-84F137017D42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12:57:15.389" v="2168" actId="478"/>
          <ac:spMkLst>
            <pc:docMk/>
            <pc:sldMk cId="999681138" sldId="321"/>
            <ac:spMk id="38" creationId="{23698FBC-703F-4D7E-9FB6-961A6F392F60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12:57:15.389" v="2168" actId="478"/>
          <ac:spMkLst>
            <pc:docMk/>
            <pc:sldMk cId="999681138" sldId="321"/>
            <ac:spMk id="47" creationId="{169152C9-2D81-4E71-9D53-2DF7C8EEA689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12:57:15.389" v="2168" actId="478"/>
          <ac:spMkLst>
            <pc:docMk/>
            <pc:sldMk cId="999681138" sldId="321"/>
            <ac:spMk id="48" creationId="{B337A489-82B1-4B17-BAE0-B33CE1963430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12:57:15.389" v="2168" actId="478"/>
          <ac:spMkLst>
            <pc:docMk/>
            <pc:sldMk cId="999681138" sldId="321"/>
            <ac:spMk id="49" creationId="{ADBC1F6A-635B-488C-92EB-C7BECDA3A293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12:57:15.389" v="2168" actId="478"/>
          <ac:spMkLst>
            <pc:docMk/>
            <pc:sldMk cId="999681138" sldId="321"/>
            <ac:spMk id="50" creationId="{6DCC3440-400B-4114-B9E4-992CD245E337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12:57:15.389" v="2168" actId="478"/>
          <ac:spMkLst>
            <pc:docMk/>
            <pc:sldMk cId="999681138" sldId="321"/>
            <ac:spMk id="51" creationId="{9E3CF39B-21D5-49C3-8189-0AAADE6BE551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12:57:15.389" v="2168" actId="478"/>
          <ac:spMkLst>
            <pc:docMk/>
            <pc:sldMk cId="999681138" sldId="321"/>
            <ac:spMk id="52" creationId="{FBDED4DF-0FBB-450C-8B7E-55F9400DAEBB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12:57:15.389" v="2168" actId="478"/>
          <ac:spMkLst>
            <pc:docMk/>
            <pc:sldMk cId="999681138" sldId="321"/>
            <ac:spMk id="53" creationId="{43BC60DD-8711-4368-9DDA-C562FEB202C1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12:57:15.389" v="2168" actId="478"/>
          <ac:spMkLst>
            <pc:docMk/>
            <pc:sldMk cId="999681138" sldId="321"/>
            <ac:spMk id="54" creationId="{391B0703-567E-48F3-9A0D-AD1B8C7DCDFD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12:57:15.389" v="2168" actId="478"/>
          <ac:spMkLst>
            <pc:docMk/>
            <pc:sldMk cId="999681138" sldId="321"/>
            <ac:spMk id="55" creationId="{EADB162C-C96B-4FFC-9C84-0AB7E8EF3008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12:57:15.389" v="2168" actId="478"/>
          <ac:spMkLst>
            <pc:docMk/>
            <pc:sldMk cId="999681138" sldId="321"/>
            <ac:spMk id="56" creationId="{FE447EDD-9530-4D94-9BC7-1B72E33210FD}"/>
          </ac:spMkLst>
        </pc:spChg>
        <pc:spChg chg="add del">
          <ac:chgData name="Henninger,Tassilo (HP BioP Mamm) BIB-DE-B" userId="96a94b0b-f313-4c74-95a4-4d9f621660c6" providerId="ADAL" clId="{38F1F2BA-A382-41D6-AD9E-7701CA092359}" dt="2022-05-28T12:53:25.623" v="2140" actId="478"/>
          <ac:spMkLst>
            <pc:docMk/>
            <pc:sldMk cId="999681138" sldId="321"/>
            <ac:spMk id="57" creationId="{79969B0F-0124-46F5-B561-4A583119FC7A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12:57:15.389" v="2168" actId="478"/>
          <ac:spMkLst>
            <pc:docMk/>
            <pc:sldMk cId="999681138" sldId="321"/>
            <ac:spMk id="58" creationId="{494559F2-B45A-4225-9BEA-7486CDCFEE38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12:57:15.389" v="2168" actId="478"/>
          <ac:spMkLst>
            <pc:docMk/>
            <pc:sldMk cId="999681138" sldId="321"/>
            <ac:spMk id="59" creationId="{2C935688-2F6E-42A0-B892-C9A470FCA53C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12:57:15.389" v="2168" actId="478"/>
          <ac:spMkLst>
            <pc:docMk/>
            <pc:sldMk cId="999681138" sldId="321"/>
            <ac:spMk id="60" creationId="{52C7BA24-B7C4-4C88-ABBD-0EEC5A34A7E6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12:57:15.389" v="2168" actId="478"/>
          <ac:spMkLst>
            <pc:docMk/>
            <pc:sldMk cId="999681138" sldId="321"/>
            <ac:spMk id="61" creationId="{962AAF65-51B1-4F7E-9190-2EF29A42E40A}"/>
          </ac:spMkLst>
        </pc:spChg>
        <pc:spChg chg="add mod">
          <ac:chgData name="Henninger,Tassilo (HP BioP Mamm) BIB-DE-B" userId="96a94b0b-f313-4c74-95a4-4d9f621660c6" providerId="ADAL" clId="{38F1F2BA-A382-41D6-AD9E-7701CA092359}" dt="2022-05-28T13:09:42.149" v="2274" actId="1076"/>
          <ac:spMkLst>
            <pc:docMk/>
            <pc:sldMk cId="999681138" sldId="321"/>
            <ac:spMk id="62" creationId="{BC1EDACD-3041-4924-A15F-5C472B82BB65}"/>
          </ac:spMkLst>
        </pc:spChg>
        <pc:picChg chg="mod">
          <ac:chgData name="Henninger,Tassilo (HP BioP Mamm) BIB-DE-B" userId="96a94b0b-f313-4c74-95a4-4d9f621660c6" providerId="ADAL" clId="{38F1F2BA-A382-41D6-AD9E-7701CA092359}" dt="2022-05-28T12:57:09.708" v="2167" actId="1076"/>
          <ac:picMkLst>
            <pc:docMk/>
            <pc:sldMk cId="999681138" sldId="321"/>
            <ac:picMk id="9" creationId="{F76E9813-81D4-41E7-85FE-9030A49B1073}"/>
          </ac:picMkLst>
        </pc:picChg>
        <pc:picChg chg="add del mod">
          <ac:chgData name="Henninger,Tassilo (HP BioP Mamm) BIB-DE-B" userId="96a94b0b-f313-4c74-95a4-4d9f621660c6" providerId="ADAL" clId="{38F1F2BA-A382-41D6-AD9E-7701CA092359}" dt="2022-05-28T12:57:15.389" v="2168" actId="478"/>
          <ac:picMkLst>
            <pc:docMk/>
            <pc:sldMk cId="999681138" sldId="321"/>
            <ac:picMk id="10" creationId="{C37C62A5-CDCB-43D5-9E6C-F2BE7200515C}"/>
          </ac:picMkLst>
        </pc:picChg>
        <pc:picChg chg="add del mod">
          <ac:chgData name="Henninger,Tassilo (HP BioP Mamm) BIB-DE-B" userId="96a94b0b-f313-4c74-95a4-4d9f621660c6" providerId="ADAL" clId="{38F1F2BA-A382-41D6-AD9E-7701CA092359}" dt="2022-05-28T12:57:15.389" v="2168" actId="478"/>
          <ac:picMkLst>
            <pc:docMk/>
            <pc:sldMk cId="999681138" sldId="321"/>
            <ac:picMk id="12" creationId="{F45FD023-2F8D-45A9-98C4-B9E4064D824F}"/>
          </ac:picMkLst>
        </pc:picChg>
        <pc:picChg chg="add del mod">
          <ac:chgData name="Henninger,Tassilo (HP BioP Mamm) BIB-DE-B" userId="96a94b0b-f313-4c74-95a4-4d9f621660c6" providerId="ADAL" clId="{38F1F2BA-A382-41D6-AD9E-7701CA092359}" dt="2022-05-28T12:57:15.389" v="2168" actId="478"/>
          <ac:picMkLst>
            <pc:docMk/>
            <pc:sldMk cId="999681138" sldId="321"/>
            <ac:picMk id="14" creationId="{345FBA42-3D27-497F-98D3-29AD1FD13CFD}"/>
          </ac:picMkLst>
        </pc:picChg>
        <pc:picChg chg="add del mod">
          <ac:chgData name="Henninger,Tassilo (HP BioP Mamm) BIB-DE-B" userId="96a94b0b-f313-4c74-95a4-4d9f621660c6" providerId="ADAL" clId="{38F1F2BA-A382-41D6-AD9E-7701CA092359}" dt="2022-05-28T12:57:15.389" v="2168" actId="478"/>
          <ac:picMkLst>
            <pc:docMk/>
            <pc:sldMk cId="999681138" sldId="321"/>
            <ac:picMk id="16" creationId="{5CD4340B-2413-4D47-BE40-9B856DE44B97}"/>
          </ac:picMkLst>
        </pc:picChg>
        <pc:picChg chg="add del mod">
          <ac:chgData name="Henninger,Tassilo (HP BioP Mamm) BIB-DE-B" userId="96a94b0b-f313-4c74-95a4-4d9f621660c6" providerId="ADAL" clId="{38F1F2BA-A382-41D6-AD9E-7701CA092359}" dt="2022-05-28T12:57:15.389" v="2168" actId="478"/>
          <ac:picMkLst>
            <pc:docMk/>
            <pc:sldMk cId="999681138" sldId="321"/>
            <ac:picMk id="40" creationId="{E32CBC37-7A2D-4B5A-B81F-7556DFD0B90A}"/>
          </ac:picMkLst>
        </pc:picChg>
        <pc:picChg chg="add del mod">
          <ac:chgData name="Henninger,Tassilo (HP BioP Mamm) BIB-DE-B" userId="96a94b0b-f313-4c74-95a4-4d9f621660c6" providerId="ADAL" clId="{38F1F2BA-A382-41D6-AD9E-7701CA092359}" dt="2022-05-28T12:57:15.389" v="2168" actId="478"/>
          <ac:picMkLst>
            <pc:docMk/>
            <pc:sldMk cId="999681138" sldId="321"/>
            <ac:picMk id="42" creationId="{FEC8A5AE-CEFE-4ADB-B4B9-8F6D33069934}"/>
          </ac:picMkLst>
        </pc:picChg>
        <pc:picChg chg="add del mod">
          <ac:chgData name="Henninger,Tassilo (HP BioP Mamm) BIB-DE-B" userId="96a94b0b-f313-4c74-95a4-4d9f621660c6" providerId="ADAL" clId="{38F1F2BA-A382-41D6-AD9E-7701CA092359}" dt="2022-05-28T12:57:15.389" v="2168" actId="478"/>
          <ac:picMkLst>
            <pc:docMk/>
            <pc:sldMk cId="999681138" sldId="321"/>
            <ac:picMk id="44" creationId="{59BF17D7-C72C-460D-B8A9-04F552EED805}"/>
          </ac:picMkLst>
        </pc:picChg>
        <pc:picChg chg="add del mod">
          <ac:chgData name="Henninger,Tassilo (HP BioP Mamm) BIB-DE-B" userId="96a94b0b-f313-4c74-95a4-4d9f621660c6" providerId="ADAL" clId="{38F1F2BA-A382-41D6-AD9E-7701CA092359}" dt="2022-05-28T12:57:15.389" v="2168" actId="478"/>
          <ac:picMkLst>
            <pc:docMk/>
            <pc:sldMk cId="999681138" sldId="321"/>
            <ac:picMk id="46" creationId="{7BD982DE-2599-430E-9D4D-D4C323B2749A}"/>
          </ac:picMkLst>
        </pc:picChg>
        <pc:cxnChg chg="add del mod">
          <ac:chgData name="Henninger,Tassilo (HP BioP Mamm) BIB-DE-B" userId="96a94b0b-f313-4c74-95a4-4d9f621660c6" providerId="ADAL" clId="{38F1F2BA-A382-41D6-AD9E-7701CA092359}" dt="2022-05-28T12:57:15.389" v="2168" actId="478"/>
          <ac:cxnSpMkLst>
            <pc:docMk/>
            <pc:sldMk cId="999681138" sldId="321"/>
            <ac:cxnSpMk id="30" creationId="{D082DAFE-F7CC-47B9-8708-9882CF081D5A}"/>
          </ac:cxnSpMkLst>
        </pc:cxnChg>
        <pc:cxnChg chg="add del mod">
          <ac:chgData name="Henninger,Tassilo (HP BioP Mamm) BIB-DE-B" userId="96a94b0b-f313-4c74-95a4-4d9f621660c6" providerId="ADAL" clId="{38F1F2BA-A382-41D6-AD9E-7701CA092359}" dt="2022-05-28T12:57:15.389" v="2168" actId="478"/>
          <ac:cxnSpMkLst>
            <pc:docMk/>
            <pc:sldMk cId="999681138" sldId="321"/>
            <ac:cxnSpMk id="31" creationId="{DB6FBC86-B67F-4C7F-B204-3A9C57777A22}"/>
          </ac:cxnSpMkLst>
        </pc:cxnChg>
        <pc:cxnChg chg="add del mod">
          <ac:chgData name="Henninger,Tassilo (HP BioP Mamm) BIB-DE-B" userId="96a94b0b-f313-4c74-95a4-4d9f621660c6" providerId="ADAL" clId="{38F1F2BA-A382-41D6-AD9E-7701CA092359}" dt="2022-05-28T12:47:17.313" v="2061" actId="478"/>
          <ac:cxnSpMkLst>
            <pc:docMk/>
            <pc:sldMk cId="999681138" sldId="321"/>
            <ac:cxnSpMk id="34" creationId="{5EABC165-8D02-4D08-B6A5-DE1F7352853B}"/>
          </ac:cxnSpMkLst>
        </pc:cxnChg>
      </pc:sldChg>
      <pc:sldChg chg="del">
        <pc:chgData name="Henninger,Tassilo (HP BioP Mamm) BIB-DE-B" userId="96a94b0b-f313-4c74-95a4-4d9f621660c6" providerId="ADAL" clId="{38F1F2BA-A382-41D6-AD9E-7701CA092359}" dt="2022-05-28T13:15:50.930" v="2389" actId="47"/>
        <pc:sldMkLst>
          <pc:docMk/>
          <pc:sldMk cId="1614949007" sldId="322"/>
        </pc:sldMkLst>
      </pc:sldChg>
      <pc:sldChg chg="del">
        <pc:chgData name="Henninger,Tassilo (HP BioP Mamm) BIB-DE-B" userId="96a94b0b-f313-4c74-95a4-4d9f621660c6" providerId="ADAL" clId="{38F1F2BA-A382-41D6-AD9E-7701CA092359}" dt="2022-05-28T12:43:01.270" v="1986" actId="47"/>
        <pc:sldMkLst>
          <pc:docMk/>
          <pc:sldMk cId="612328303" sldId="323"/>
        </pc:sldMkLst>
      </pc:sldChg>
      <pc:sldChg chg="addSp delSp modSp new mod modNotesTx">
        <pc:chgData name="Henninger,Tassilo (HP BioP Mamm) BIB-DE-B" userId="96a94b0b-f313-4c74-95a4-4d9f621660c6" providerId="ADAL" clId="{38F1F2BA-A382-41D6-AD9E-7701CA092359}" dt="2022-06-01T18:23:27.997" v="3038" actId="20577"/>
        <pc:sldMkLst>
          <pc:docMk/>
          <pc:sldMk cId="527050071" sldId="324"/>
        </pc:sldMkLst>
        <pc:spChg chg="mod">
          <ac:chgData name="Henninger,Tassilo (HP BioP Mamm) BIB-DE-B" userId="96a94b0b-f313-4c74-95a4-4d9f621660c6" providerId="ADAL" clId="{38F1F2BA-A382-41D6-AD9E-7701CA092359}" dt="2022-05-28T13:59:39.631" v="2683" actId="20577"/>
          <ac:spMkLst>
            <pc:docMk/>
            <pc:sldMk cId="527050071" sldId="324"/>
            <ac:spMk id="2" creationId="{93C8FFD7-28D8-4C87-BDB8-3207D65BADE9}"/>
          </ac:spMkLst>
        </pc:spChg>
        <pc:spChg chg="mod">
          <ac:chgData name="Henninger,Tassilo (HP BioP Mamm) BIB-DE-B" userId="96a94b0b-f313-4c74-95a4-4d9f621660c6" providerId="ADAL" clId="{38F1F2BA-A382-41D6-AD9E-7701CA092359}" dt="2022-05-28T13:25:41.574" v="2480" actId="21"/>
          <ac:spMkLst>
            <pc:docMk/>
            <pc:sldMk cId="527050071" sldId="324"/>
            <ac:spMk id="3" creationId="{4FAEC04A-9931-4F13-A55B-AE5F8127D888}"/>
          </ac:spMkLst>
        </pc:spChg>
        <pc:spChg chg="mod">
          <ac:chgData name="Henninger,Tassilo (HP BioP Mamm) BIB-DE-B" userId="96a94b0b-f313-4c74-95a4-4d9f621660c6" providerId="ADAL" clId="{38F1F2BA-A382-41D6-AD9E-7701CA092359}" dt="2022-05-28T14:44:07.206" v="2806"/>
          <ac:spMkLst>
            <pc:docMk/>
            <pc:sldMk cId="527050071" sldId="324"/>
            <ac:spMk id="4" creationId="{A7588CE7-3784-4CDE-8471-5933D5EC758D}"/>
          </ac:spMkLst>
        </pc:spChg>
        <pc:spChg chg="mod">
          <ac:chgData name="Henninger,Tassilo (HP BioP Mamm) BIB-DE-B" userId="96a94b0b-f313-4c74-95a4-4d9f621660c6" providerId="ADAL" clId="{38F1F2BA-A382-41D6-AD9E-7701CA092359}" dt="2022-05-28T14:43:19.531" v="2778"/>
          <ac:spMkLst>
            <pc:docMk/>
            <pc:sldMk cId="527050071" sldId="324"/>
            <ac:spMk id="5" creationId="{6264D274-CEA0-48ED-A217-9EBA5DB2B517}"/>
          </ac:spMkLst>
        </pc:spChg>
        <pc:spChg chg="del">
          <ac:chgData name="Henninger,Tassilo (HP BioP Mamm) BIB-DE-B" userId="96a94b0b-f313-4c74-95a4-4d9f621660c6" providerId="ADAL" clId="{38F1F2BA-A382-41D6-AD9E-7701CA092359}" dt="2022-05-28T13:26:41.025" v="2495" actId="478"/>
          <ac:spMkLst>
            <pc:docMk/>
            <pc:sldMk cId="527050071" sldId="324"/>
            <ac:spMk id="7" creationId="{ACD32053-B1F3-4ABA-A3C9-E306AD15E522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13:29:42.316" v="2504" actId="478"/>
          <ac:spMkLst>
            <pc:docMk/>
            <pc:sldMk cId="527050071" sldId="324"/>
            <ac:spMk id="8" creationId="{2270D8C1-EB82-444D-937F-61EEFFAED42F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13:26:36.372" v="2493"/>
          <ac:spMkLst>
            <pc:docMk/>
            <pc:sldMk cId="527050071" sldId="324"/>
            <ac:spMk id="11" creationId="{23BB0C39-26CA-48B1-9691-DA3E77FBFE5D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13:26:36.372" v="2491" actId="478"/>
          <ac:spMkLst>
            <pc:docMk/>
            <pc:sldMk cId="527050071" sldId="324"/>
            <ac:spMk id="12" creationId="{D6318087-1E6C-4F7F-8E84-87C48E8FC19C}"/>
          </ac:spMkLst>
        </pc:spChg>
        <pc:spChg chg="add mod">
          <ac:chgData name="Henninger,Tassilo (HP BioP Mamm) BIB-DE-B" userId="96a94b0b-f313-4c74-95a4-4d9f621660c6" providerId="ADAL" clId="{38F1F2BA-A382-41D6-AD9E-7701CA092359}" dt="2022-05-28T13:34:11.570" v="2543" actId="164"/>
          <ac:spMkLst>
            <pc:docMk/>
            <pc:sldMk cId="527050071" sldId="324"/>
            <ac:spMk id="15" creationId="{742D1C00-28BA-4AA6-AA2F-6DAB457B3080}"/>
          </ac:spMkLst>
        </pc:spChg>
        <pc:spChg chg="add mod">
          <ac:chgData name="Henninger,Tassilo (HP BioP Mamm) BIB-DE-B" userId="96a94b0b-f313-4c74-95a4-4d9f621660c6" providerId="ADAL" clId="{38F1F2BA-A382-41D6-AD9E-7701CA092359}" dt="2022-05-28T13:34:29.761" v="2553" actId="1037"/>
          <ac:spMkLst>
            <pc:docMk/>
            <pc:sldMk cId="527050071" sldId="324"/>
            <ac:spMk id="17" creationId="{E79B6E8E-CA9C-4C65-BBC4-250581C225D7}"/>
          </ac:spMkLst>
        </pc:spChg>
        <pc:grpChg chg="add mod">
          <ac:chgData name="Henninger,Tassilo (HP BioP Mamm) BIB-DE-B" userId="96a94b0b-f313-4c74-95a4-4d9f621660c6" providerId="ADAL" clId="{38F1F2BA-A382-41D6-AD9E-7701CA092359}" dt="2022-05-28T13:34:19.552" v="2548" actId="1076"/>
          <ac:grpSpMkLst>
            <pc:docMk/>
            <pc:sldMk cId="527050071" sldId="324"/>
            <ac:grpSpMk id="16" creationId="{3A6FC6B4-5578-4D78-9014-BD2465523504}"/>
          </ac:grpSpMkLst>
        </pc:grpChg>
        <pc:picChg chg="add mod">
          <ac:chgData name="Henninger,Tassilo (HP BioP Mamm) BIB-DE-B" userId="96a94b0b-f313-4c74-95a4-4d9f621660c6" providerId="ADAL" clId="{38F1F2BA-A382-41D6-AD9E-7701CA092359}" dt="2022-05-28T13:28:59.218" v="2501" actId="1076"/>
          <ac:picMkLst>
            <pc:docMk/>
            <pc:sldMk cId="527050071" sldId="324"/>
            <ac:picMk id="9" creationId="{F83459D1-1569-4D60-9061-0FA9EA58B09D}"/>
          </ac:picMkLst>
        </pc:picChg>
        <pc:picChg chg="add mod">
          <ac:chgData name="Henninger,Tassilo (HP BioP Mamm) BIB-DE-B" userId="96a94b0b-f313-4c74-95a4-4d9f621660c6" providerId="ADAL" clId="{38F1F2BA-A382-41D6-AD9E-7701CA092359}" dt="2022-05-28T13:34:11.570" v="2543" actId="164"/>
          <ac:picMkLst>
            <pc:docMk/>
            <pc:sldMk cId="527050071" sldId="324"/>
            <ac:picMk id="13" creationId="{163C058E-F36C-442F-BC0D-B6F751772433}"/>
          </ac:picMkLst>
        </pc:picChg>
        <pc:picChg chg="add mod">
          <ac:chgData name="Henninger,Tassilo (HP BioP Mamm) BIB-DE-B" userId="96a94b0b-f313-4c74-95a4-4d9f621660c6" providerId="ADAL" clId="{38F1F2BA-A382-41D6-AD9E-7701CA092359}" dt="2022-05-28T13:30:10.110" v="2511" actId="1076"/>
          <ac:picMkLst>
            <pc:docMk/>
            <pc:sldMk cId="527050071" sldId="324"/>
            <ac:picMk id="14" creationId="{1A3AA712-E102-4894-B054-34203D0B080D}"/>
          </ac:picMkLst>
        </pc:picChg>
      </pc:sldChg>
      <pc:sldChg chg="addSp delSp modSp new mod">
        <pc:chgData name="Henninger,Tassilo (HP BioP Mamm) BIB-DE-B" userId="96a94b0b-f313-4c74-95a4-4d9f621660c6" providerId="ADAL" clId="{38F1F2BA-A382-41D6-AD9E-7701CA092359}" dt="2022-05-28T14:44:09.862" v="2807"/>
        <pc:sldMkLst>
          <pc:docMk/>
          <pc:sldMk cId="1981021096" sldId="325"/>
        </pc:sldMkLst>
        <pc:spChg chg="mod">
          <ac:chgData name="Henninger,Tassilo (HP BioP Mamm) BIB-DE-B" userId="96a94b0b-f313-4c74-95a4-4d9f621660c6" providerId="ADAL" clId="{38F1F2BA-A382-41D6-AD9E-7701CA092359}" dt="2022-05-28T13:59:44.058" v="2684" actId="20577"/>
          <ac:spMkLst>
            <pc:docMk/>
            <pc:sldMk cId="1981021096" sldId="325"/>
            <ac:spMk id="2" creationId="{8D066148-5107-4CEB-A3C7-9CFF7C8A3CD5}"/>
          </ac:spMkLst>
        </pc:spChg>
        <pc:spChg chg="del">
          <ac:chgData name="Henninger,Tassilo (HP BioP Mamm) BIB-DE-B" userId="96a94b0b-f313-4c74-95a4-4d9f621660c6" providerId="ADAL" clId="{38F1F2BA-A382-41D6-AD9E-7701CA092359}" dt="2022-05-28T13:29:56.174" v="2507" actId="478"/>
          <ac:spMkLst>
            <pc:docMk/>
            <pc:sldMk cId="1981021096" sldId="325"/>
            <ac:spMk id="3" creationId="{4AADC2EF-2022-4373-9DF3-EA57A8AB66F1}"/>
          </ac:spMkLst>
        </pc:spChg>
        <pc:spChg chg="mod">
          <ac:chgData name="Henninger,Tassilo (HP BioP Mamm) BIB-DE-B" userId="96a94b0b-f313-4c74-95a4-4d9f621660c6" providerId="ADAL" clId="{38F1F2BA-A382-41D6-AD9E-7701CA092359}" dt="2022-05-28T14:44:09.862" v="2807"/>
          <ac:spMkLst>
            <pc:docMk/>
            <pc:sldMk cId="1981021096" sldId="325"/>
            <ac:spMk id="4" creationId="{FFF3CB05-5D3D-4674-87C6-CE0849FE997D}"/>
          </ac:spMkLst>
        </pc:spChg>
        <pc:spChg chg="mod">
          <ac:chgData name="Henninger,Tassilo (HP BioP Mamm) BIB-DE-B" userId="96a94b0b-f313-4c74-95a4-4d9f621660c6" providerId="ADAL" clId="{38F1F2BA-A382-41D6-AD9E-7701CA092359}" dt="2022-05-28T14:43:22.491" v="2779"/>
          <ac:spMkLst>
            <pc:docMk/>
            <pc:sldMk cId="1981021096" sldId="325"/>
            <ac:spMk id="5" creationId="{D7DD2973-C968-4C66-B1D6-E073B061BD42}"/>
          </ac:spMkLst>
        </pc:spChg>
        <pc:picChg chg="add mod">
          <ac:chgData name="Henninger,Tassilo (HP BioP Mamm) BIB-DE-B" userId="96a94b0b-f313-4c74-95a4-4d9f621660c6" providerId="ADAL" clId="{38F1F2BA-A382-41D6-AD9E-7701CA092359}" dt="2022-05-28T13:29:57.739" v="2508" actId="1076"/>
          <ac:picMkLst>
            <pc:docMk/>
            <pc:sldMk cId="1981021096" sldId="325"/>
            <ac:picMk id="9" creationId="{CD059181-035F-48C3-9A10-AA895ACC23AA}"/>
          </ac:picMkLst>
        </pc:picChg>
      </pc:sldChg>
      <pc:sldChg chg="addSp delSp modSp new mod modNotesTx">
        <pc:chgData name="Henninger,Tassilo (HP BioP Mamm) BIB-DE-B" userId="96a94b0b-f313-4c74-95a4-4d9f621660c6" providerId="ADAL" clId="{38F1F2BA-A382-41D6-AD9E-7701CA092359}" dt="2022-05-28T14:44:12.449" v="2808"/>
        <pc:sldMkLst>
          <pc:docMk/>
          <pc:sldMk cId="4047890225" sldId="326"/>
        </pc:sldMkLst>
        <pc:spChg chg="mod">
          <ac:chgData name="Henninger,Tassilo (HP BioP Mamm) BIB-DE-B" userId="96a94b0b-f313-4c74-95a4-4d9f621660c6" providerId="ADAL" clId="{38F1F2BA-A382-41D6-AD9E-7701CA092359}" dt="2022-05-28T13:59:47.964" v="2685" actId="20577"/>
          <ac:spMkLst>
            <pc:docMk/>
            <pc:sldMk cId="4047890225" sldId="326"/>
            <ac:spMk id="2" creationId="{C1C6BE42-FA6B-4E10-A0A7-A75F100D9CDB}"/>
          </ac:spMkLst>
        </pc:spChg>
        <pc:spChg chg="mod">
          <ac:chgData name="Henninger,Tassilo (HP BioP Mamm) BIB-DE-B" userId="96a94b0b-f313-4c74-95a4-4d9f621660c6" providerId="ADAL" clId="{38F1F2BA-A382-41D6-AD9E-7701CA092359}" dt="2022-05-28T13:54:08.696" v="2670" actId="21"/>
          <ac:spMkLst>
            <pc:docMk/>
            <pc:sldMk cId="4047890225" sldId="326"/>
            <ac:spMk id="3" creationId="{31425C57-FA01-412E-A244-78819E07AFF5}"/>
          </ac:spMkLst>
        </pc:spChg>
        <pc:spChg chg="mod">
          <ac:chgData name="Henninger,Tassilo (HP BioP Mamm) BIB-DE-B" userId="96a94b0b-f313-4c74-95a4-4d9f621660c6" providerId="ADAL" clId="{38F1F2BA-A382-41D6-AD9E-7701CA092359}" dt="2022-05-28T14:44:12.449" v="2808"/>
          <ac:spMkLst>
            <pc:docMk/>
            <pc:sldMk cId="4047890225" sldId="326"/>
            <ac:spMk id="4" creationId="{3971EAFE-883A-438D-B5D2-EA7CBFB2AA52}"/>
          </ac:spMkLst>
        </pc:spChg>
        <pc:spChg chg="mod">
          <ac:chgData name="Henninger,Tassilo (HP BioP Mamm) BIB-DE-B" userId="96a94b0b-f313-4c74-95a4-4d9f621660c6" providerId="ADAL" clId="{38F1F2BA-A382-41D6-AD9E-7701CA092359}" dt="2022-05-28T14:43:25.506" v="2780"/>
          <ac:spMkLst>
            <pc:docMk/>
            <pc:sldMk cId="4047890225" sldId="326"/>
            <ac:spMk id="5" creationId="{A7C5F55D-D289-4A56-95F7-6FFC6FC375EC}"/>
          </ac:spMkLst>
        </pc:spChg>
        <pc:spChg chg="del">
          <ac:chgData name="Henninger,Tassilo (HP BioP Mamm) BIB-DE-B" userId="96a94b0b-f313-4c74-95a4-4d9f621660c6" providerId="ADAL" clId="{38F1F2BA-A382-41D6-AD9E-7701CA092359}" dt="2022-05-28T13:54:18.824" v="2673" actId="478"/>
          <ac:spMkLst>
            <pc:docMk/>
            <pc:sldMk cId="4047890225" sldId="326"/>
            <ac:spMk id="7" creationId="{52C3207E-29B1-45F0-8B2E-8D4B07751131}"/>
          </ac:spMkLst>
        </pc:spChg>
        <pc:spChg chg="add mod">
          <ac:chgData name="Henninger,Tassilo (HP BioP Mamm) BIB-DE-B" userId="96a94b0b-f313-4c74-95a4-4d9f621660c6" providerId="ADAL" clId="{38F1F2BA-A382-41D6-AD9E-7701CA092359}" dt="2022-05-28T13:51:33.403" v="2625" actId="6549"/>
          <ac:spMkLst>
            <pc:docMk/>
            <pc:sldMk cId="4047890225" sldId="326"/>
            <ac:spMk id="12" creationId="{50708BD1-194B-4595-A247-9BB31BC45BFA}"/>
          </ac:spMkLst>
        </pc:spChg>
        <pc:spChg chg="add mod">
          <ac:chgData name="Henninger,Tassilo (HP BioP Mamm) BIB-DE-B" userId="96a94b0b-f313-4c74-95a4-4d9f621660c6" providerId="ADAL" clId="{38F1F2BA-A382-41D6-AD9E-7701CA092359}" dt="2022-05-28T13:54:13.715" v="2672" actId="1076"/>
          <ac:spMkLst>
            <pc:docMk/>
            <pc:sldMk cId="4047890225" sldId="326"/>
            <ac:spMk id="16" creationId="{871893C8-303A-4769-8990-87D513B8304D}"/>
          </ac:spMkLst>
        </pc:spChg>
        <pc:picChg chg="add mod">
          <ac:chgData name="Henninger,Tassilo (HP BioP Mamm) BIB-DE-B" userId="96a94b0b-f313-4c74-95a4-4d9f621660c6" providerId="ADAL" clId="{38F1F2BA-A382-41D6-AD9E-7701CA092359}" dt="2022-05-28T13:54:04.079" v="2668" actId="1076"/>
          <ac:picMkLst>
            <pc:docMk/>
            <pc:sldMk cId="4047890225" sldId="326"/>
            <ac:picMk id="9" creationId="{A47A7713-979F-4671-83D9-C3A0C4318229}"/>
          </ac:picMkLst>
        </pc:picChg>
        <pc:picChg chg="add mod">
          <ac:chgData name="Henninger,Tassilo (HP BioP Mamm) BIB-DE-B" userId="96a94b0b-f313-4c74-95a4-4d9f621660c6" providerId="ADAL" clId="{38F1F2BA-A382-41D6-AD9E-7701CA092359}" dt="2022-05-28T13:54:06.243" v="2669" actId="1076"/>
          <ac:picMkLst>
            <pc:docMk/>
            <pc:sldMk cId="4047890225" sldId="326"/>
            <ac:picMk id="11" creationId="{1F33CF53-D1A0-42DB-B5FF-303B8DE062C5}"/>
          </ac:picMkLst>
        </pc:picChg>
        <pc:picChg chg="add mod">
          <ac:chgData name="Henninger,Tassilo (HP BioP Mamm) BIB-DE-B" userId="96a94b0b-f313-4c74-95a4-4d9f621660c6" providerId="ADAL" clId="{38F1F2BA-A382-41D6-AD9E-7701CA092359}" dt="2022-05-28T13:50:48.188" v="2587" actId="1076"/>
          <ac:picMkLst>
            <pc:docMk/>
            <pc:sldMk cId="4047890225" sldId="326"/>
            <ac:picMk id="13" creationId="{D3FA5E85-6B57-424F-8F8C-F3E3BA268A31}"/>
          </ac:picMkLst>
        </pc:picChg>
        <pc:picChg chg="add mod">
          <ac:chgData name="Henninger,Tassilo (HP BioP Mamm) BIB-DE-B" userId="96a94b0b-f313-4c74-95a4-4d9f621660c6" providerId="ADAL" clId="{38F1F2BA-A382-41D6-AD9E-7701CA092359}" dt="2022-05-28T13:53:24.086" v="2639" actId="1076"/>
          <ac:picMkLst>
            <pc:docMk/>
            <pc:sldMk cId="4047890225" sldId="326"/>
            <ac:picMk id="14" creationId="{05124EA2-BEB9-47AD-A5E0-566FEAA83933}"/>
          </ac:picMkLst>
        </pc:picChg>
      </pc:sldChg>
      <pc:sldChg chg="modSp new del mod">
        <pc:chgData name="Henninger,Tassilo (HP BioP Mamm) BIB-DE-B" userId="96a94b0b-f313-4c74-95a4-4d9f621660c6" providerId="ADAL" clId="{38F1F2BA-A382-41D6-AD9E-7701CA092359}" dt="2022-05-28T09:21:31.823" v="793" actId="47"/>
        <pc:sldMkLst>
          <pc:docMk/>
          <pc:sldMk cId="925809131" sldId="327"/>
        </pc:sldMkLst>
        <pc:spChg chg="mod">
          <ac:chgData name="Henninger,Tassilo (HP BioP Mamm) BIB-DE-B" userId="96a94b0b-f313-4c74-95a4-4d9f621660c6" providerId="ADAL" clId="{38F1F2BA-A382-41D6-AD9E-7701CA092359}" dt="2022-05-28T09:19:30.094" v="782" actId="21"/>
          <ac:spMkLst>
            <pc:docMk/>
            <pc:sldMk cId="925809131" sldId="327"/>
            <ac:spMk id="3" creationId="{7F11103A-C09C-48BD-96BE-379AD28B88AA}"/>
          </ac:spMkLst>
        </pc:spChg>
      </pc:sldChg>
      <pc:sldChg chg="modSp new del mod">
        <pc:chgData name="Henninger,Tassilo (HP BioP Mamm) BIB-DE-B" userId="96a94b0b-f313-4c74-95a4-4d9f621660c6" providerId="ADAL" clId="{38F1F2BA-A382-41D6-AD9E-7701CA092359}" dt="2022-05-28T15:26:37.848" v="2946" actId="47"/>
        <pc:sldMkLst>
          <pc:docMk/>
          <pc:sldMk cId="2043651676" sldId="328"/>
        </pc:sldMkLst>
        <pc:spChg chg="mod">
          <ac:chgData name="Henninger,Tassilo (HP BioP Mamm) BIB-DE-B" userId="96a94b0b-f313-4c74-95a4-4d9f621660c6" providerId="ADAL" clId="{38F1F2BA-A382-41D6-AD9E-7701CA092359}" dt="2022-05-26T15:06:01.737" v="226" actId="20577"/>
          <ac:spMkLst>
            <pc:docMk/>
            <pc:sldMk cId="2043651676" sldId="328"/>
            <ac:spMk id="2" creationId="{65B2EA0E-4086-4851-8CA8-3461346B58A0}"/>
          </ac:spMkLst>
        </pc:spChg>
        <pc:spChg chg="mod">
          <ac:chgData name="Henninger,Tassilo (HP BioP Mamm) BIB-DE-B" userId="96a94b0b-f313-4c74-95a4-4d9f621660c6" providerId="ADAL" clId="{38F1F2BA-A382-41D6-AD9E-7701CA092359}" dt="2022-05-28T15:26:36.156" v="2945" actId="6549"/>
          <ac:spMkLst>
            <pc:docMk/>
            <pc:sldMk cId="2043651676" sldId="328"/>
            <ac:spMk id="3" creationId="{9B31DDE6-141A-4E97-B7E2-846283312F0F}"/>
          </ac:spMkLst>
        </pc:spChg>
      </pc:sldChg>
      <pc:sldChg chg="add del modNotesTx">
        <pc:chgData name="Henninger,Tassilo (HP BioP Mamm) BIB-DE-B" userId="96a94b0b-f313-4c74-95a4-4d9f621660c6" providerId="ADAL" clId="{38F1F2BA-A382-41D6-AD9E-7701CA092359}" dt="2022-05-28T13:01:20.387" v="2201" actId="47"/>
        <pc:sldMkLst>
          <pc:docMk/>
          <pc:sldMk cId="3671038872" sldId="329"/>
        </pc:sldMkLst>
      </pc:sldChg>
      <pc:sldChg chg="addSp delSp modSp add mod modNotesTx">
        <pc:chgData name="Henninger,Tassilo (HP BioP Mamm) BIB-DE-B" userId="96a94b0b-f313-4c74-95a4-4d9f621660c6" providerId="ADAL" clId="{38F1F2BA-A382-41D6-AD9E-7701CA092359}" dt="2022-06-01T18:16:50.250" v="3025"/>
        <pc:sldMkLst>
          <pc:docMk/>
          <pc:sldMk cId="317859437" sldId="330"/>
        </pc:sldMkLst>
        <pc:spChg chg="mod">
          <ac:chgData name="Henninger,Tassilo (HP BioP Mamm) BIB-DE-B" userId="96a94b0b-f313-4c74-95a4-4d9f621660c6" providerId="ADAL" clId="{38F1F2BA-A382-41D6-AD9E-7701CA092359}" dt="2022-05-28T14:44:03.483" v="2805"/>
          <ac:spMkLst>
            <pc:docMk/>
            <pc:sldMk cId="317859437" sldId="330"/>
            <ac:spMk id="4" creationId="{7F3497C1-FA8C-4D67-8CCD-E44595369D8D}"/>
          </ac:spMkLst>
        </pc:spChg>
        <pc:spChg chg="mod">
          <ac:chgData name="Henninger,Tassilo (HP BioP Mamm) BIB-DE-B" userId="96a94b0b-f313-4c74-95a4-4d9f621660c6" providerId="ADAL" clId="{38F1F2BA-A382-41D6-AD9E-7701CA092359}" dt="2022-05-28T14:43:11.347" v="2777"/>
          <ac:spMkLst>
            <pc:docMk/>
            <pc:sldMk cId="317859437" sldId="330"/>
            <ac:spMk id="5" creationId="{A00FE5E2-4306-40C9-8360-405FF63F7E98}"/>
          </ac:spMkLst>
        </pc:spChg>
        <pc:spChg chg="mod">
          <ac:chgData name="Henninger,Tassilo (HP BioP Mamm) BIB-DE-B" userId="96a94b0b-f313-4c74-95a4-4d9f621660c6" providerId="ADAL" clId="{38F1F2BA-A382-41D6-AD9E-7701CA092359}" dt="2022-05-28T12:59:38.837" v="2183"/>
          <ac:spMkLst>
            <pc:docMk/>
            <pc:sldMk cId="317859437" sldId="330"/>
            <ac:spMk id="17" creationId="{0809E118-4EC2-4206-9B04-CEBF0792378C}"/>
          </ac:spMkLst>
        </pc:spChg>
        <pc:spChg chg="mod">
          <ac:chgData name="Henninger,Tassilo (HP BioP Mamm) BIB-DE-B" userId="96a94b0b-f313-4c74-95a4-4d9f621660c6" providerId="ADAL" clId="{38F1F2BA-A382-41D6-AD9E-7701CA092359}" dt="2022-05-28T13:06:19.643" v="2234" actId="20577"/>
          <ac:spMkLst>
            <pc:docMk/>
            <pc:sldMk cId="317859437" sldId="330"/>
            <ac:spMk id="21" creationId="{B81E9C0B-98DA-497B-8258-1955D2E9A879}"/>
          </ac:spMkLst>
        </pc:spChg>
        <pc:spChg chg="mod">
          <ac:chgData name="Henninger,Tassilo (HP BioP Mamm) BIB-DE-B" userId="96a94b0b-f313-4c74-95a4-4d9f621660c6" providerId="ADAL" clId="{38F1F2BA-A382-41D6-AD9E-7701CA092359}" dt="2022-05-28T13:05:31.727" v="2225" actId="208"/>
          <ac:spMkLst>
            <pc:docMk/>
            <pc:sldMk cId="317859437" sldId="330"/>
            <ac:spMk id="24" creationId="{83B134A2-C803-48B7-8D21-EF5E4D4A8908}"/>
          </ac:spMkLst>
        </pc:spChg>
        <pc:spChg chg="mod">
          <ac:chgData name="Henninger,Tassilo (HP BioP Mamm) BIB-DE-B" userId="96a94b0b-f313-4c74-95a4-4d9f621660c6" providerId="ADAL" clId="{38F1F2BA-A382-41D6-AD9E-7701CA092359}" dt="2022-05-28T13:05:37.867" v="2226" actId="208"/>
          <ac:spMkLst>
            <pc:docMk/>
            <pc:sldMk cId="317859437" sldId="330"/>
            <ac:spMk id="26" creationId="{723A5122-7893-4386-A518-C9127BFAABCE}"/>
          </ac:spMkLst>
        </pc:spChg>
        <pc:spChg chg="mod">
          <ac:chgData name="Henninger,Tassilo (HP BioP Mamm) BIB-DE-B" userId="96a94b0b-f313-4c74-95a4-4d9f621660c6" providerId="ADAL" clId="{38F1F2BA-A382-41D6-AD9E-7701CA092359}" dt="2022-05-28T13:05:23.279" v="2223" actId="208"/>
          <ac:spMkLst>
            <pc:docMk/>
            <pc:sldMk cId="317859437" sldId="330"/>
            <ac:spMk id="37" creationId="{F7D2BE52-5AD1-43F2-93B6-84F137017D42}"/>
          </ac:spMkLst>
        </pc:spChg>
        <pc:spChg chg="mod">
          <ac:chgData name="Henninger,Tassilo (HP BioP Mamm) BIB-DE-B" userId="96a94b0b-f313-4c74-95a4-4d9f621660c6" providerId="ADAL" clId="{38F1F2BA-A382-41D6-AD9E-7701CA092359}" dt="2022-05-28T13:05:27.237" v="2224" actId="208"/>
          <ac:spMkLst>
            <pc:docMk/>
            <pc:sldMk cId="317859437" sldId="330"/>
            <ac:spMk id="38" creationId="{23698FBC-703F-4D7E-9FB6-961A6F392F60}"/>
          </ac:spMkLst>
        </pc:spChg>
        <pc:spChg chg="add del">
          <ac:chgData name="Henninger,Tassilo (HP BioP Mamm) BIB-DE-B" userId="96a94b0b-f313-4c74-95a4-4d9f621660c6" providerId="ADAL" clId="{38F1F2BA-A382-41D6-AD9E-7701CA092359}" dt="2022-05-28T12:59:34.482" v="2181" actId="22"/>
          <ac:spMkLst>
            <pc:docMk/>
            <pc:sldMk cId="317859437" sldId="330"/>
            <ac:spMk id="45" creationId="{F35975F6-5DE9-4913-BBCA-12C5C6608916}"/>
          </ac:spMkLst>
        </pc:spChg>
        <pc:spChg chg="mod">
          <ac:chgData name="Henninger,Tassilo (HP BioP Mamm) BIB-DE-B" userId="96a94b0b-f313-4c74-95a4-4d9f621660c6" providerId="ADAL" clId="{38F1F2BA-A382-41D6-AD9E-7701CA092359}" dt="2022-05-28T13:05:57.194" v="2229" actId="208"/>
          <ac:spMkLst>
            <pc:docMk/>
            <pc:sldMk cId="317859437" sldId="330"/>
            <ac:spMk id="47" creationId="{169152C9-2D81-4E71-9D53-2DF7C8EEA689}"/>
          </ac:spMkLst>
        </pc:spChg>
        <pc:spChg chg="mod">
          <ac:chgData name="Henninger,Tassilo (HP BioP Mamm) BIB-DE-B" userId="96a94b0b-f313-4c74-95a4-4d9f621660c6" providerId="ADAL" clId="{38F1F2BA-A382-41D6-AD9E-7701CA092359}" dt="2022-05-28T13:06:00.942" v="2230" actId="208"/>
          <ac:spMkLst>
            <pc:docMk/>
            <pc:sldMk cId="317859437" sldId="330"/>
            <ac:spMk id="48" creationId="{B337A489-82B1-4B17-BAE0-B33CE1963430}"/>
          </ac:spMkLst>
        </pc:spChg>
        <pc:spChg chg="mod">
          <ac:chgData name="Henninger,Tassilo (HP BioP Mamm) BIB-DE-B" userId="96a94b0b-f313-4c74-95a4-4d9f621660c6" providerId="ADAL" clId="{38F1F2BA-A382-41D6-AD9E-7701CA092359}" dt="2022-05-28T13:05:42.365" v="2227" actId="208"/>
          <ac:spMkLst>
            <pc:docMk/>
            <pc:sldMk cId="317859437" sldId="330"/>
            <ac:spMk id="51" creationId="{9E3CF39B-21D5-49C3-8189-0AAADE6BE551}"/>
          </ac:spMkLst>
        </pc:spChg>
        <pc:spChg chg="mod">
          <ac:chgData name="Henninger,Tassilo (HP BioP Mamm) BIB-DE-B" userId="96a94b0b-f313-4c74-95a4-4d9f621660c6" providerId="ADAL" clId="{38F1F2BA-A382-41D6-AD9E-7701CA092359}" dt="2022-05-28T13:05:51.609" v="2228" actId="208"/>
          <ac:spMkLst>
            <pc:docMk/>
            <pc:sldMk cId="317859437" sldId="330"/>
            <ac:spMk id="52" creationId="{FBDED4DF-0FBB-450C-8B7E-55F9400DAEBB}"/>
          </ac:spMkLst>
        </pc:spChg>
        <pc:spChg chg="add mod">
          <ac:chgData name="Henninger,Tassilo (HP BioP Mamm) BIB-DE-B" userId="96a94b0b-f313-4c74-95a4-4d9f621660c6" providerId="ADAL" clId="{38F1F2BA-A382-41D6-AD9E-7701CA092359}" dt="2022-05-28T13:04:27.796" v="2221" actId="1076"/>
          <ac:spMkLst>
            <pc:docMk/>
            <pc:sldMk cId="317859437" sldId="330"/>
            <ac:spMk id="57" creationId="{0FFA78BA-0879-40C9-A3F6-4351D021633A}"/>
          </ac:spMkLst>
        </pc:spChg>
        <pc:spChg chg="mod">
          <ac:chgData name="Henninger,Tassilo (HP BioP Mamm) BIB-DE-B" userId="96a94b0b-f313-4c74-95a4-4d9f621660c6" providerId="ADAL" clId="{38F1F2BA-A382-41D6-AD9E-7701CA092359}" dt="2022-05-28T13:03:38.116" v="2213" actId="1076"/>
          <ac:spMkLst>
            <pc:docMk/>
            <pc:sldMk cId="317859437" sldId="330"/>
            <ac:spMk id="58" creationId="{494559F2-B45A-4225-9BEA-7486CDCFEE38}"/>
          </ac:spMkLst>
        </pc:spChg>
        <pc:spChg chg="mod">
          <ac:chgData name="Henninger,Tassilo (HP BioP Mamm) BIB-DE-B" userId="96a94b0b-f313-4c74-95a4-4d9f621660c6" providerId="ADAL" clId="{38F1F2BA-A382-41D6-AD9E-7701CA092359}" dt="2022-05-28T13:04:01.177" v="2219" actId="1076"/>
          <ac:spMkLst>
            <pc:docMk/>
            <pc:sldMk cId="317859437" sldId="330"/>
            <ac:spMk id="59" creationId="{2C935688-2F6E-42A0-B892-C9A470FCA53C}"/>
          </ac:spMkLst>
        </pc:spChg>
        <pc:spChg chg="mod">
          <ac:chgData name="Henninger,Tassilo (HP BioP Mamm) BIB-DE-B" userId="96a94b0b-f313-4c74-95a4-4d9f621660c6" providerId="ADAL" clId="{38F1F2BA-A382-41D6-AD9E-7701CA092359}" dt="2022-05-28T13:31:32.916" v="2518" actId="14100"/>
          <ac:spMkLst>
            <pc:docMk/>
            <pc:sldMk cId="317859437" sldId="330"/>
            <ac:spMk id="60" creationId="{52C7BA24-B7C4-4C88-ABBD-0EEC5A34A7E6}"/>
          </ac:spMkLst>
        </pc:spChg>
        <pc:spChg chg="del mod">
          <ac:chgData name="Henninger,Tassilo (HP BioP Mamm) BIB-DE-B" userId="96a94b0b-f313-4c74-95a4-4d9f621660c6" providerId="ADAL" clId="{38F1F2BA-A382-41D6-AD9E-7701CA092359}" dt="2022-05-28T13:31:36.366" v="2519" actId="478"/>
          <ac:spMkLst>
            <pc:docMk/>
            <pc:sldMk cId="317859437" sldId="330"/>
            <ac:spMk id="61" creationId="{962AAF65-51B1-4F7E-9190-2EF29A42E40A}"/>
          </ac:spMkLst>
        </pc:spChg>
        <pc:spChg chg="add mod">
          <ac:chgData name="Henninger,Tassilo (HP BioP Mamm) BIB-DE-B" userId="96a94b0b-f313-4c74-95a4-4d9f621660c6" providerId="ADAL" clId="{38F1F2BA-A382-41D6-AD9E-7701CA092359}" dt="2022-05-28T13:04:38.146" v="2222" actId="1076"/>
          <ac:spMkLst>
            <pc:docMk/>
            <pc:sldMk cId="317859437" sldId="330"/>
            <ac:spMk id="62" creationId="{4C57D062-6B58-4862-97BF-12F96331991D}"/>
          </ac:spMkLst>
        </pc:spChg>
        <pc:spChg chg="add mod">
          <ac:chgData name="Henninger,Tassilo (HP BioP Mamm) BIB-DE-B" userId="96a94b0b-f313-4c74-95a4-4d9f621660c6" providerId="ADAL" clId="{38F1F2BA-A382-41D6-AD9E-7701CA092359}" dt="2022-05-28T13:00:28.282" v="2195" actId="1076"/>
          <ac:spMkLst>
            <pc:docMk/>
            <pc:sldMk cId="317859437" sldId="330"/>
            <ac:spMk id="63" creationId="{DD3324B5-CF7D-49B0-9E43-2FF7D20E8C7A}"/>
          </ac:spMkLst>
        </pc:spChg>
        <pc:spChg chg="add mod">
          <ac:chgData name="Henninger,Tassilo (HP BioP Mamm) BIB-DE-B" userId="96a94b0b-f313-4c74-95a4-4d9f621660c6" providerId="ADAL" clId="{38F1F2BA-A382-41D6-AD9E-7701CA092359}" dt="2022-05-28T13:01:06.932" v="2199" actId="1076"/>
          <ac:spMkLst>
            <pc:docMk/>
            <pc:sldMk cId="317859437" sldId="330"/>
            <ac:spMk id="64" creationId="{13FBCC22-9323-45B5-88EA-57D3C5CC98FE}"/>
          </ac:spMkLst>
        </pc:spChg>
        <pc:spChg chg="add mod">
          <ac:chgData name="Henninger,Tassilo (HP BioP Mamm) BIB-DE-B" userId="96a94b0b-f313-4c74-95a4-4d9f621660c6" providerId="ADAL" clId="{38F1F2BA-A382-41D6-AD9E-7701CA092359}" dt="2022-05-28T13:31:45.168" v="2524" actId="20577"/>
          <ac:spMkLst>
            <pc:docMk/>
            <pc:sldMk cId="317859437" sldId="330"/>
            <ac:spMk id="65" creationId="{3DE53CD8-E9C7-4A94-B428-66A58711AA6D}"/>
          </ac:spMkLst>
        </pc:spChg>
      </pc:sldChg>
      <pc:sldChg chg="addSp modSp add del mod">
        <pc:chgData name="Henninger,Tassilo (HP BioP Mamm) BIB-DE-B" userId="96a94b0b-f313-4c74-95a4-4d9f621660c6" providerId="ADAL" clId="{38F1F2BA-A382-41D6-AD9E-7701CA092359}" dt="2022-05-28T13:06:07.922" v="2232" actId="47"/>
        <pc:sldMkLst>
          <pc:docMk/>
          <pc:sldMk cId="3987531853" sldId="331"/>
        </pc:sldMkLst>
        <pc:spChg chg="add mod">
          <ac:chgData name="Henninger,Tassilo (HP BioP Mamm) BIB-DE-B" userId="96a94b0b-f313-4c74-95a4-4d9f621660c6" providerId="ADAL" clId="{38F1F2BA-A382-41D6-AD9E-7701CA092359}" dt="2022-05-28T13:01:38.540" v="2203" actId="1076"/>
          <ac:spMkLst>
            <pc:docMk/>
            <pc:sldMk cId="3987531853" sldId="331"/>
            <ac:spMk id="69" creationId="{E397996E-5CF7-4747-84FB-912998A8402F}"/>
          </ac:spMkLst>
        </pc:spChg>
        <pc:spChg chg="add mod">
          <ac:chgData name="Henninger,Tassilo (HP BioP Mamm) BIB-DE-B" userId="96a94b0b-f313-4c74-95a4-4d9f621660c6" providerId="ADAL" clId="{38F1F2BA-A382-41D6-AD9E-7701CA092359}" dt="2022-05-28T13:01:38.540" v="2203" actId="1076"/>
          <ac:spMkLst>
            <pc:docMk/>
            <pc:sldMk cId="3987531853" sldId="331"/>
            <ac:spMk id="70" creationId="{3A88806C-8C82-41D9-9A40-D6847AA83651}"/>
          </ac:spMkLst>
        </pc:spChg>
        <pc:spChg chg="add mod">
          <ac:chgData name="Henninger,Tassilo (HP BioP Mamm) BIB-DE-B" userId="96a94b0b-f313-4c74-95a4-4d9f621660c6" providerId="ADAL" clId="{38F1F2BA-A382-41D6-AD9E-7701CA092359}" dt="2022-05-28T13:02:14.578" v="2211" actId="1076"/>
          <ac:spMkLst>
            <pc:docMk/>
            <pc:sldMk cId="3987531853" sldId="331"/>
            <ac:spMk id="71" creationId="{9E69566F-A736-4628-87E6-AFF9BDC385EE}"/>
          </ac:spMkLst>
        </pc:spChg>
        <pc:spChg chg="add mod">
          <ac:chgData name="Henninger,Tassilo (HP BioP Mamm) BIB-DE-B" userId="96a94b0b-f313-4c74-95a4-4d9f621660c6" providerId="ADAL" clId="{38F1F2BA-A382-41D6-AD9E-7701CA092359}" dt="2022-05-28T13:01:38.540" v="2203" actId="1076"/>
          <ac:spMkLst>
            <pc:docMk/>
            <pc:sldMk cId="3987531853" sldId="331"/>
            <ac:spMk id="72" creationId="{827CA0D8-2E25-430E-99FA-1B4B3211943B}"/>
          </ac:spMkLst>
        </pc:spChg>
        <pc:spChg chg="add mod">
          <ac:chgData name="Henninger,Tassilo (HP BioP Mamm) BIB-DE-B" userId="96a94b0b-f313-4c74-95a4-4d9f621660c6" providerId="ADAL" clId="{38F1F2BA-A382-41D6-AD9E-7701CA092359}" dt="2022-05-28T13:01:38.540" v="2203" actId="1076"/>
          <ac:spMkLst>
            <pc:docMk/>
            <pc:sldMk cId="3987531853" sldId="331"/>
            <ac:spMk id="73" creationId="{4E1E2EF6-6ED7-4212-9085-4F05514872EB}"/>
          </ac:spMkLst>
        </pc:spChg>
        <pc:spChg chg="add mod">
          <ac:chgData name="Henninger,Tassilo (HP BioP Mamm) BIB-DE-B" userId="96a94b0b-f313-4c74-95a4-4d9f621660c6" providerId="ADAL" clId="{38F1F2BA-A382-41D6-AD9E-7701CA092359}" dt="2022-05-28T13:01:38.540" v="2203" actId="1076"/>
          <ac:spMkLst>
            <pc:docMk/>
            <pc:sldMk cId="3987531853" sldId="331"/>
            <ac:spMk id="74" creationId="{D1970ECE-229F-4970-B0CF-85A51EA435AC}"/>
          </ac:spMkLst>
        </pc:spChg>
        <pc:spChg chg="add mod">
          <ac:chgData name="Henninger,Tassilo (HP BioP Mamm) BIB-DE-B" userId="96a94b0b-f313-4c74-95a4-4d9f621660c6" providerId="ADAL" clId="{38F1F2BA-A382-41D6-AD9E-7701CA092359}" dt="2022-05-28T13:01:38.540" v="2203" actId="1076"/>
          <ac:spMkLst>
            <pc:docMk/>
            <pc:sldMk cId="3987531853" sldId="331"/>
            <ac:spMk id="75" creationId="{11737249-67C5-49B6-9AB6-BC0EFB8DD693}"/>
          </ac:spMkLst>
        </pc:spChg>
        <pc:spChg chg="add mod">
          <ac:chgData name="Henninger,Tassilo (HP BioP Mamm) BIB-DE-B" userId="96a94b0b-f313-4c74-95a4-4d9f621660c6" providerId="ADAL" clId="{38F1F2BA-A382-41D6-AD9E-7701CA092359}" dt="2022-05-28T13:01:38.540" v="2203" actId="1076"/>
          <ac:spMkLst>
            <pc:docMk/>
            <pc:sldMk cId="3987531853" sldId="331"/>
            <ac:spMk id="80" creationId="{96B3C7ED-F6C8-4DA4-A099-E7E4D1C829B0}"/>
          </ac:spMkLst>
        </pc:spChg>
        <pc:spChg chg="add mod">
          <ac:chgData name="Henninger,Tassilo (HP BioP Mamm) BIB-DE-B" userId="96a94b0b-f313-4c74-95a4-4d9f621660c6" providerId="ADAL" clId="{38F1F2BA-A382-41D6-AD9E-7701CA092359}" dt="2022-05-28T13:01:38.540" v="2203" actId="1076"/>
          <ac:spMkLst>
            <pc:docMk/>
            <pc:sldMk cId="3987531853" sldId="331"/>
            <ac:spMk id="81" creationId="{5BEFA200-52FC-4ED2-AF6D-06C56C713DFE}"/>
          </ac:spMkLst>
        </pc:spChg>
        <pc:spChg chg="add mod">
          <ac:chgData name="Henninger,Tassilo (HP BioP Mamm) BIB-DE-B" userId="96a94b0b-f313-4c74-95a4-4d9f621660c6" providerId="ADAL" clId="{38F1F2BA-A382-41D6-AD9E-7701CA092359}" dt="2022-05-28T13:01:38.540" v="2203" actId="1076"/>
          <ac:spMkLst>
            <pc:docMk/>
            <pc:sldMk cId="3987531853" sldId="331"/>
            <ac:spMk id="82" creationId="{E5CDE4EC-EBB4-42E3-8F38-5FA75B821613}"/>
          </ac:spMkLst>
        </pc:spChg>
        <pc:spChg chg="add mod">
          <ac:chgData name="Henninger,Tassilo (HP BioP Mamm) BIB-DE-B" userId="96a94b0b-f313-4c74-95a4-4d9f621660c6" providerId="ADAL" clId="{38F1F2BA-A382-41D6-AD9E-7701CA092359}" dt="2022-05-28T13:01:38.540" v="2203" actId="1076"/>
          <ac:spMkLst>
            <pc:docMk/>
            <pc:sldMk cId="3987531853" sldId="331"/>
            <ac:spMk id="83" creationId="{DFA59C48-41BF-4F0E-86C9-F4E23489CA48}"/>
          </ac:spMkLst>
        </pc:spChg>
        <pc:spChg chg="add mod">
          <ac:chgData name="Henninger,Tassilo (HP BioP Mamm) BIB-DE-B" userId="96a94b0b-f313-4c74-95a4-4d9f621660c6" providerId="ADAL" clId="{38F1F2BA-A382-41D6-AD9E-7701CA092359}" dt="2022-05-28T13:01:38.540" v="2203" actId="1076"/>
          <ac:spMkLst>
            <pc:docMk/>
            <pc:sldMk cId="3987531853" sldId="331"/>
            <ac:spMk id="84" creationId="{F34C71EA-D6A7-4625-9B3D-17173CE4327D}"/>
          </ac:spMkLst>
        </pc:spChg>
        <pc:spChg chg="add mod">
          <ac:chgData name="Henninger,Tassilo (HP BioP Mamm) BIB-DE-B" userId="96a94b0b-f313-4c74-95a4-4d9f621660c6" providerId="ADAL" clId="{38F1F2BA-A382-41D6-AD9E-7701CA092359}" dt="2022-05-28T13:01:38.540" v="2203" actId="1076"/>
          <ac:spMkLst>
            <pc:docMk/>
            <pc:sldMk cId="3987531853" sldId="331"/>
            <ac:spMk id="85" creationId="{70E13D0E-3FE0-42CE-9577-AE1D88750894}"/>
          </ac:spMkLst>
        </pc:spChg>
        <pc:spChg chg="add mod">
          <ac:chgData name="Henninger,Tassilo (HP BioP Mamm) BIB-DE-B" userId="96a94b0b-f313-4c74-95a4-4d9f621660c6" providerId="ADAL" clId="{38F1F2BA-A382-41D6-AD9E-7701CA092359}" dt="2022-05-28T13:01:38.540" v="2203" actId="1076"/>
          <ac:spMkLst>
            <pc:docMk/>
            <pc:sldMk cId="3987531853" sldId="331"/>
            <ac:spMk id="86" creationId="{C73095F6-664C-460D-9BCE-1F1AB5B6CD52}"/>
          </ac:spMkLst>
        </pc:spChg>
        <pc:spChg chg="add mod">
          <ac:chgData name="Henninger,Tassilo (HP BioP Mamm) BIB-DE-B" userId="96a94b0b-f313-4c74-95a4-4d9f621660c6" providerId="ADAL" clId="{38F1F2BA-A382-41D6-AD9E-7701CA092359}" dt="2022-05-28T13:01:38.540" v="2203" actId="1076"/>
          <ac:spMkLst>
            <pc:docMk/>
            <pc:sldMk cId="3987531853" sldId="331"/>
            <ac:spMk id="87" creationId="{D24AEE1E-6663-411F-9828-70C8EAB294B5}"/>
          </ac:spMkLst>
        </pc:spChg>
        <pc:spChg chg="add mod">
          <ac:chgData name="Henninger,Tassilo (HP BioP Mamm) BIB-DE-B" userId="96a94b0b-f313-4c74-95a4-4d9f621660c6" providerId="ADAL" clId="{38F1F2BA-A382-41D6-AD9E-7701CA092359}" dt="2022-05-28T13:01:38.540" v="2203" actId="1076"/>
          <ac:spMkLst>
            <pc:docMk/>
            <pc:sldMk cId="3987531853" sldId="331"/>
            <ac:spMk id="88" creationId="{B6099110-8565-4C73-B35B-09137FB8339E}"/>
          </ac:spMkLst>
        </pc:spChg>
        <pc:spChg chg="add mod">
          <ac:chgData name="Henninger,Tassilo (HP BioP Mamm) BIB-DE-B" userId="96a94b0b-f313-4c74-95a4-4d9f621660c6" providerId="ADAL" clId="{38F1F2BA-A382-41D6-AD9E-7701CA092359}" dt="2022-05-28T13:01:38.540" v="2203" actId="1076"/>
          <ac:spMkLst>
            <pc:docMk/>
            <pc:sldMk cId="3987531853" sldId="331"/>
            <ac:spMk id="89" creationId="{DF8915F9-AE71-4867-8DD3-5245A34B5DCB}"/>
          </ac:spMkLst>
        </pc:spChg>
        <pc:spChg chg="add mod">
          <ac:chgData name="Henninger,Tassilo (HP BioP Mamm) BIB-DE-B" userId="96a94b0b-f313-4c74-95a4-4d9f621660c6" providerId="ADAL" clId="{38F1F2BA-A382-41D6-AD9E-7701CA092359}" dt="2022-05-28T13:01:38.540" v="2203" actId="1076"/>
          <ac:spMkLst>
            <pc:docMk/>
            <pc:sldMk cId="3987531853" sldId="331"/>
            <ac:spMk id="90" creationId="{AC0912CD-9313-4071-9A5A-81791079D210}"/>
          </ac:spMkLst>
        </pc:spChg>
        <pc:spChg chg="add mod">
          <ac:chgData name="Henninger,Tassilo (HP BioP Mamm) BIB-DE-B" userId="96a94b0b-f313-4c74-95a4-4d9f621660c6" providerId="ADAL" clId="{38F1F2BA-A382-41D6-AD9E-7701CA092359}" dt="2022-05-28T13:01:38.540" v="2203" actId="1076"/>
          <ac:spMkLst>
            <pc:docMk/>
            <pc:sldMk cId="3987531853" sldId="331"/>
            <ac:spMk id="91" creationId="{ACE8AF40-6F82-4AF8-A28B-6C964013E4D1}"/>
          </ac:spMkLst>
        </pc:spChg>
        <pc:picChg chg="add mod">
          <ac:chgData name="Henninger,Tassilo (HP BioP Mamm) BIB-DE-B" userId="96a94b0b-f313-4c74-95a4-4d9f621660c6" providerId="ADAL" clId="{38F1F2BA-A382-41D6-AD9E-7701CA092359}" dt="2022-05-28T13:01:38.540" v="2203" actId="1076"/>
          <ac:picMkLst>
            <pc:docMk/>
            <pc:sldMk cId="3987531853" sldId="331"/>
            <ac:picMk id="65" creationId="{8CCB330E-76EB-4790-AEF2-52E0A739BB42}"/>
          </ac:picMkLst>
        </pc:picChg>
        <pc:picChg chg="add mod">
          <ac:chgData name="Henninger,Tassilo (HP BioP Mamm) BIB-DE-B" userId="96a94b0b-f313-4c74-95a4-4d9f621660c6" providerId="ADAL" clId="{38F1F2BA-A382-41D6-AD9E-7701CA092359}" dt="2022-05-28T13:01:38.540" v="2203" actId="1076"/>
          <ac:picMkLst>
            <pc:docMk/>
            <pc:sldMk cId="3987531853" sldId="331"/>
            <ac:picMk id="66" creationId="{75CE7FBE-A572-4A16-BFE5-619C1A08A53C}"/>
          </ac:picMkLst>
        </pc:picChg>
        <pc:picChg chg="add mod">
          <ac:chgData name="Henninger,Tassilo (HP BioP Mamm) BIB-DE-B" userId="96a94b0b-f313-4c74-95a4-4d9f621660c6" providerId="ADAL" clId="{38F1F2BA-A382-41D6-AD9E-7701CA092359}" dt="2022-05-28T13:01:38.540" v="2203" actId="1076"/>
          <ac:picMkLst>
            <pc:docMk/>
            <pc:sldMk cId="3987531853" sldId="331"/>
            <ac:picMk id="67" creationId="{AE7AC586-59DC-4FFD-A62F-D06A0C8F27FF}"/>
          </ac:picMkLst>
        </pc:picChg>
        <pc:picChg chg="add mod">
          <ac:chgData name="Henninger,Tassilo (HP BioP Mamm) BIB-DE-B" userId="96a94b0b-f313-4c74-95a4-4d9f621660c6" providerId="ADAL" clId="{38F1F2BA-A382-41D6-AD9E-7701CA092359}" dt="2022-05-28T13:01:38.540" v="2203" actId="1076"/>
          <ac:picMkLst>
            <pc:docMk/>
            <pc:sldMk cId="3987531853" sldId="331"/>
            <ac:picMk id="68" creationId="{71405E2E-503B-449C-AB4F-7A48FA121FB2}"/>
          </ac:picMkLst>
        </pc:picChg>
        <pc:picChg chg="add mod">
          <ac:chgData name="Henninger,Tassilo (HP BioP Mamm) BIB-DE-B" userId="96a94b0b-f313-4c74-95a4-4d9f621660c6" providerId="ADAL" clId="{38F1F2BA-A382-41D6-AD9E-7701CA092359}" dt="2022-05-28T13:01:38.540" v="2203" actId="1076"/>
          <ac:picMkLst>
            <pc:docMk/>
            <pc:sldMk cId="3987531853" sldId="331"/>
            <ac:picMk id="76" creationId="{CC069911-4458-476E-8627-3F80FB931CB3}"/>
          </ac:picMkLst>
        </pc:picChg>
        <pc:picChg chg="add mod">
          <ac:chgData name="Henninger,Tassilo (HP BioP Mamm) BIB-DE-B" userId="96a94b0b-f313-4c74-95a4-4d9f621660c6" providerId="ADAL" clId="{38F1F2BA-A382-41D6-AD9E-7701CA092359}" dt="2022-05-28T13:01:38.540" v="2203" actId="1076"/>
          <ac:picMkLst>
            <pc:docMk/>
            <pc:sldMk cId="3987531853" sldId="331"/>
            <ac:picMk id="77" creationId="{FFF1F70C-4ABA-4AA5-89D8-2BED3162CF09}"/>
          </ac:picMkLst>
        </pc:picChg>
        <pc:picChg chg="add mod">
          <ac:chgData name="Henninger,Tassilo (HP BioP Mamm) BIB-DE-B" userId="96a94b0b-f313-4c74-95a4-4d9f621660c6" providerId="ADAL" clId="{38F1F2BA-A382-41D6-AD9E-7701CA092359}" dt="2022-05-28T13:01:38.540" v="2203" actId="1076"/>
          <ac:picMkLst>
            <pc:docMk/>
            <pc:sldMk cId="3987531853" sldId="331"/>
            <ac:picMk id="78" creationId="{028E8757-2ADD-41E1-85FE-9E91AF9B6EC5}"/>
          </ac:picMkLst>
        </pc:picChg>
        <pc:picChg chg="add mod">
          <ac:chgData name="Henninger,Tassilo (HP BioP Mamm) BIB-DE-B" userId="96a94b0b-f313-4c74-95a4-4d9f621660c6" providerId="ADAL" clId="{38F1F2BA-A382-41D6-AD9E-7701CA092359}" dt="2022-05-28T13:01:38.540" v="2203" actId="1076"/>
          <ac:picMkLst>
            <pc:docMk/>
            <pc:sldMk cId="3987531853" sldId="331"/>
            <ac:picMk id="79" creationId="{C9C3FA2F-E4DB-4C35-9A9D-55C090AECAC5}"/>
          </ac:picMkLst>
        </pc:picChg>
      </pc:sldChg>
      <pc:sldChg chg="add del">
        <pc:chgData name="Henninger,Tassilo (HP BioP Mamm) BIB-DE-B" userId="96a94b0b-f313-4c74-95a4-4d9f621660c6" providerId="ADAL" clId="{38F1F2BA-A382-41D6-AD9E-7701CA092359}" dt="2022-05-28T13:06:24.605" v="2236" actId="47"/>
        <pc:sldMkLst>
          <pc:docMk/>
          <pc:sldMk cId="1598140436" sldId="332"/>
        </pc:sldMkLst>
      </pc:sldChg>
      <pc:sldChg chg="addSp delSp modSp add mod">
        <pc:chgData name="Henninger,Tassilo (HP BioP Mamm) BIB-DE-B" userId="96a94b0b-f313-4c74-95a4-4d9f621660c6" providerId="ADAL" clId="{38F1F2BA-A382-41D6-AD9E-7701CA092359}" dt="2022-05-28T13:32:13.764" v="2533" actId="1076"/>
        <pc:sldMkLst>
          <pc:docMk/>
          <pc:sldMk cId="3364494275" sldId="333"/>
        </pc:sldMkLst>
        <pc:spChg chg="mod">
          <ac:chgData name="Henninger,Tassilo (HP BioP Mamm) BIB-DE-B" userId="96a94b0b-f313-4c74-95a4-4d9f621660c6" providerId="ADAL" clId="{38F1F2BA-A382-41D6-AD9E-7701CA092359}" dt="2022-05-28T13:10:05.996" v="2310" actId="1076"/>
          <ac:spMkLst>
            <pc:docMk/>
            <pc:sldMk cId="3364494275" sldId="333"/>
            <ac:spMk id="2" creationId="{6837111C-1359-466D-B52C-B92FA41B5D77}"/>
          </ac:spMkLst>
        </pc:spChg>
        <pc:spChg chg="del">
          <ac:chgData name="Henninger,Tassilo (HP BioP Mamm) BIB-DE-B" userId="96a94b0b-f313-4c74-95a4-4d9f621660c6" providerId="ADAL" clId="{38F1F2BA-A382-41D6-AD9E-7701CA092359}" dt="2022-05-28T13:10:36.826" v="2332" actId="478"/>
          <ac:spMkLst>
            <pc:docMk/>
            <pc:sldMk cId="3364494275" sldId="333"/>
            <ac:spMk id="4" creationId="{7F3497C1-FA8C-4D67-8CCD-E44595369D8D}"/>
          </ac:spMkLst>
        </pc:spChg>
        <pc:spChg chg="del">
          <ac:chgData name="Henninger,Tassilo (HP BioP Mamm) BIB-DE-B" userId="96a94b0b-f313-4c74-95a4-4d9f621660c6" providerId="ADAL" clId="{38F1F2BA-A382-41D6-AD9E-7701CA092359}" dt="2022-05-28T13:10:35.488" v="2331" actId="478"/>
          <ac:spMkLst>
            <pc:docMk/>
            <pc:sldMk cId="3364494275" sldId="333"/>
            <ac:spMk id="5" creationId="{A00FE5E2-4306-40C9-8360-405FF63F7E98}"/>
          </ac:spMkLst>
        </pc:spChg>
        <pc:spChg chg="del">
          <ac:chgData name="Henninger,Tassilo (HP BioP Mamm) BIB-DE-B" userId="96a94b0b-f313-4c74-95a4-4d9f621660c6" providerId="ADAL" clId="{38F1F2BA-A382-41D6-AD9E-7701CA092359}" dt="2022-05-28T13:10:42.510" v="2335" actId="478"/>
          <ac:spMkLst>
            <pc:docMk/>
            <pc:sldMk cId="3364494275" sldId="333"/>
            <ac:spMk id="7" creationId="{050B7536-FA5C-4654-845A-3B30DDA2CB24}"/>
          </ac:spMkLst>
        </pc:spChg>
        <pc:spChg chg="mod">
          <ac:chgData name="Henninger,Tassilo (HP BioP Mamm) BIB-DE-B" userId="96a94b0b-f313-4c74-95a4-4d9f621660c6" providerId="ADAL" clId="{38F1F2BA-A382-41D6-AD9E-7701CA092359}" dt="2022-05-28T13:10:19.327" v="2329" actId="1035"/>
          <ac:spMkLst>
            <pc:docMk/>
            <pc:sldMk cId="3364494275" sldId="333"/>
            <ac:spMk id="17" creationId="{0809E118-4EC2-4206-9B04-CEBF0792378C}"/>
          </ac:spMkLst>
        </pc:spChg>
        <pc:spChg chg="mod">
          <ac:chgData name="Henninger,Tassilo (HP BioP Mamm) BIB-DE-B" userId="96a94b0b-f313-4c74-95a4-4d9f621660c6" providerId="ADAL" clId="{38F1F2BA-A382-41D6-AD9E-7701CA092359}" dt="2022-05-28T13:10:19.327" v="2329" actId="1035"/>
          <ac:spMkLst>
            <pc:docMk/>
            <pc:sldMk cId="3364494275" sldId="333"/>
            <ac:spMk id="20" creationId="{830878BA-3004-475D-BD9B-344D00A03A1C}"/>
          </ac:spMkLst>
        </pc:spChg>
        <pc:spChg chg="mod">
          <ac:chgData name="Henninger,Tassilo (HP BioP Mamm) BIB-DE-B" userId="96a94b0b-f313-4c74-95a4-4d9f621660c6" providerId="ADAL" clId="{38F1F2BA-A382-41D6-AD9E-7701CA092359}" dt="2022-05-28T13:10:19.327" v="2329" actId="1035"/>
          <ac:spMkLst>
            <pc:docMk/>
            <pc:sldMk cId="3364494275" sldId="333"/>
            <ac:spMk id="21" creationId="{B81E9C0B-98DA-497B-8258-1955D2E9A879}"/>
          </ac:spMkLst>
        </pc:spChg>
        <pc:spChg chg="mod">
          <ac:chgData name="Henninger,Tassilo (HP BioP Mamm) BIB-DE-B" userId="96a94b0b-f313-4c74-95a4-4d9f621660c6" providerId="ADAL" clId="{38F1F2BA-A382-41D6-AD9E-7701CA092359}" dt="2022-05-28T13:08:12.516" v="2250" actId="164"/>
          <ac:spMkLst>
            <pc:docMk/>
            <pc:sldMk cId="3364494275" sldId="333"/>
            <ac:spMk id="22" creationId="{FB9C912F-2767-4517-BA6B-2C2BD2FA7BDD}"/>
          </ac:spMkLst>
        </pc:spChg>
        <pc:spChg chg="mod">
          <ac:chgData name="Henninger,Tassilo (HP BioP Mamm) BIB-DE-B" userId="96a94b0b-f313-4c74-95a4-4d9f621660c6" providerId="ADAL" clId="{38F1F2BA-A382-41D6-AD9E-7701CA092359}" dt="2022-05-28T13:08:12.516" v="2250" actId="164"/>
          <ac:spMkLst>
            <pc:docMk/>
            <pc:sldMk cId="3364494275" sldId="333"/>
            <ac:spMk id="24" creationId="{83B134A2-C803-48B7-8D21-EF5E4D4A8908}"/>
          </ac:spMkLst>
        </pc:spChg>
        <pc:spChg chg="mod">
          <ac:chgData name="Henninger,Tassilo (HP BioP Mamm) BIB-DE-B" userId="96a94b0b-f313-4c74-95a4-4d9f621660c6" providerId="ADAL" clId="{38F1F2BA-A382-41D6-AD9E-7701CA092359}" dt="2022-05-28T13:08:12.516" v="2250" actId="164"/>
          <ac:spMkLst>
            <pc:docMk/>
            <pc:sldMk cId="3364494275" sldId="333"/>
            <ac:spMk id="25" creationId="{4C7676A1-B09F-4555-9248-ACD966BBB7A0}"/>
          </ac:spMkLst>
        </pc:spChg>
        <pc:spChg chg="mod">
          <ac:chgData name="Henninger,Tassilo (HP BioP Mamm) BIB-DE-B" userId="96a94b0b-f313-4c74-95a4-4d9f621660c6" providerId="ADAL" clId="{38F1F2BA-A382-41D6-AD9E-7701CA092359}" dt="2022-05-28T13:08:12.516" v="2250" actId="164"/>
          <ac:spMkLst>
            <pc:docMk/>
            <pc:sldMk cId="3364494275" sldId="333"/>
            <ac:spMk id="26" creationId="{723A5122-7893-4386-A518-C9127BFAABCE}"/>
          </ac:spMkLst>
        </pc:spChg>
        <pc:spChg chg="mod">
          <ac:chgData name="Henninger,Tassilo (HP BioP Mamm) BIB-DE-B" userId="96a94b0b-f313-4c74-95a4-4d9f621660c6" providerId="ADAL" clId="{38F1F2BA-A382-41D6-AD9E-7701CA092359}" dt="2022-05-28T13:10:19.327" v="2329" actId="1035"/>
          <ac:spMkLst>
            <pc:docMk/>
            <pc:sldMk cId="3364494275" sldId="333"/>
            <ac:spMk id="27" creationId="{FD349C59-920E-40E5-905E-601E266FAEB6}"/>
          </ac:spMkLst>
        </pc:spChg>
        <pc:spChg chg="mod">
          <ac:chgData name="Henninger,Tassilo (HP BioP Mamm) BIB-DE-B" userId="96a94b0b-f313-4c74-95a4-4d9f621660c6" providerId="ADAL" clId="{38F1F2BA-A382-41D6-AD9E-7701CA092359}" dt="2022-05-28T13:10:19.327" v="2329" actId="1035"/>
          <ac:spMkLst>
            <pc:docMk/>
            <pc:sldMk cId="3364494275" sldId="333"/>
            <ac:spMk id="28" creationId="{68A62D27-20B5-46C5-9A28-34EFE352DB25}"/>
          </ac:spMkLst>
        </pc:spChg>
        <pc:spChg chg="mod">
          <ac:chgData name="Henninger,Tassilo (HP BioP Mamm) BIB-DE-B" userId="96a94b0b-f313-4c74-95a4-4d9f621660c6" providerId="ADAL" clId="{38F1F2BA-A382-41D6-AD9E-7701CA092359}" dt="2022-05-28T13:10:19.327" v="2329" actId="1035"/>
          <ac:spMkLst>
            <pc:docMk/>
            <pc:sldMk cId="3364494275" sldId="333"/>
            <ac:spMk id="37" creationId="{F7D2BE52-5AD1-43F2-93B6-84F137017D42}"/>
          </ac:spMkLst>
        </pc:spChg>
        <pc:spChg chg="mod">
          <ac:chgData name="Henninger,Tassilo (HP BioP Mamm) BIB-DE-B" userId="96a94b0b-f313-4c74-95a4-4d9f621660c6" providerId="ADAL" clId="{38F1F2BA-A382-41D6-AD9E-7701CA092359}" dt="2022-05-28T13:10:19.327" v="2329" actId="1035"/>
          <ac:spMkLst>
            <pc:docMk/>
            <pc:sldMk cId="3364494275" sldId="333"/>
            <ac:spMk id="38" creationId="{23698FBC-703F-4D7E-9FB6-961A6F392F60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13:12:24.657" v="2353" actId="164"/>
          <ac:spMkLst>
            <pc:docMk/>
            <pc:sldMk cId="3364494275" sldId="333"/>
            <ac:spMk id="47" creationId="{169152C9-2D81-4E71-9D53-2DF7C8EEA689}"/>
          </ac:spMkLst>
        </pc:spChg>
        <pc:spChg chg="mod">
          <ac:chgData name="Henninger,Tassilo (HP BioP Mamm) BIB-DE-B" userId="96a94b0b-f313-4c74-95a4-4d9f621660c6" providerId="ADAL" clId="{38F1F2BA-A382-41D6-AD9E-7701CA092359}" dt="2022-05-28T13:08:12.516" v="2250" actId="164"/>
          <ac:spMkLst>
            <pc:docMk/>
            <pc:sldMk cId="3364494275" sldId="333"/>
            <ac:spMk id="48" creationId="{B337A489-82B1-4B17-BAE0-B33CE1963430}"/>
          </ac:spMkLst>
        </pc:spChg>
        <pc:spChg chg="mod">
          <ac:chgData name="Henninger,Tassilo (HP BioP Mamm) BIB-DE-B" userId="96a94b0b-f313-4c74-95a4-4d9f621660c6" providerId="ADAL" clId="{38F1F2BA-A382-41D6-AD9E-7701CA092359}" dt="2022-05-28T13:08:12.516" v="2250" actId="164"/>
          <ac:spMkLst>
            <pc:docMk/>
            <pc:sldMk cId="3364494275" sldId="333"/>
            <ac:spMk id="49" creationId="{ADBC1F6A-635B-488C-92EB-C7BECDA3A293}"/>
          </ac:spMkLst>
        </pc:spChg>
        <pc:spChg chg="mod">
          <ac:chgData name="Henninger,Tassilo (HP BioP Mamm) BIB-DE-B" userId="96a94b0b-f313-4c74-95a4-4d9f621660c6" providerId="ADAL" clId="{38F1F2BA-A382-41D6-AD9E-7701CA092359}" dt="2022-05-28T13:08:12.516" v="2250" actId="164"/>
          <ac:spMkLst>
            <pc:docMk/>
            <pc:sldMk cId="3364494275" sldId="333"/>
            <ac:spMk id="50" creationId="{6DCC3440-400B-4114-B9E4-992CD245E337}"/>
          </ac:spMkLst>
        </pc:spChg>
        <pc:spChg chg="mod">
          <ac:chgData name="Henninger,Tassilo (HP BioP Mamm) BIB-DE-B" userId="96a94b0b-f313-4c74-95a4-4d9f621660c6" providerId="ADAL" clId="{38F1F2BA-A382-41D6-AD9E-7701CA092359}" dt="2022-05-28T13:10:19.327" v="2329" actId="1035"/>
          <ac:spMkLst>
            <pc:docMk/>
            <pc:sldMk cId="3364494275" sldId="333"/>
            <ac:spMk id="51" creationId="{9E3CF39B-21D5-49C3-8189-0AAADE6BE551}"/>
          </ac:spMkLst>
        </pc:spChg>
        <pc:spChg chg="mod">
          <ac:chgData name="Henninger,Tassilo (HP BioP Mamm) BIB-DE-B" userId="96a94b0b-f313-4c74-95a4-4d9f621660c6" providerId="ADAL" clId="{38F1F2BA-A382-41D6-AD9E-7701CA092359}" dt="2022-05-28T13:10:19.327" v="2329" actId="1035"/>
          <ac:spMkLst>
            <pc:docMk/>
            <pc:sldMk cId="3364494275" sldId="333"/>
            <ac:spMk id="52" creationId="{FBDED4DF-0FBB-450C-8B7E-55F9400DAEBB}"/>
          </ac:spMkLst>
        </pc:spChg>
        <pc:spChg chg="mod">
          <ac:chgData name="Henninger,Tassilo (HP BioP Mamm) BIB-DE-B" userId="96a94b0b-f313-4c74-95a4-4d9f621660c6" providerId="ADAL" clId="{38F1F2BA-A382-41D6-AD9E-7701CA092359}" dt="2022-05-28T13:10:19.327" v="2329" actId="1035"/>
          <ac:spMkLst>
            <pc:docMk/>
            <pc:sldMk cId="3364494275" sldId="333"/>
            <ac:spMk id="53" creationId="{43BC60DD-8711-4368-9DDA-C562FEB202C1}"/>
          </ac:spMkLst>
        </pc:spChg>
        <pc:spChg chg="mod">
          <ac:chgData name="Henninger,Tassilo (HP BioP Mamm) BIB-DE-B" userId="96a94b0b-f313-4c74-95a4-4d9f621660c6" providerId="ADAL" clId="{38F1F2BA-A382-41D6-AD9E-7701CA092359}" dt="2022-05-28T13:10:19.327" v="2329" actId="1035"/>
          <ac:spMkLst>
            <pc:docMk/>
            <pc:sldMk cId="3364494275" sldId="333"/>
            <ac:spMk id="54" creationId="{391B0703-567E-48F3-9A0D-AD1B8C7DCDFD}"/>
          </ac:spMkLst>
        </pc:spChg>
        <pc:spChg chg="mod">
          <ac:chgData name="Henninger,Tassilo (HP BioP Mamm) BIB-DE-B" userId="96a94b0b-f313-4c74-95a4-4d9f621660c6" providerId="ADAL" clId="{38F1F2BA-A382-41D6-AD9E-7701CA092359}" dt="2022-05-28T13:10:19.327" v="2329" actId="1035"/>
          <ac:spMkLst>
            <pc:docMk/>
            <pc:sldMk cId="3364494275" sldId="333"/>
            <ac:spMk id="55" creationId="{EADB162C-C96B-4FFC-9C84-0AB7E8EF3008}"/>
          </ac:spMkLst>
        </pc:spChg>
        <pc:spChg chg="mod">
          <ac:chgData name="Henninger,Tassilo (HP BioP Mamm) BIB-DE-B" userId="96a94b0b-f313-4c74-95a4-4d9f621660c6" providerId="ADAL" clId="{38F1F2BA-A382-41D6-AD9E-7701CA092359}" dt="2022-05-28T13:10:19.327" v="2329" actId="1035"/>
          <ac:spMkLst>
            <pc:docMk/>
            <pc:sldMk cId="3364494275" sldId="333"/>
            <ac:spMk id="56" creationId="{FE447EDD-9530-4D94-9BC7-1B72E33210FD}"/>
          </ac:spMkLst>
        </pc:spChg>
        <pc:spChg chg="mod">
          <ac:chgData name="Henninger,Tassilo (HP BioP Mamm) BIB-DE-B" userId="96a94b0b-f313-4c74-95a4-4d9f621660c6" providerId="ADAL" clId="{38F1F2BA-A382-41D6-AD9E-7701CA092359}" dt="2022-05-28T13:10:19.327" v="2329" actId="1035"/>
          <ac:spMkLst>
            <pc:docMk/>
            <pc:sldMk cId="3364494275" sldId="333"/>
            <ac:spMk id="57" creationId="{0FFA78BA-0879-40C9-A3F6-4351D021633A}"/>
          </ac:spMkLst>
        </pc:spChg>
        <pc:spChg chg="mod">
          <ac:chgData name="Henninger,Tassilo (HP BioP Mamm) BIB-DE-B" userId="96a94b0b-f313-4c74-95a4-4d9f621660c6" providerId="ADAL" clId="{38F1F2BA-A382-41D6-AD9E-7701CA092359}" dt="2022-05-28T13:10:19.327" v="2329" actId="1035"/>
          <ac:spMkLst>
            <pc:docMk/>
            <pc:sldMk cId="3364494275" sldId="333"/>
            <ac:spMk id="58" creationId="{494559F2-B45A-4225-9BEA-7486CDCFEE38}"/>
          </ac:spMkLst>
        </pc:spChg>
        <pc:spChg chg="mod">
          <ac:chgData name="Henninger,Tassilo (HP BioP Mamm) BIB-DE-B" userId="96a94b0b-f313-4c74-95a4-4d9f621660c6" providerId="ADAL" clId="{38F1F2BA-A382-41D6-AD9E-7701CA092359}" dt="2022-05-28T13:10:19.327" v="2329" actId="1035"/>
          <ac:spMkLst>
            <pc:docMk/>
            <pc:sldMk cId="3364494275" sldId="333"/>
            <ac:spMk id="59" creationId="{2C935688-2F6E-42A0-B892-C9A470FCA53C}"/>
          </ac:spMkLst>
        </pc:spChg>
        <pc:spChg chg="del mod">
          <ac:chgData name="Henninger,Tassilo (HP BioP Mamm) BIB-DE-B" userId="96a94b0b-f313-4c74-95a4-4d9f621660c6" providerId="ADAL" clId="{38F1F2BA-A382-41D6-AD9E-7701CA092359}" dt="2022-05-28T13:31:56.766" v="2526" actId="478"/>
          <ac:spMkLst>
            <pc:docMk/>
            <pc:sldMk cId="3364494275" sldId="333"/>
            <ac:spMk id="60" creationId="{52C7BA24-B7C4-4C88-ABBD-0EEC5A34A7E6}"/>
          </ac:spMkLst>
        </pc:spChg>
        <pc:spChg chg="del mod">
          <ac:chgData name="Henninger,Tassilo (HP BioP Mamm) BIB-DE-B" userId="96a94b0b-f313-4c74-95a4-4d9f621660c6" providerId="ADAL" clId="{38F1F2BA-A382-41D6-AD9E-7701CA092359}" dt="2022-05-28T13:31:56.766" v="2526" actId="478"/>
          <ac:spMkLst>
            <pc:docMk/>
            <pc:sldMk cId="3364494275" sldId="333"/>
            <ac:spMk id="61" creationId="{962AAF65-51B1-4F7E-9190-2EF29A42E40A}"/>
          </ac:spMkLst>
        </pc:spChg>
        <pc:spChg chg="mod">
          <ac:chgData name="Henninger,Tassilo (HP BioP Mamm) BIB-DE-B" userId="96a94b0b-f313-4c74-95a4-4d9f621660c6" providerId="ADAL" clId="{38F1F2BA-A382-41D6-AD9E-7701CA092359}" dt="2022-05-28T13:10:19.327" v="2329" actId="1035"/>
          <ac:spMkLst>
            <pc:docMk/>
            <pc:sldMk cId="3364494275" sldId="333"/>
            <ac:spMk id="62" creationId="{4C57D062-6B58-4862-97BF-12F96331991D}"/>
          </ac:spMkLst>
        </pc:spChg>
        <pc:spChg chg="mod">
          <ac:chgData name="Henninger,Tassilo (HP BioP Mamm) BIB-DE-B" userId="96a94b0b-f313-4c74-95a4-4d9f621660c6" providerId="ADAL" clId="{38F1F2BA-A382-41D6-AD9E-7701CA092359}" dt="2022-05-28T13:08:12.516" v="2250" actId="164"/>
          <ac:spMkLst>
            <pc:docMk/>
            <pc:sldMk cId="3364494275" sldId="333"/>
            <ac:spMk id="63" creationId="{DD3324B5-CF7D-49B0-9E43-2FF7D20E8C7A}"/>
          </ac:spMkLst>
        </pc:spChg>
        <pc:spChg chg="del mod">
          <ac:chgData name="Henninger,Tassilo (HP BioP Mamm) BIB-DE-B" userId="96a94b0b-f313-4c74-95a4-4d9f621660c6" providerId="ADAL" clId="{38F1F2BA-A382-41D6-AD9E-7701CA092359}" dt="2022-05-28T13:15:45.750" v="2388" actId="478"/>
          <ac:spMkLst>
            <pc:docMk/>
            <pc:sldMk cId="3364494275" sldId="333"/>
            <ac:spMk id="64" creationId="{13FBCC22-9323-45B5-88EA-57D3C5CC98FE}"/>
          </ac:spMkLst>
        </pc:spChg>
        <pc:spChg chg="add mod">
          <ac:chgData name="Henninger,Tassilo (HP BioP Mamm) BIB-DE-B" userId="96a94b0b-f313-4c74-95a4-4d9f621660c6" providerId="ADAL" clId="{38F1F2BA-A382-41D6-AD9E-7701CA092359}" dt="2022-05-28T13:06:54.453" v="2240" actId="1076"/>
          <ac:spMkLst>
            <pc:docMk/>
            <pc:sldMk cId="3364494275" sldId="333"/>
            <ac:spMk id="69" creationId="{CB06094B-12D9-4339-88CC-027223F92368}"/>
          </ac:spMkLst>
        </pc:spChg>
        <pc:spChg chg="add mod">
          <ac:chgData name="Henninger,Tassilo (HP BioP Mamm) BIB-DE-B" userId="96a94b0b-f313-4c74-95a4-4d9f621660c6" providerId="ADAL" clId="{38F1F2BA-A382-41D6-AD9E-7701CA092359}" dt="2022-05-28T13:06:54.453" v="2240" actId="1076"/>
          <ac:spMkLst>
            <pc:docMk/>
            <pc:sldMk cId="3364494275" sldId="333"/>
            <ac:spMk id="70" creationId="{1DA099EA-BA0D-4409-8067-DEF445A58AED}"/>
          </ac:spMkLst>
        </pc:spChg>
        <pc:spChg chg="add mod">
          <ac:chgData name="Henninger,Tassilo (HP BioP Mamm) BIB-DE-B" userId="96a94b0b-f313-4c74-95a4-4d9f621660c6" providerId="ADAL" clId="{38F1F2BA-A382-41D6-AD9E-7701CA092359}" dt="2022-05-28T13:07:15.486" v="2249" actId="20577"/>
          <ac:spMkLst>
            <pc:docMk/>
            <pc:sldMk cId="3364494275" sldId="333"/>
            <ac:spMk id="71" creationId="{36483C94-4D16-46D3-8A3D-24A78E12AD80}"/>
          </ac:spMkLst>
        </pc:spChg>
        <pc:spChg chg="add mod">
          <ac:chgData name="Henninger,Tassilo (HP BioP Mamm) BIB-DE-B" userId="96a94b0b-f313-4c74-95a4-4d9f621660c6" providerId="ADAL" clId="{38F1F2BA-A382-41D6-AD9E-7701CA092359}" dt="2022-05-28T13:06:54.453" v="2240" actId="1076"/>
          <ac:spMkLst>
            <pc:docMk/>
            <pc:sldMk cId="3364494275" sldId="333"/>
            <ac:spMk id="72" creationId="{275EB039-FDB0-481F-A998-F2D5E32DFC5F}"/>
          </ac:spMkLst>
        </pc:spChg>
        <pc:spChg chg="add mod">
          <ac:chgData name="Henninger,Tassilo (HP BioP Mamm) BIB-DE-B" userId="96a94b0b-f313-4c74-95a4-4d9f621660c6" providerId="ADAL" clId="{38F1F2BA-A382-41D6-AD9E-7701CA092359}" dt="2022-05-28T13:06:54.453" v="2240" actId="1076"/>
          <ac:spMkLst>
            <pc:docMk/>
            <pc:sldMk cId="3364494275" sldId="333"/>
            <ac:spMk id="73" creationId="{FDB9E8AB-51B9-4427-8C0E-B78CA34DF01D}"/>
          </ac:spMkLst>
        </pc:spChg>
        <pc:spChg chg="add mod">
          <ac:chgData name="Henninger,Tassilo (HP BioP Mamm) BIB-DE-B" userId="96a94b0b-f313-4c74-95a4-4d9f621660c6" providerId="ADAL" clId="{38F1F2BA-A382-41D6-AD9E-7701CA092359}" dt="2022-05-28T13:06:54.453" v="2240" actId="1076"/>
          <ac:spMkLst>
            <pc:docMk/>
            <pc:sldMk cId="3364494275" sldId="333"/>
            <ac:spMk id="74" creationId="{D937C7B8-C0D5-48D2-9A4A-E0D8121FE1EB}"/>
          </ac:spMkLst>
        </pc:spChg>
        <pc:spChg chg="add mod">
          <ac:chgData name="Henninger,Tassilo (HP BioP Mamm) BIB-DE-B" userId="96a94b0b-f313-4c74-95a4-4d9f621660c6" providerId="ADAL" clId="{38F1F2BA-A382-41D6-AD9E-7701CA092359}" dt="2022-05-28T13:06:54.453" v="2240" actId="1076"/>
          <ac:spMkLst>
            <pc:docMk/>
            <pc:sldMk cId="3364494275" sldId="333"/>
            <ac:spMk id="75" creationId="{A74F11B2-196F-4505-8101-60257EC074E7}"/>
          </ac:spMkLst>
        </pc:spChg>
        <pc:spChg chg="add mod">
          <ac:chgData name="Henninger,Tassilo (HP BioP Mamm) BIB-DE-B" userId="96a94b0b-f313-4c74-95a4-4d9f621660c6" providerId="ADAL" clId="{38F1F2BA-A382-41D6-AD9E-7701CA092359}" dt="2022-05-28T13:06:54.453" v="2240" actId="1076"/>
          <ac:spMkLst>
            <pc:docMk/>
            <pc:sldMk cId="3364494275" sldId="333"/>
            <ac:spMk id="80" creationId="{91ACD1DE-6CF6-491A-B873-398E0CD56C66}"/>
          </ac:spMkLst>
        </pc:spChg>
        <pc:spChg chg="add mod">
          <ac:chgData name="Henninger,Tassilo (HP BioP Mamm) BIB-DE-B" userId="96a94b0b-f313-4c74-95a4-4d9f621660c6" providerId="ADAL" clId="{38F1F2BA-A382-41D6-AD9E-7701CA092359}" dt="2022-05-28T13:06:54.453" v="2240" actId="1076"/>
          <ac:spMkLst>
            <pc:docMk/>
            <pc:sldMk cId="3364494275" sldId="333"/>
            <ac:spMk id="81" creationId="{84A57B7F-7A5B-424A-8804-DEF52F044A0E}"/>
          </ac:spMkLst>
        </pc:spChg>
        <pc:spChg chg="add mod">
          <ac:chgData name="Henninger,Tassilo (HP BioP Mamm) BIB-DE-B" userId="96a94b0b-f313-4c74-95a4-4d9f621660c6" providerId="ADAL" clId="{38F1F2BA-A382-41D6-AD9E-7701CA092359}" dt="2022-05-28T13:06:54.453" v="2240" actId="1076"/>
          <ac:spMkLst>
            <pc:docMk/>
            <pc:sldMk cId="3364494275" sldId="333"/>
            <ac:spMk id="82" creationId="{EAECFFCA-DAAD-4505-A7C8-EB6227821B66}"/>
          </ac:spMkLst>
        </pc:spChg>
        <pc:spChg chg="add mod">
          <ac:chgData name="Henninger,Tassilo (HP BioP Mamm) BIB-DE-B" userId="96a94b0b-f313-4c74-95a4-4d9f621660c6" providerId="ADAL" clId="{38F1F2BA-A382-41D6-AD9E-7701CA092359}" dt="2022-05-28T13:06:54.453" v="2240" actId="1076"/>
          <ac:spMkLst>
            <pc:docMk/>
            <pc:sldMk cId="3364494275" sldId="333"/>
            <ac:spMk id="83" creationId="{B6DD2E75-9F65-496B-AAB7-62BF8010C4CE}"/>
          </ac:spMkLst>
        </pc:spChg>
        <pc:spChg chg="add mod">
          <ac:chgData name="Henninger,Tassilo (HP BioP Mamm) BIB-DE-B" userId="96a94b0b-f313-4c74-95a4-4d9f621660c6" providerId="ADAL" clId="{38F1F2BA-A382-41D6-AD9E-7701CA092359}" dt="2022-05-28T13:06:54.453" v="2240" actId="1076"/>
          <ac:spMkLst>
            <pc:docMk/>
            <pc:sldMk cId="3364494275" sldId="333"/>
            <ac:spMk id="84" creationId="{6B4E4B49-2C8D-4A19-B624-F7EAB4173A77}"/>
          </ac:spMkLst>
        </pc:spChg>
        <pc:spChg chg="add mod">
          <ac:chgData name="Henninger,Tassilo (HP BioP Mamm) BIB-DE-B" userId="96a94b0b-f313-4c74-95a4-4d9f621660c6" providerId="ADAL" clId="{38F1F2BA-A382-41D6-AD9E-7701CA092359}" dt="2022-05-28T13:06:54.453" v="2240" actId="1076"/>
          <ac:spMkLst>
            <pc:docMk/>
            <pc:sldMk cId="3364494275" sldId="333"/>
            <ac:spMk id="85" creationId="{12718C1D-4CB5-4792-9ED7-9CD1FC15C397}"/>
          </ac:spMkLst>
        </pc:spChg>
        <pc:spChg chg="add mod">
          <ac:chgData name="Henninger,Tassilo (HP BioP Mamm) BIB-DE-B" userId="96a94b0b-f313-4c74-95a4-4d9f621660c6" providerId="ADAL" clId="{38F1F2BA-A382-41D6-AD9E-7701CA092359}" dt="2022-05-28T13:10:02.621" v="2308" actId="1035"/>
          <ac:spMkLst>
            <pc:docMk/>
            <pc:sldMk cId="3364494275" sldId="333"/>
            <ac:spMk id="86" creationId="{F759FFDB-67B5-4210-A037-62B82BA0E21E}"/>
          </ac:spMkLst>
        </pc:spChg>
        <pc:spChg chg="add mod">
          <ac:chgData name="Henninger,Tassilo (HP BioP Mamm) BIB-DE-B" userId="96a94b0b-f313-4c74-95a4-4d9f621660c6" providerId="ADAL" clId="{38F1F2BA-A382-41D6-AD9E-7701CA092359}" dt="2022-05-28T13:10:02.621" v="2308" actId="1035"/>
          <ac:spMkLst>
            <pc:docMk/>
            <pc:sldMk cId="3364494275" sldId="333"/>
            <ac:spMk id="87" creationId="{3E280B61-ECEC-482A-8B00-E1DBEF8F0C01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13:32:07.936" v="2531" actId="478"/>
          <ac:spMkLst>
            <pc:docMk/>
            <pc:sldMk cId="3364494275" sldId="333"/>
            <ac:spMk id="88" creationId="{3F457438-5763-432D-9DAA-E2E88F013833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13:32:07.936" v="2531" actId="478"/>
          <ac:spMkLst>
            <pc:docMk/>
            <pc:sldMk cId="3364494275" sldId="333"/>
            <ac:spMk id="89" creationId="{E87F23E4-DDCA-479D-A0BB-6D5554B79DDF}"/>
          </ac:spMkLst>
        </pc:spChg>
        <pc:spChg chg="add mod">
          <ac:chgData name="Henninger,Tassilo (HP BioP Mamm) BIB-DE-B" userId="96a94b0b-f313-4c74-95a4-4d9f621660c6" providerId="ADAL" clId="{38F1F2BA-A382-41D6-AD9E-7701CA092359}" dt="2022-05-28T13:06:54.453" v="2240" actId="1076"/>
          <ac:spMkLst>
            <pc:docMk/>
            <pc:sldMk cId="3364494275" sldId="333"/>
            <ac:spMk id="90" creationId="{CBE402DA-703F-4F76-8873-096FFADF050A}"/>
          </ac:spMkLst>
        </pc:spChg>
        <pc:spChg chg="add mod">
          <ac:chgData name="Henninger,Tassilo (HP BioP Mamm) BIB-DE-B" userId="96a94b0b-f313-4c74-95a4-4d9f621660c6" providerId="ADAL" clId="{38F1F2BA-A382-41D6-AD9E-7701CA092359}" dt="2022-05-28T13:06:54.453" v="2240" actId="1076"/>
          <ac:spMkLst>
            <pc:docMk/>
            <pc:sldMk cId="3364494275" sldId="333"/>
            <ac:spMk id="91" creationId="{0D1FCB2D-8222-4477-B2CC-EA646587BC33}"/>
          </ac:spMkLst>
        </pc:spChg>
        <pc:spChg chg="mod">
          <ac:chgData name="Henninger,Tassilo (HP BioP Mamm) BIB-DE-B" userId="96a94b0b-f313-4c74-95a4-4d9f621660c6" providerId="ADAL" clId="{38F1F2BA-A382-41D6-AD9E-7701CA092359}" dt="2022-05-28T13:08:26.558" v="2254"/>
          <ac:spMkLst>
            <pc:docMk/>
            <pc:sldMk cId="3364494275" sldId="333"/>
            <ac:spMk id="94" creationId="{212E786A-C3C7-47F3-88CB-F6FD52FEC740}"/>
          </ac:spMkLst>
        </pc:spChg>
        <pc:spChg chg="mod">
          <ac:chgData name="Henninger,Tassilo (HP BioP Mamm) BIB-DE-B" userId="96a94b0b-f313-4c74-95a4-4d9f621660c6" providerId="ADAL" clId="{38F1F2BA-A382-41D6-AD9E-7701CA092359}" dt="2022-05-28T13:11:06.519" v="2339" actId="1076"/>
          <ac:spMkLst>
            <pc:docMk/>
            <pc:sldMk cId="3364494275" sldId="333"/>
            <ac:spMk id="95" creationId="{6AC3CD57-B75E-403B-A421-09157BE25134}"/>
          </ac:spMkLst>
        </pc:spChg>
        <pc:spChg chg="mod">
          <ac:chgData name="Henninger,Tassilo (HP BioP Mamm) BIB-DE-B" userId="96a94b0b-f313-4c74-95a4-4d9f621660c6" providerId="ADAL" clId="{38F1F2BA-A382-41D6-AD9E-7701CA092359}" dt="2022-05-28T13:08:26.558" v="2254"/>
          <ac:spMkLst>
            <pc:docMk/>
            <pc:sldMk cId="3364494275" sldId="333"/>
            <ac:spMk id="96" creationId="{52A43B04-4B13-4618-8822-9A82279CF79D}"/>
          </ac:spMkLst>
        </pc:spChg>
        <pc:spChg chg="mod">
          <ac:chgData name="Henninger,Tassilo (HP BioP Mamm) BIB-DE-B" userId="96a94b0b-f313-4c74-95a4-4d9f621660c6" providerId="ADAL" clId="{38F1F2BA-A382-41D6-AD9E-7701CA092359}" dt="2022-05-28T13:11:24.228" v="2344" actId="14100"/>
          <ac:spMkLst>
            <pc:docMk/>
            <pc:sldMk cId="3364494275" sldId="333"/>
            <ac:spMk id="97" creationId="{07DD92C7-98F9-49FD-BCD1-E3EFD1AB302D}"/>
          </ac:spMkLst>
        </pc:spChg>
        <pc:spChg chg="mod">
          <ac:chgData name="Henninger,Tassilo (HP BioP Mamm) BIB-DE-B" userId="96a94b0b-f313-4c74-95a4-4d9f621660c6" providerId="ADAL" clId="{38F1F2BA-A382-41D6-AD9E-7701CA092359}" dt="2022-05-28T13:08:26.558" v="2254"/>
          <ac:spMkLst>
            <pc:docMk/>
            <pc:sldMk cId="3364494275" sldId="333"/>
            <ac:spMk id="100" creationId="{74D37100-9A35-4172-BB42-933E70157CC5}"/>
          </ac:spMkLst>
        </pc:spChg>
        <pc:spChg chg="mod">
          <ac:chgData name="Henninger,Tassilo (HP BioP Mamm) BIB-DE-B" userId="96a94b0b-f313-4c74-95a4-4d9f621660c6" providerId="ADAL" clId="{38F1F2BA-A382-41D6-AD9E-7701CA092359}" dt="2022-05-28T13:12:40.060" v="2356" actId="1076"/>
          <ac:spMkLst>
            <pc:docMk/>
            <pc:sldMk cId="3364494275" sldId="333"/>
            <ac:spMk id="101" creationId="{17EBC969-081B-4D86-A047-FE62FC0477D5}"/>
          </ac:spMkLst>
        </pc:spChg>
        <pc:spChg chg="mod">
          <ac:chgData name="Henninger,Tassilo (HP BioP Mamm) BIB-DE-B" userId="96a94b0b-f313-4c74-95a4-4d9f621660c6" providerId="ADAL" clId="{38F1F2BA-A382-41D6-AD9E-7701CA092359}" dt="2022-05-28T13:12:43.585" v="2357" actId="1076"/>
          <ac:spMkLst>
            <pc:docMk/>
            <pc:sldMk cId="3364494275" sldId="333"/>
            <ac:spMk id="102" creationId="{A3FE2726-01AF-4600-8FB4-4849B8305337}"/>
          </ac:spMkLst>
        </pc:spChg>
        <pc:spChg chg="mod">
          <ac:chgData name="Henninger,Tassilo (HP BioP Mamm) BIB-DE-B" userId="96a94b0b-f313-4c74-95a4-4d9f621660c6" providerId="ADAL" clId="{38F1F2BA-A382-41D6-AD9E-7701CA092359}" dt="2022-05-28T13:08:26.558" v="2254"/>
          <ac:spMkLst>
            <pc:docMk/>
            <pc:sldMk cId="3364494275" sldId="333"/>
            <ac:spMk id="103" creationId="{8D1E6ED5-41CA-4515-BA1C-25AAC54B9053}"/>
          </ac:spMkLst>
        </pc:spChg>
        <pc:spChg chg="del mod">
          <ac:chgData name="Henninger,Tassilo (HP BioP Mamm) BIB-DE-B" userId="96a94b0b-f313-4c74-95a4-4d9f621660c6" providerId="ADAL" clId="{38F1F2BA-A382-41D6-AD9E-7701CA092359}" dt="2022-05-28T13:10:57.026" v="2336" actId="478"/>
          <ac:spMkLst>
            <pc:docMk/>
            <pc:sldMk cId="3364494275" sldId="333"/>
            <ac:spMk id="104" creationId="{0C166036-E5EE-4BFD-81FC-37F195903AE5}"/>
          </ac:spMkLst>
        </pc:spChg>
        <pc:spChg chg="add mod">
          <ac:chgData name="Henninger,Tassilo (HP BioP Mamm) BIB-DE-B" userId="96a94b0b-f313-4c74-95a4-4d9f621660c6" providerId="ADAL" clId="{38F1F2BA-A382-41D6-AD9E-7701CA092359}" dt="2022-05-28T13:12:34.124" v="2355" actId="1076"/>
          <ac:spMkLst>
            <pc:docMk/>
            <pc:sldMk cId="3364494275" sldId="333"/>
            <ac:spMk id="105" creationId="{F6889BB4-351B-45E0-AEA3-098FFC5CA72E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13:32:00.080" v="2528"/>
          <ac:spMkLst>
            <pc:docMk/>
            <pc:sldMk cId="3364494275" sldId="333"/>
            <ac:spMk id="106" creationId="{08EEA295-55FE-4B8F-ACD7-3DF271A27A23}"/>
          </ac:spMkLst>
        </pc:spChg>
        <pc:spChg chg="add del mod">
          <ac:chgData name="Henninger,Tassilo (HP BioP Mamm) BIB-DE-B" userId="96a94b0b-f313-4c74-95a4-4d9f621660c6" providerId="ADAL" clId="{38F1F2BA-A382-41D6-AD9E-7701CA092359}" dt="2022-05-28T13:32:00.080" v="2528"/>
          <ac:spMkLst>
            <pc:docMk/>
            <pc:sldMk cId="3364494275" sldId="333"/>
            <ac:spMk id="107" creationId="{BEDBDFB6-4032-4C5E-B152-44C07898F20D}"/>
          </ac:spMkLst>
        </pc:spChg>
        <pc:spChg chg="add mod">
          <ac:chgData name="Henninger,Tassilo (HP BioP Mamm) BIB-DE-B" userId="96a94b0b-f313-4c74-95a4-4d9f621660c6" providerId="ADAL" clId="{38F1F2BA-A382-41D6-AD9E-7701CA092359}" dt="2022-05-28T13:32:04.625" v="2530" actId="1076"/>
          <ac:spMkLst>
            <pc:docMk/>
            <pc:sldMk cId="3364494275" sldId="333"/>
            <ac:spMk id="108" creationId="{9ACF89ED-0C97-4F1D-8E79-63F233EED447}"/>
          </ac:spMkLst>
        </pc:spChg>
        <pc:spChg chg="add mod">
          <ac:chgData name="Henninger,Tassilo (HP BioP Mamm) BIB-DE-B" userId="96a94b0b-f313-4c74-95a4-4d9f621660c6" providerId="ADAL" clId="{38F1F2BA-A382-41D6-AD9E-7701CA092359}" dt="2022-05-28T13:32:04.625" v="2530" actId="1076"/>
          <ac:spMkLst>
            <pc:docMk/>
            <pc:sldMk cId="3364494275" sldId="333"/>
            <ac:spMk id="109" creationId="{E50B505F-7A44-496B-8C56-A618453094A8}"/>
          </ac:spMkLst>
        </pc:spChg>
        <pc:spChg chg="add mod">
          <ac:chgData name="Henninger,Tassilo (HP BioP Mamm) BIB-DE-B" userId="96a94b0b-f313-4c74-95a4-4d9f621660c6" providerId="ADAL" clId="{38F1F2BA-A382-41D6-AD9E-7701CA092359}" dt="2022-05-28T13:32:13.764" v="2533" actId="1076"/>
          <ac:spMkLst>
            <pc:docMk/>
            <pc:sldMk cId="3364494275" sldId="333"/>
            <ac:spMk id="110" creationId="{AF204CDC-A89F-4907-B2F4-D8F67E8515F2}"/>
          </ac:spMkLst>
        </pc:spChg>
        <pc:spChg chg="add mod">
          <ac:chgData name="Henninger,Tassilo (HP BioP Mamm) BIB-DE-B" userId="96a94b0b-f313-4c74-95a4-4d9f621660c6" providerId="ADAL" clId="{38F1F2BA-A382-41D6-AD9E-7701CA092359}" dt="2022-05-28T13:32:13.764" v="2533" actId="1076"/>
          <ac:spMkLst>
            <pc:docMk/>
            <pc:sldMk cId="3364494275" sldId="333"/>
            <ac:spMk id="111" creationId="{90E363DA-FEFD-499E-9808-EFBEE0449D7A}"/>
          </ac:spMkLst>
        </pc:spChg>
        <pc:grpChg chg="add mod ord">
          <ac:chgData name="Henninger,Tassilo (HP BioP Mamm) BIB-DE-B" userId="96a94b0b-f313-4c74-95a4-4d9f621660c6" providerId="ADAL" clId="{38F1F2BA-A382-41D6-AD9E-7701CA092359}" dt="2022-05-28T13:12:24.657" v="2353" actId="164"/>
          <ac:grpSpMkLst>
            <pc:docMk/>
            <pc:sldMk cId="3364494275" sldId="333"/>
            <ac:grpSpMk id="3" creationId="{02BE7150-B7A4-4AEE-93C9-F00FE13E1706}"/>
          </ac:grpSpMkLst>
        </pc:grpChg>
        <pc:grpChg chg="add mod">
          <ac:chgData name="Henninger,Tassilo (HP BioP Mamm) BIB-DE-B" userId="96a94b0b-f313-4c74-95a4-4d9f621660c6" providerId="ADAL" clId="{38F1F2BA-A382-41D6-AD9E-7701CA092359}" dt="2022-05-28T13:12:24.657" v="2353" actId="164"/>
          <ac:grpSpMkLst>
            <pc:docMk/>
            <pc:sldMk cId="3364494275" sldId="333"/>
            <ac:grpSpMk id="15" creationId="{8236785C-4CB9-4BB1-A468-381241D88A59}"/>
          </ac:grpSpMkLst>
        </pc:grpChg>
        <pc:grpChg chg="add del mod">
          <ac:chgData name="Henninger,Tassilo (HP BioP Mamm) BIB-DE-B" userId="96a94b0b-f313-4c74-95a4-4d9f621660c6" providerId="ADAL" clId="{38F1F2BA-A382-41D6-AD9E-7701CA092359}" dt="2022-05-28T13:12:01.558" v="2348" actId="1076"/>
          <ac:grpSpMkLst>
            <pc:docMk/>
            <pc:sldMk cId="3364494275" sldId="333"/>
            <ac:grpSpMk id="92" creationId="{1A6CD1D9-B083-41E7-8DC2-824CA61CABC1}"/>
          </ac:grpSpMkLst>
        </pc:grpChg>
        <pc:picChg chg="mod">
          <ac:chgData name="Henninger,Tassilo (HP BioP Mamm) BIB-DE-B" userId="96a94b0b-f313-4c74-95a4-4d9f621660c6" providerId="ADAL" clId="{38F1F2BA-A382-41D6-AD9E-7701CA092359}" dt="2022-05-28T13:08:12.516" v="2250" actId="164"/>
          <ac:picMkLst>
            <pc:docMk/>
            <pc:sldMk cId="3364494275" sldId="333"/>
            <ac:picMk id="9" creationId="{F76E9813-81D4-41E7-85FE-9030A49B1073}"/>
          </ac:picMkLst>
        </pc:picChg>
        <pc:picChg chg="mod">
          <ac:chgData name="Henninger,Tassilo (HP BioP Mamm) BIB-DE-B" userId="96a94b0b-f313-4c74-95a4-4d9f621660c6" providerId="ADAL" clId="{38F1F2BA-A382-41D6-AD9E-7701CA092359}" dt="2022-05-28T13:10:19.327" v="2329" actId="1035"/>
          <ac:picMkLst>
            <pc:docMk/>
            <pc:sldMk cId="3364494275" sldId="333"/>
            <ac:picMk id="10" creationId="{C37C62A5-CDCB-43D5-9E6C-F2BE7200515C}"/>
          </ac:picMkLst>
        </pc:picChg>
        <pc:picChg chg="mod">
          <ac:chgData name="Henninger,Tassilo (HP BioP Mamm) BIB-DE-B" userId="96a94b0b-f313-4c74-95a4-4d9f621660c6" providerId="ADAL" clId="{38F1F2BA-A382-41D6-AD9E-7701CA092359}" dt="2022-05-28T13:10:19.327" v="2329" actId="1035"/>
          <ac:picMkLst>
            <pc:docMk/>
            <pc:sldMk cId="3364494275" sldId="333"/>
            <ac:picMk id="12" creationId="{F45FD023-2F8D-45A9-98C4-B9E4064D824F}"/>
          </ac:picMkLst>
        </pc:picChg>
        <pc:picChg chg="mod">
          <ac:chgData name="Henninger,Tassilo (HP BioP Mamm) BIB-DE-B" userId="96a94b0b-f313-4c74-95a4-4d9f621660c6" providerId="ADAL" clId="{38F1F2BA-A382-41D6-AD9E-7701CA092359}" dt="2022-05-28T13:10:19.327" v="2329" actId="1035"/>
          <ac:picMkLst>
            <pc:docMk/>
            <pc:sldMk cId="3364494275" sldId="333"/>
            <ac:picMk id="14" creationId="{345FBA42-3D27-497F-98D3-29AD1FD13CFD}"/>
          </ac:picMkLst>
        </pc:picChg>
        <pc:picChg chg="mod">
          <ac:chgData name="Henninger,Tassilo (HP BioP Mamm) BIB-DE-B" userId="96a94b0b-f313-4c74-95a4-4d9f621660c6" providerId="ADAL" clId="{38F1F2BA-A382-41D6-AD9E-7701CA092359}" dt="2022-05-28T13:10:19.327" v="2329" actId="1035"/>
          <ac:picMkLst>
            <pc:docMk/>
            <pc:sldMk cId="3364494275" sldId="333"/>
            <ac:picMk id="16" creationId="{5CD4340B-2413-4D47-BE40-9B856DE44B97}"/>
          </ac:picMkLst>
        </pc:picChg>
        <pc:picChg chg="add mod ord">
          <ac:chgData name="Henninger,Tassilo (HP BioP Mamm) BIB-DE-B" userId="96a94b0b-f313-4c74-95a4-4d9f621660c6" providerId="ADAL" clId="{38F1F2BA-A382-41D6-AD9E-7701CA092359}" dt="2022-05-28T13:14:28.945" v="2381" actId="167"/>
          <ac:picMkLst>
            <pc:docMk/>
            <pc:sldMk cId="3364494275" sldId="333"/>
            <ac:picMk id="19" creationId="{27A51056-90A3-47DB-8D44-096C71FC1B3F}"/>
          </ac:picMkLst>
        </pc:picChg>
        <pc:picChg chg="add mod ord">
          <ac:chgData name="Henninger,Tassilo (HP BioP Mamm) BIB-DE-B" userId="96a94b0b-f313-4c74-95a4-4d9f621660c6" providerId="ADAL" clId="{38F1F2BA-A382-41D6-AD9E-7701CA092359}" dt="2022-05-28T13:14:36.523" v="2386" actId="167"/>
          <ac:picMkLst>
            <pc:docMk/>
            <pc:sldMk cId="3364494275" sldId="333"/>
            <ac:picMk id="29" creationId="{86CC4CB4-0782-45C3-84CC-C32B9DA2BD2D}"/>
          </ac:picMkLst>
        </pc:picChg>
        <pc:picChg chg="add mod">
          <ac:chgData name="Henninger,Tassilo (HP BioP Mamm) BIB-DE-B" userId="96a94b0b-f313-4c74-95a4-4d9f621660c6" providerId="ADAL" clId="{38F1F2BA-A382-41D6-AD9E-7701CA092359}" dt="2022-05-28T13:13:59.014" v="2371" actId="14100"/>
          <ac:picMkLst>
            <pc:docMk/>
            <pc:sldMk cId="3364494275" sldId="333"/>
            <ac:picMk id="33" creationId="{EF996195-B7DB-4FAD-848A-FC7743262E0A}"/>
          </ac:picMkLst>
        </pc:picChg>
        <pc:picChg chg="add mod">
          <ac:chgData name="Henninger,Tassilo (HP BioP Mamm) BIB-DE-B" userId="96a94b0b-f313-4c74-95a4-4d9f621660c6" providerId="ADAL" clId="{38F1F2BA-A382-41D6-AD9E-7701CA092359}" dt="2022-05-28T13:14:17.318" v="2378" actId="1076"/>
          <ac:picMkLst>
            <pc:docMk/>
            <pc:sldMk cId="3364494275" sldId="333"/>
            <ac:picMk id="35" creationId="{27A747AC-A2C7-4B3E-AD62-06CAC1B668E5}"/>
          </ac:picMkLst>
        </pc:picChg>
        <pc:picChg chg="mod">
          <ac:chgData name="Henninger,Tassilo (HP BioP Mamm) BIB-DE-B" userId="96a94b0b-f313-4c74-95a4-4d9f621660c6" providerId="ADAL" clId="{38F1F2BA-A382-41D6-AD9E-7701CA092359}" dt="2022-05-28T13:10:19.327" v="2329" actId="1035"/>
          <ac:picMkLst>
            <pc:docMk/>
            <pc:sldMk cId="3364494275" sldId="333"/>
            <ac:picMk id="40" creationId="{E32CBC37-7A2D-4B5A-B81F-7556DFD0B90A}"/>
          </ac:picMkLst>
        </pc:picChg>
        <pc:picChg chg="mod">
          <ac:chgData name="Henninger,Tassilo (HP BioP Mamm) BIB-DE-B" userId="96a94b0b-f313-4c74-95a4-4d9f621660c6" providerId="ADAL" clId="{38F1F2BA-A382-41D6-AD9E-7701CA092359}" dt="2022-05-28T13:10:19.327" v="2329" actId="1035"/>
          <ac:picMkLst>
            <pc:docMk/>
            <pc:sldMk cId="3364494275" sldId="333"/>
            <ac:picMk id="42" creationId="{FEC8A5AE-CEFE-4ADB-B4B9-8F6D33069934}"/>
          </ac:picMkLst>
        </pc:picChg>
        <pc:picChg chg="mod">
          <ac:chgData name="Henninger,Tassilo (HP BioP Mamm) BIB-DE-B" userId="96a94b0b-f313-4c74-95a4-4d9f621660c6" providerId="ADAL" clId="{38F1F2BA-A382-41D6-AD9E-7701CA092359}" dt="2022-05-28T13:10:19.327" v="2329" actId="1035"/>
          <ac:picMkLst>
            <pc:docMk/>
            <pc:sldMk cId="3364494275" sldId="333"/>
            <ac:picMk id="44" creationId="{59BF17D7-C72C-460D-B8A9-04F552EED805}"/>
          </ac:picMkLst>
        </pc:picChg>
        <pc:picChg chg="mod">
          <ac:chgData name="Henninger,Tassilo (HP BioP Mamm) BIB-DE-B" userId="96a94b0b-f313-4c74-95a4-4d9f621660c6" providerId="ADAL" clId="{38F1F2BA-A382-41D6-AD9E-7701CA092359}" dt="2022-05-28T13:10:19.327" v="2329" actId="1035"/>
          <ac:picMkLst>
            <pc:docMk/>
            <pc:sldMk cId="3364494275" sldId="333"/>
            <ac:picMk id="46" creationId="{7BD982DE-2599-430E-9D4D-D4C323B2749A}"/>
          </ac:picMkLst>
        </pc:picChg>
        <pc:picChg chg="add mod">
          <ac:chgData name="Henninger,Tassilo (HP BioP Mamm) BIB-DE-B" userId="96a94b0b-f313-4c74-95a4-4d9f621660c6" providerId="ADAL" clId="{38F1F2BA-A382-41D6-AD9E-7701CA092359}" dt="2022-05-28T13:06:54.453" v="2240" actId="1076"/>
          <ac:picMkLst>
            <pc:docMk/>
            <pc:sldMk cId="3364494275" sldId="333"/>
            <ac:picMk id="65" creationId="{BE7595C4-BCA9-44CF-B105-F2DF409FF8A9}"/>
          </ac:picMkLst>
        </pc:picChg>
        <pc:picChg chg="add mod">
          <ac:chgData name="Henninger,Tassilo (HP BioP Mamm) BIB-DE-B" userId="96a94b0b-f313-4c74-95a4-4d9f621660c6" providerId="ADAL" clId="{38F1F2BA-A382-41D6-AD9E-7701CA092359}" dt="2022-05-28T13:06:54.453" v="2240" actId="1076"/>
          <ac:picMkLst>
            <pc:docMk/>
            <pc:sldMk cId="3364494275" sldId="333"/>
            <ac:picMk id="66" creationId="{14232150-0894-461D-B79D-840B99A4FF75}"/>
          </ac:picMkLst>
        </pc:picChg>
        <pc:picChg chg="add del mod">
          <ac:chgData name="Henninger,Tassilo (HP BioP Mamm) BIB-DE-B" userId="96a94b0b-f313-4c74-95a4-4d9f621660c6" providerId="ADAL" clId="{38F1F2BA-A382-41D6-AD9E-7701CA092359}" dt="2022-05-28T13:13:47.643" v="2367" actId="478"/>
          <ac:picMkLst>
            <pc:docMk/>
            <pc:sldMk cId="3364494275" sldId="333"/>
            <ac:picMk id="67" creationId="{E0468ACB-3DD1-4576-A13A-4E7EA92DE6D0}"/>
          </ac:picMkLst>
        </pc:picChg>
        <pc:picChg chg="add del mod">
          <ac:chgData name="Henninger,Tassilo (HP BioP Mamm) BIB-DE-B" userId="96a94b0b-f313-4c74-95a4-4d9f621660c6" providerId="ADAL" clId="{38F1F2BA-A382-41D6-AD9E-7701CA092359}" dt="2022-05-28T13:14:13.219" v="2377" actId="478"/>
          <ac:picMkLst>
            <pc:docMk/>
            <pc:sldMk cId="3364494275" sldId="333"/>
            <ac:picMk id="68" creationId="{78CDB6A9-D66D-4A0F-BE6D-DC1C6067697A}"/>
          </ac:picMkLst>
        </pc:picChg>
        <pc:picChg chg="add mod">
          <ac:chgData name="Henninger,Tassilo (HP BioP Mamm) BIB-DE-B" userId="96a94b0b-f313-4c74-95a4-4d9f621660c6" providerId="ADAL" clId="{38F1F2BA-A382-41D6-AD9E-7701CA092359}" dt="2022-05-28T13:06:54.453" v="2240" actId="1076"/>
          <ac:picMkLst>
            <pc:docMk/>
            <pc:sldMk cId="3364494275" sldId="333"/>
            <ac:picMk id="76" creationId="{AC2EB6A6-BC02-4F15-9B93-D8AFE77D6EE8}"/>
          </ac:picMkLst>
        </pc:picChg>
        <pc:picChg chg="add mod">
          <ac:chgData name="Henninger,Tassilo (HP BioP Mamm) BIB-DE-B" userId="96a94b0b-f313-4c74-95a4-4d9f621660c6" providerId="ADAL" clId="{38F1F2BA-A382-41D6-AD9E-7701CA092359}" dt="2022-05-28T13:06:54.453" v="2240" actId="1076"/>
          <ac:picMkLst>
            <pc:docMk/>
            <pc:sldMk cId="3364494275" sldId="333"/>
            <ac:picMk id="77" creationId="{7589982F-A873-4AF7-B434-E2FBEEA9447E}"/>
          </ac:picMkLst>
        </pc:picChg>
        <pc:picChg chg="add del mod">
          <ac:chgData name="Henninger,Tassilo (HP BioP Mamm) BIB-DE-B" userId="96a94b0b-f313-4c74-95a4-4d9f621660c6" providerId="ADAL" clId="{38F1F2BA-A382-41D6-AD9E-7701CA092359}" dt="2022-05-28T13:14:10.853" v="2375" actId="478"/>
          <ac:picMkLst>
            <pc:docMk/>
            <pc:sldMk cId="3364494275" sldId="333"/>
            <ac:picMk id="78" creationId="{748EDE44-7955-4681-8A6F-D75A8C3E0E05}"/>
          </ac:picMkLst>
        </pc:picChg>
        <pc:picChg chg="add del mod">
          <ac:chgData name="Henninger,Tassilo (HP BioP Mamm) BIB-DE-B" userId="96a94b0b-f313-4c74-95a4-4d9f621660c6" providerId="ADAL" clId="{38F1F2BA-A382-41D6-AD9E-7701CA092359}" dt="2022-05-28T13:14:30.862" v="2383" actId="478"/>
          <ac:picMkLst>
            <pc:docMk/>
            <pc:sldMk cId="3364494275" sldId="333"/>
            <ac:picMk id="79" creationId="{AD28DE3A-9321-4168-AF1E-45F34148BCA7}"/>
          </ac:picMkLst>
        </pc:picChg>
        <pc:picChg chg="add del mod">
          <ac:chgData name="Henninger,Tassilo (HP BioP Mamm) BIB-DE-B" userId="96a94b0b-f313-4c74-95a4-4d9f621660c6" providerId="ADAL" clId="{38F1F2BA-A382-41D6-AD9E-7701CA092359}" dt="2022-05-28T13:08:46.228" v="2258" actId="21"/>
          <ac:picMkLst>
            <pc:docMk/>
            <pc:sldMk cId="3364494275" sldId="333"/>
            <ac:picMk id="93" creationId="{20A3A813-4BB9-45C6-AF0E-7E43DDAAA716}"/>
          </ac:picMkLst>
        </pc:picChg>
        <pc:cxnChg chg="mod">
          <ac:chgData name="Henninger,Tassilo (HP BioP Mamm) BIB-DE-B" userId="96a94b0b-f313-4c74-95a4-4d9f621660c6" providerId="ADAL" clId="{38F1F2BA-A382-41D6-AD9E-7701CA092359}" dt="2022-05-28T13:10:19.327" v="2329" actId="1035"/>
          <ac:cxnSpMkLst>
            <pc:docMk/>
            <pc:sldMk cId="3364494275" sldId="333"/>
            <ac:cxnSpMk id="30" creationId="{D082DAFE-F7CC-47B9-8708-9882CF081D5A}"/>
          </ac:cxnSpMkLst>
        </pc:cxnChg>
        <pc:cxnChg chg="mod">
          <ac:chgData name="Henninger,Tassilo (HP BioP Mamm) BIB-DE-B" userId="96a94b0b-f313-4c74-95a4-4d9f621660c6" providerId="ADAL" clId="{38F1F2BA-A382-41D6-AD9E-7701CA092359}" dt="2022-05-28T13:10:19.327" v="2329" actId="1035"/>
          <ac:cxnSpMkLst>
            <pc:docMk/>
            <pc:sldMk cId="3364494275" sldId="333"/>
            <ac:cxnSpMk id="31" creationId="{DB6FBC86-B67F-4C7F-B204-3A9C57777A22}"/>
          </ac:cxnSpMkLst>
        </pc:cxnChg>
        <pc:cxnChg chg="del mod">
          <ac:chgData name="Henninger,Tassilo (HP BioP Mamm) BIB-DE-B" userId="96a94b0b-f313-4c74-95a4-4d9f621660c6" providerId="ADAL" clId="{38F1F2BA-A382-41D6-AD9E-7701CA092359}" dt="2022-05-28T13:11:13.950" v="2341" actId="478"/>
          <ac:cxnSpMkLst>
            <pc:docMk/>
            <pc:sldMk cId="3364494275" sldId="333"/>
            <ac:cxnSpMk id="98" creationId="{B03C830F-AC68-46A0-99C7-D8484087D28A}"/>
          </ac:cxnSpMkLst>
        </pc:cxnChg>
        <pc:cxnChg chg="del mod">
          <ac:chgData name="Henninger,Tassilo (HP BioP Mamm) BIB-DE-B" userId="96a94b0b-f313-4c74-95a4-4d9f621660c6" providerId="ADAL" clId="{38F1F2BA-A382-41D6-AD9E-7701CA092359}" dt="2022-05-28T13:11:17.223" v="2342" actId="478"/>
          <ac:cxnSpMkLst>
            <pc:docMk/>
            <pc:sldMk cId="3364494275" sldId="333"/>
            <ac:cxnSpMk id="99" creationId="{F335863B-688D-445A-AF12-1FC999999C84}"/>
          </ac:cxnSpMkLst>
        </pc:cxnChg>
      </pc:sldChg>
      <pc:sldChg chg="addSp modSp add mod modNotesTx">
        <pc:chgData name="Henninger,Tassilo (HP BioP Mamm) BIB-DE-B" userId="96a94b0b-f313-4c74-95a4-4d9f621660c6" providerId="ADAL" clId="{38F1F2BA-A382-41D6-AD9E-7701CA092359}" dt="2022-06-01T17:59:20.802" v="2977" actId="20577"/>
        <pc:sldMkLst>
          <pc:docMk/>
          <pc:sldMk cId="1553195294" sldId="334"/>
        </pc:sldMkLst>
        <pc:spChg chg="add mod">
          <ac:chgData name="Henninger,Tassilo (HP BioP Mamm) BIB-DE-B" userId="96a94b0b-f313-4c74-95a4-4d9f621660c6" providerId="ADAL" clId="{38F1F2BA-A382-41D6-AD9E-7701CA092359}" dt="2022-05-28T15:17:06.412" v="2931" actId="1037"/>
          <ac:spMkLst>
            <pc:docMk/>
            <pc:sldMk cId="1553195294" sldId="334"/>
            <ac:spMk id="8" creationId="{907E807C-335E-497E-8BD9-C07DC9C7C32C}"/>
          </ac:spMkLst>
        </pc:spChg>
        <pc:spChg chg="mod">
          <ac:chgData name="Henninger,Tassilo (HP BioP Mamm) BIB-DE-B" userId="96a94b0b-f313-4c74-95a4-4d9f621660c6" providerId="ADAL" clId="{38F1F2BA-A382-41D6-AD9E-7701CA092359}" dt="2022-05-28T15:16:56.955" v="2928" actId="1076"/>
          <ac:spMkLst>
            <pc:docMk/>
            <pc:sldMk cId="1553195294" sldId="334"/>
            <ac:spMk id="17" creationId="{C35576F3-F240-4D05-80F7-8D0A6A769A18}"/>
          </ac:spMkLst>
        </pc:spChg>
        <pc:spChg chg="mod">
          <ac:chgData name="Henninger,Tassilo (HP BioP Mamm) BIB-DE-B" userId="96a94b0b-f313-4c74-95a4-4d9f621660c6" providerId="ADAL" clId="{38F1F2BA-A382-41D6-AD9E-7701CA092359}" dt="2022-05-28T15:16:56.955" v="2928" actId="1076"/>
          <ac:spMkLst>
            <pc:docMk/>
            <pc:sldMk cId="1553195294" sldId="334"/>
            <ac:spMk id="18" creationId="{98CB57DA-2672-419B-9B32-844F66184614}"/>
          </ac:spMkLst>
        </pc:spChg>
        <pc:spChg chg="mod">
          <ac:chgData name="Henninger,Tassilo (HP BioP Mamm) BIB-DE-B" userId="96a94b0b-f313-4c74-95a4-4d9f621660c6" providerId="ADAL" clId="{38F1F2BA-A382-41D6-AD9E-7701CA092359}" dt="2022-05-28T15:16:56.955" v="2928" actId="1076"/>
          <ac:spMkLst>
            <pc:docMk/>
            <pc:sldMk cId="1553195294" sldId="334"/>
            <ac:spMk id="20" creationId="{20675361-EE99-4F19-B90D-22D252E1473B}"/>
          </ac:spMkLst>
        </pc:spChg>
        <pc:spChg chg="mod">
          <ac:chgData name="Henninger,Tassilo (HP BioP Mamm) BIB-DE-B" userId="96a94b0b-f313-4c74-95a4-4d9f621660c6" providerId="ADAL" clId="{38F1F2BA-A382-41D6-AD9E-7701CA092359}" dt="2022-05-28T15:16:56.955" v="2928" actId="1076"/>
          <ac:spMkLst>
            <pc:docMk/>
            <pc:sldMk cId="1553195294" sldId="334"/>
            <ac:spMk id="21" creationId="{CAD22851-3C63-483B-B97E-D10DF3664BB0}"/>
          </ac:spMkLst>
        </pc:spChg>
        <pc:spChg chg="mod">
          <ac:chgData name="Henninger,Tassilo (HP BioP Mamm) BIB-DE-B" userId="96a94b0b-f313-4c74-95a4-4d9f621660c6" providerId="ADAL" clId="{38F1F2BA-A382-41D6-AD9E-7701CA092359}" dt="2022-05-28T15:16:56.955" v="2928" actId="1076"/>
          <ac:spMkLst>
            <pc:docMk/>
            <pc:sldMk cId="1553195294" sldId="334"/>
            <ac:spMk id="23" creationId="{C6022639-A502-43B2-ACEF-6A36A2CA6EF2}"/>
          </ac:spMkLst>
        </pc:spChg>
        <pc:spChg chg="mod">
          <ac:chgData name="Henninger,Tassilo (HP BioP Mamm) BIB-DE-B" userId="96a94b0b-f313-4c74-95a4-4d9f621660c6" providerId="ADAL" clId="{38F1F2BA-A382-41D6-AD9E-7701CA092359}" dt="2022-05-28T15:16:56.955" v="2928" actId="1076"/>
          <ac:spMkLst>
            <pc:docMk/>
            <pc:sldMk cId="1553195294" sldId="334"/>
            <ac:spMk id="24" creationId="{6296B4FD-8314-4E92-AC61-AE9E24BB1683}"/>
          </ac:spMkLst>
        </pc:spChg>
        <pc:spChg chg="add mod">
          <ac:chgData name="Henninger,Tassilo (HP BioP Mamm) BIB-DE-B" userId="96a94b0b-f313-4c74-95a4-4d9f621660c6" providerId="ADAL" clId="{38F1F2BA-A382-41D6-AD9E-7701CA092359}" dt="2022-05-28T15:17:04.103" v="2929" actId="1076"/>
          <ac:spMkLst>
            <pc:docMk/>
            <pc:sldMk cId="1553195294" sldId="334"/>
            <ac:spMk id="26" creationId="{0EB20215-F402-4C80-B181-A9486321BB20}"/>
          </ac:spMkLst>
        </pc:spChg>
        <pc:spChg chg="add mod">
          <ac:chgData name="Henninger,Tassilo (HP BioP Mamm) BIB-DE-B" userId="96a94b0b-f313-4c74-95a4-4d9f621660c6" providerId="ADAL" clId="{38F1F2BA-A382-41D6-AD9E-7701CA092359}" dt="2022-05-28T15:17:13.870" v="2937" actId="1038"/>
          <ac:spMkLst>
            <pc:docMk/>
            <pc:sldMk cId="1553195294" sldId="334"/>
            <ac:spMk id="28" creationId="{335B48FE-6B1C-4EDA-9CDE-1D3C704A9484}"/>
          </ac:spMkLst>
        </pc:spChg>
        <pc:grpChg chg="mod">
          <ac:chgData name="Henninger,Tassilo (HP BioP Mamm) BIB-DE-B" userId="96a94b0b-f313-4c74-95a4-4d9f621660c6" providerId="ADAL" clId="{38F1F2BA-A382-41D6-AD9E-7701CA092359}" dt="2022-05-28T15:16:56.955" v="2928" actId="1076"/>
          <ac:grpSpMkLst>
            <pc:docMk/>
            <pc:sldMk cId="1553195294" sldId="334"/>
            <ac:grpSpMk id="25" creationId="{EBAC6A7A-AB62-426A-983C-F16D172140E0}"/>
          </ac:grpSpMkLst>
        </pc:grpChg>
        <pc:picChg chg="mod">
          <ac:chgData name="Henninger,Tassilo (HP BioP Mamm) BIB-DE-B" userId="96a94b0b-f313-4c74-95a4-4d9f621660c6" providerId="ADAL" clId="{38F1F2BA-A382-41D6-AD9E-7701CA092359}" dt="2022-05-28T15:16:56.955" v="2928" actId="1076"/>
          <ac:picMkLst>
            <pc:docMk/>
            <pc:sldMk cId="1553195294" sldId="334"/>
            <ac:picMk id="10" creationId="{4FBD4374-69A0-4D09-8D4F-B5C674CAAB30}"/>
          </ac:picMkLst>
        </pc:picChg>
        <pc:picChg chg="add mod">
          <ac:chgData name="Henninger,Tassilo (HP BioP Mamm) BIB-DE-B" userId="96a94b0b-f313-4c74-95a4-4d9f621660c6" providerId="ADAL" clId="{38F1F2BA-A382-41D6-AD9E-7701CA092359}" dt="2022-05-28T15:18:11.364" v="2939" actId="1076"/>
          <ac:picMkLst>
            <pc:docMk/>
            <pc:sldMk cId="1553195294" sldId="334"/>
            <ac:picMk id="11" creationId="{59526114-AE4E-49E3-85ED-9FA46F88AF98}"/>
          </ac:picMkLst>
        </pc:picChg>
        <pc:cxnChg chg="mod">
          <ac:chgData name="Henninger,Tassilo (HP BioP Mamm) BIB-DE-B" userId="96a94b0b-f313-4c74-95a4-4d9f621660c6" providerId="ADAL" clId="{38F1F2BA-A382-41D6-AD9E-7701CA092359}" dt="2022-05-28T15:16:56.955" v="2928" actId="1076"/>
          <ac:cxnSpMkLst>
            <pc:docMk/>
            <pc:sldMk cId="1553195294" sldId="334"/>
            <ac:cxnSpMk id="16" creationId="{1940BFB3-414E-4EBF-B710-29D7A9C07D62}"/>
          </ac:cxnSpMkLst>
        </pc:cxnChg>
        <pc:cxnChg chg="mod">
          <ac:chgData name="Henninger,Tassilo (HP BioP Mamm) BIB-DE-B" userId="96a94b0b-f313-4c74-95a4-4d9f621660c6" providerId="ADAL" clId="{38F1F2BA-A382-41D6-AD9E-7701CA092359}" dt="2022-05-28T15:16:56.955" v="2928" actId="1076"/>
          <ac:cxnSpMkLst>
            <pc:docMk/>
            <pc:sldMk cId="1553195294" sldId="334"/>
            <ac:cxnSpMk id="19" creationId="{C2248000-D34E-4051-BA4A-FD0FBA6EA14C}"/>
          </ac:cxnSpMkLst>
        </pc:cxnChg>
        <pc:cxnChg chg="mod">
          <ac:chgData name="Henninger,Tassilo (HP BioP Mamm) BIB-DE-B" userId="96a94b0b-f313-4c74-95a4-4d9f621660c6" providerId="ADAL" clId="{38F1F2BA-A382-41D6-AD9E-7701CA092359}" dt="2022-05-28T15:16:56.955" v="2928" actId="1076"/>
          <ac:cxnSpMkLst>
            <pc:docMk/>
            <pc:sldMk cId="1553195294" sldId="334"/>
            <ac:cxnSpMk id="22" creationId="{6E3A95E9-5151-4BCF-9CB6-C1F261A35167}"/>
          </ac:cxnSpMkLst>
        </pc:cxnChg>
      </pc:sldChg>
      <pc:sldChg chg="delSp modSp new mod">
        <pc:chgData name="Henninger,Tassilo (HP BioP Mamm) BIB-DE-B" userId="96a94b0b-f313-4c74-95a4-4d9f621660c6" providerId="ADAL" clId="{38F1F2BA-A382-41D6-AD9E-7701CA092359}" dt="2022-05-28T15:27:06.124" v="2967" actId="1076"/>
        <pc:sldMkLst>
          <pc:docMk/>
          <pc:sldMk cId="1330962700" sldId="335"/>
        </pc:sldMkLst>
        <pc:spChg chg="mod">
          <ac:chgData name="Henninger,Tassilo (HP BioP Mamm) BIB-DE-B" userId="96a94b0b-f313-4c74-95a4-4d9f621660c6" providerId="ADAL" clId="{38F1F2BA-A382-41D6-AD9E-7701CA092359}" dt="2022-05-28T15:27:06.124" v="2967" actId="1076"/>
          <ac:spMkLst>
            <pc:docMk/>
            <pc:sldMk cId="1330962700" sldId="335"/>
            <ac:spMk id="2" creationId="{D0A819A0-F7D0-443F-AD8D-9EB385E0A630}"/>
          </ac:spMkLst>
        </pc:spChg>
        <pc:spChg chg="del">
          <ac:chgData name="Henninger,Tassilo (HP BioP Mamm) BIB-DE-B" userId="96a94b0b-f313-4c74-95a4-4d9f621660c6" providerId="ADAL" clId="{38F1F2BA-A382-41D6-AD9E-7701CA092359}" dt="2022-05-28T15:26:49.837" v="2948" actId="478"/>
          <ac:spMkLst>
            <pc:docMk/>
            <pc:sldMk cId="1330962700" sldId="335"/>
            <ac:spMk id="3" creationId="{7DE4F65C-12F8-486B-B644-4FDDFF77E7F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E3070D4-7360-443D-A1F7-5D78FC27E0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C4ADE9-F988-449E-BA28-E7AC782B42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46470-C6E6-4225-982F-DF62FC25082F}" type="datetimeFigureOut">
              <a:rPr lang="de-DE" smtClean="0"/>
              <a:t>01.06.2022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EFD680-0020-4DAC-9565-DA8CFCF97D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450A26-CB08-4CB2-BC1C-0B75659FB3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2C897-68E2-47F4-967B-643ED18E3A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463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DFD46-CF44-49E3-A80F-AF7E82E50300}" type="datetimeFigureOut">
              <a:rPr lang="de-DE" smtClean="0"/>
              <a:t>01.06.2022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24853" y="4400550"/>
            <a:ext cx="6208294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92E0A-41DB-45C8-ACC8-54C35AD19B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39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975" indent="-180975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363" indent="-180975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2313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2l.ai/chapter_recurrent-neural-networks/rnn.html#equation-rnn-h-with-state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As </a:t>
            </a:r>
            <a:r>
              <a:rPr lang="en-US" b="0" i="0" dirty="0">
                <a:effectLst/>
                <a:latin typeface="Roboto" panose="02000000000000000000" pitchFamily="2" charset="0"/>
              </a:rPr>
              <a:t>recurrent networks are often based on text data. The book starts by introducing basics of language models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92E0A-41DB-45C8-ACC8-54C35AD19B9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148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Follows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paretro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endParaRPr lang="de-DE" dirty="0"/>
          </a:p>
          <a:p>
            <a:endParaRPr lang="de-DE" dirty="0"/>
          </a:p>
          <a:p>
            <a:r>
              <a:rPr lang="de-DE" b="0" i="0" dirty="0">
                <a:solidFill>
                  <a:srgbClr val="1F1F1F"/>
                </a:solidFill>
                <a:effectLst/>
                <a:latin typeface="Inter" panose="020B0502030000000004" pitchFamily="34" charset="0"/>
              </a:rPr>
              <a:t>The </a:t>
            </a:r>
            <a:r>
              <a:rPr lang="de-DE" b="0" i="0" dirty="0" err="1">
                <a:solidFill>
                  <a:srgbClr val="1F1F1F"/>
                </a:solidFill>
                <a:effectLst/>
                <a:latin typeface="Inter" panose="020B0502030000000004" pitchFamily="34" charset="0"/>
              </a:rPr>
              <a:t>most</a:t>
            </a:r>
            <a:r>
              <a:rPr lang="de-DE" b="0" i="0" dirty="0">
                <a:solidFill>
                  <a:srgbClr val="1F1F1F"/>
                </a:solidFill>
                <a:effectLst/>
                <a:latin typeface="Inter" panose="020B0502030000000004" pitchFamily="34" charset="0"/>
              </a:rPr>
              <a:t> frequent </a:t>
            </a:r>
            <a:r>
              <a:rPr lang="de-DE" b="0" i="0" dirty="0" err="1">
                <a:solidFill>
                  <a:srgbClr val="1F1F1F"/>
                </a:solidFill>
                <a:effectLst/>
                <a:latin typeface="Inter" panose="020B0502030000000004" pitchFamily="34" charset="0"/>
              </a:rPr>
              <a:t>word</a:t>
            </a:r>
            <a:r>
              <a:rPr lang="de-DE" b="0" i="0" dirty="0">
                <a:solidFill>
                  <a:srgbClr val="1F1F1F"/>
                </a:solidFill>
                <a:effectLst/>
                <a:latin typeface="Inter" panose="020B0502030000000004" pitchFamily="34" charset="0"/>
              </a:rPr>
              <a:t>   </a:t>
            </a:r>
            <a:r>
              <a:rPr lang="de-DE" b="0" i="0" dirty="0" err="1">
                <a:solidFill>
                  <a:srgbClr val="1F1F1F"/>
                </a:solidFill>
                <a:effectLst/>
                <a:latin typeface="Inter" panose="020B0502030000000004" pitchFamily="34" charset="0"/>
              </a:rPr>
              <a:t>occurse</a:t>
            </a:r>
            <a:r>
              <a:rPr lang="de-DE" b="0" i="0" dirty="0">
                <a:solidFill>
                  <a:srgbClr val="1F1F1F"/>
                </a:solidFill>
                <a:effectLst/>
                <a:latin typeface="Inter" panose="020B0502030000000004" pitchFamily="34" charset="0"/>
              </a:rPr>
              <a:t> </a:t>
            </a:r>
            <a:r>
              <a:rPr lang="de-DE" b="0" i="0" dirty="0" err="1">
                <a:solidFill>
                  <a:srgbClr val="1F1F1F"/>
                </a:solidFill>
                <a:effectLst/>
                <a:latin typeface="Inter" panose="020B0502030000000004" pitchFamily="34" charset="0"/>
              </a:rPr>
              <a:t>two</a:t>
            </a:r>
            <a:r>
              <a:rPr lang="de-DE" b="0" i="0" dirty="0">
                <a:solidFill>
                  <a:srgbClr val="1F1F1F"/>
                </a:solidFill>
                <a:effectLst/>
                <a:latin typeface="Inter" panose="020B0502030000000004" pitchFamily="34" charset="0"/>
              </a:rPr>
              <a:t> </a:t>
            </a:r>
            <a:r>
              <a:rPr lang="de-DE" b="0" i="0" dirty="0" err="1">
                <a:solidFill>
                  <a:srgbClr val="1F1F1F"/>
                </a:solidFill>
                <a:effectLst/>
                <a:latin typeface="Inter" panose="020B0502030000000004" pitchFamily="34" charset="0"/>
              </a:rPr>
              <a:t>times</a:t>
            </a:r>
            <a:r>
              <a:rPr lang="de-DE" b="0" i="0" dirty="0">
                <a:solidFill>
                  <a:srgbClr val="1F1F1F"/>
                </a:solidFill>
                <a:effectLst/>
                <a:latin typeface="Inter" panose="020B0502030000000004" pitchFamily="34" charset="0"/>
              </a:rPr>
              <a:t> </a:t>
            </a:r>
            <a:r>
              <a:rPr lang="de-DE" b="0" i="0" dirty="0" err="1">
                <a:solidFill>
                  <a:srgbClr val="1F1F1F"/>
                </a:solidFill>
                <a:effectLst/>
                <a:latin typeface="Inter" panose="020B0502030000000004" pitchFamily="34" charset="0"/>
              </a:rPr>
              <a:t>as</a:t>
            </a:r>
            <a:r>
              <a:rPr lang="de-DE" b="0" i="0" dirty="0">
                <a:solidFill>
                  <a:srgbClr val="1F1F1F"/>
                </a:solidFill>
                <a:effectLst/>
                <a:latin typeface="Inter" panose="020B0502030000000004" pitchFamily="34" charset="0"/>
              </a:rPr>
              <a:t> </a:t>
            </a:r>
            <a:r>
              <a:rPr lang="de-DE" b="0" i="0" dirty="0" err="1">
                <a:solidFill>
                  <a:srgbClr val="1F1F1F"/>
                </a:solidFill>
                <a:effectLst/>
                <a:latin typeface="Inter" panose="020B0502030000000004" pitchFamily="34" charset="0"/>
              </a:rPr>
              <a:t>often</a:t>
            </a:r>
            <a:r>
              <a:rPr lang="de-DE" b="0" i="0" dirty="0">
                <a:solidFill>
                  <a:srgbClr val="1F1F1F"/>
                </a:solidFill>
                <a:effectLst/>
                <a:latin typeface="Inter" panose="020B0502030000000004" pitchFamily="34" charset="0"/>
              </a:rPr>
              <a:t> </a:t>
            </a:r>
            <a:r>
              <a:rPr lang="de-DE" b="0" i="0" dirty="0" err="1">
                <a:solidFill>
                  <a:srgbClr val="1F1F1F"/>
                </a:solidFill>
                <a:effectLst/>
                <a:latin typeface="Inter" panose="020B0502030000000004" pitchFamily="34" charset="0"/>
              </a:rPr>
              <a:t>as</a:t>
            </a:r>
            <a:r>
              <a:rPr lang="de-DE" b="0" i="0" dirty="0">
                <a:solidFill>
                  <a:srgbClr val="1F1F1F"/>
                </a:solidFill>
                <a:effectLst/>
                <a:latin typeface="Inter" panose="020B0502030000000004" pitchFamily="34" charset="0"/>
              </a:rPr>
              <a:t> </a:t>
            </a:r>
            <a:r>
              <a:rPr lang="de-DE" b="0" i="0" dirty="0" err="1">
                <a:solidFill>
                  <a:srgbClr val="1F1F1F"/>
                </a:solidFill>
                <a:effectLst/>
                <a:latin typeface="Inter" panose="020B0502030000000004" pitchFamily="34" charset="0"/>
              </a:rPr>
              <a:t>the</a:t>
            </a:r>
            <a:r>
              <a:rPr lang="de-DE" b="0" i="0" dirty="0">
                <a:solidFill>
                  <a:srgbClr val="1F1F1F"/>
                </a:solidFill>
                <a:effectLst/>
                <a:latin typeface="Inter" panose="020B0502030000000004" pitchFamily="34" charset="0"/>
              </a:rPr>
              <a:t>  2nd </a:t>
            </a:r>
            <a:r>
              <a:rPr lang="de-DE" b="0" i="0" dirty="0" err="1">
                <a:solidFill>
                  <a:srgbClr val="1F1F1F"/>
                </a:solidFill>
                <a:effectLst/>
                <a:latin typeface="Inter" panose="020B0502030000000004" pitchFamily="34" charset="0"/>
              </a:rPr>
              <a:t>most</a:t>
            </a:r>
            <a:r>
              <a:rPr lang="de-DE" b="0" i="0" dirty="0">
                <a:solidFill>
                  <a:srgbClr val="1F1F1F"/>
                </a:solidFill>
                <a:effectLst/>
                <a:latin typeface="Inter" panose="020B0502030000000004" pitchFamily="34" charset="0"/>
              </a:rPr>
              <a:t> frequent </a:t>
            </a:r>
            <a:r>
              <a:rPr lang="de-DE" b="0" i="0" dirty="0" err="1">
                <a:solidFill>
                  <a:srgbClr val="1F1F1F"/>
                </a:solidFill>
                <a:effectLst/>
                <a:latin typeface="Inter" panose="020B0502030000000004" pitchFamily="34" charset="0"/>
              </a:rPr>
              <a:t>word</a:t>
            </a:r>
            <a:endParaRPr lang="de-DE" b="0" i="0" dirty="0">
              <a:solidFill>
                <a:srgbClr val="1F1F1F"/>
              </a:solidFill>
              <a:effectLst/>
              <a:latin typeface="Inter" panose="020B0502030000000004" pitchFamily="34" charset="0"/>
            </a:endParaRPr>
          </a:p>
          <a:p>
            <a:r>
              <a:rPr lang="de-DE" b="0" i="0" dirty="0">
                <a:solidFill>
                  <a:srgbClr val="1F1F1F"/>
                </a:solidFill>
                <a:effectLst/>
                <a:latin typeface="Inter" panose="020B0502030000000004" pitchFamily="34" charset="0"/>
              </a:rPr>
              <a:t>The 3rd frequent </a:t>
            </a:r>
            <a:r>
              <a:rPr lang="de-DE" b="0" i="0" dirty="0" err="1">
                <a:solidFill>
                  <a:srgbClr val="1F1F1F"/>
                </a:solidFill>
                <a:effectLst/>
                <a:latin typeface="Inter" panose="020B0502030000000004" pitchFamily="34" charset="0"/>
              </a:rPr>
              <a:t>word</a:t>
            </a:r>
            <a:r>
              <a:rPr lang="de-DE" b="0" i="0" dirty="0">
                <a:solidFill>
                  <a:srgbClr val="1F1F1F"/>
                </a:solidFill>
                <a:effectLst/>
                <a:latin typeface="Inter" panose="020B0502030000000004" pitchFamily="34" charset="0"/>
              </a:rPr>
              <a:t>   </a:t>
            </a:r>
            <a:r>
              <a:rPr lang="de-DE" b="0" i="0" dirty="0" err="1">
                <a:solidFill>
                  <a:srgbClr val="1F1F1F"/>
                </a:solidFill>
                <a:effectLst/>
                <a:latin typeface="Inter" panose="020B0502030000000004" pitchFamily="34" charset="0"/>
              </a:rPr>
              <a:t>occurse</a:t>
            </a:r>
            <a:r>
              <a:rPr lang="de-DE" b="0" i="0" dirty="0">
                <a:solidFill>
                  <a:srgbClr val="1F1F1F"/>
                </a:solidFill>
                <a:effectLst/>
                <a:latin typeface="Inter" panose="020B0502030000000004" pitchFamily="34" charset="0"/>
              </a:rPr>
              <a:t> a </a:t>
            </a:r>
            <a:r>
              <a:rPr lang="de-DE" b="0" i="0" dirty="0" err="1">
                <a:solidFill>
                  <a:srgbClr val="1F1F1F"/>
                </a:solidFill>
                <a:effectLst/>
                <a:latin typeface="Inter" panose="020B0502030000000004" pitchFamily="34" charset="0"/>
              </a:rPr>
              <a:t>third</a:t>
            </a:r>
            <a:r>
              <a:rPr lang="de-DE" b="0" i="0" dirty="0">
                <a:solidFill>
                  <a:srgbClr val="1F1F1F"/>
                </a:solidFill>
                <a:effectLst/>
                <a:latin typeface="Inter" panose="020B0502030000000004" pitchFamily="34" charset="0"/>
              </a:rPr>
              <a:t> </a:t>
            </a:r>
            <a:r>
              <a:rPr lang="de-DE" b="0" i="0" dirty="0" err="1">
                <a:solidFill>
                  <a:srgbClr val="1F1F1F"/>
                </a:solidFill>
                <a:effectLst/>
                <a:latin typeface="Inter" panose="020B0502030000000004" pitchFamily="34" charset="0"/>
              </a:rPr>
              <a:t>as</a:t>
            </a:r>
            <a:r>
              <a:rPr lang="de-DE" b="0" i="0" dirty="0">
                <a:solidFill>
                  <a:srgbClr val="1F1F1F"/>
                </a:solidFill>
                <a:effectLst/>
                <a:latin typeface="Inter" panose="020B0502030000000004" pitchFamily="34" charset="0"/>
              </a:rPr>
              <a:t> </a:t>
            </a:r>
            <a:r>
              <a:rPr lang="de-DE" b="0" i="0" dirty="0" err="1">
                <a:solidFill>
                  <a:srgbClr val="1F1F1F"/>
                </a:solidFill>
                <a:effectLst/>
                <a:latin typeface="Inter" panose="020B0502030000000004" pitchFamily="34" charset="0"/>
              </a:rPr>
              <a:t>often</a:t>
            </a:r>
            <a:r>
              <a:rPr lang="de-DE" b="0" i="0" dirty="0">
                <a:solidFill>
                  <a:srgbClr val="1F1F1F"/>
                </a:solidFill>
                <a:effectLst/>
                <a:latin typeface="Inter" panose="020B0502030000000004" pitchFamily="34" charset="0"/>
              </a:rPr>
              <a:t> </a:t>
            </a:r>
            <a:r>
              <a:rPr lang="de-DE" b="0" i="0" dirty="0" err="1">
                <a:solidFill>
                  <a:srgbClr val="1F1F1F"/>
                </a:solidFill>
                <a:effectLst/>
                <a:latin typeface="Inter" panose="020B0502030000000004" pitchFamily="34" charset="0"/>
              </a:rPr>
              <a:t>as</a:t>
            </a:r>
            <a:r>
              <a:rPr lang="de-DE" b="0" i="0" dirty="0">
                <a:solidFill>
                  <a:srgbClr val="1F1F1F"/>
                </a:solidFill>
                <a:effectLst/>
                <a:latin typeface="Inter" panose="020B0502030000000004" pitchFamily="34" charset="0"/>
              </a:rPr>
              <a:t> </a:t>
            </a:r>
            <a:r>
              <a:rPr lang="de-DE" b="0" i="0" dirty="0" err="1">
                <a:solidFill>
                  <a:srgbClr val="1F1F1F"/>
                </a:solidFill>
                <a:effectLst/>
                <a:latin typeface="Inter" panose="020B0502030000000004" pitchFamily="34" charset="0"/>
              </a:rPr>
              <a:t>the</a:t>
            </a:r>
            <a:r>
              <a:rPr lang="de-DE" b="0" i="0" dirty="0">
                <a:solidFill>
                  <a:srgbClr val="1F1F1F"/>
                </a:solidFill>
                <a:effectLst/>
                <a:latin typeface="Inter" panose="020B0502030000000004" pitchFamily="34" charset="0"/>
              </a:rPr>
              <a:t>  </a:t>
            </a:r>
            <a:r>
              <a:rPr lang="de-DE" b="0" i="0" dirty="0" err="1">
                <a:solidFill>
                  <a:srgbClr val="1F1F1F"/>
                </a:solidFill>
                <a:effectLst/>
                <a:latin typeface="Inter" panose="020B0502030000000004" pitchFamily="34" charset="0"/>
              </a:rPr>
              <a:t>most</a:t>
            </a:r>
            <a:r>
              <a:rPr lang="de-DE" b="0" i="0" dirty="0">
                <a:solidFill>
                  <a:srgbClr val="1F1F1F"/>
                </a:solidFill>
                <a:effectLst/>
                <a:latin typeface="Inter" panose="020B0502030000000004" pitchFamily="34" charset="0"/>
              </a:rPr>
              <a:t> frequent </a:t>
            </a:r>
            <a:r>
              <a:rPr lang="de-DE" b="0" i="0" dirty="0" err="1">
                <a:solidFill>
                  <a:srgbClr val="1F1F1F"/>
                </a:solidFill>
                <a:effectLst/>
                <a:latin typeface="Inter" panose="020B0502030000000004" pitchFamily="34" charset="0"/>
              </a:rPr>
              <a:t>word</a:t>
            </a:r>
            <a:endParaRPr lang="de-DE" b="0" i="0" dirty="0">
              <a:solidFill>
                <a:srgbClr val="1F1F1F"/>
              </a:solidFill>
              <a:effectLst/>
              <a:latin typeface="Inter" panose="020B0502030000000004" pitchFamily="34" charset="0"/>
            </a:endParaRPr>
          </a:p>
          <a:p>
            <a:endParaRPr lang="de-DE" b="0" i="0" dirty="0">
              <a:solidFill>
                <a:srgbClr val="1F1F1F"/>
              </a:solidFill>
              <a:effectLst/>
              <a:latin typeface="Inter" panose="020B05020300000000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Roboto" panose="02000000000000000000" pitchFamily="2" charset="0"/>
              </a:rPr>
              <a:t>There is a lot of structure but not enough frequency to deal with infrequent word combinations efficiently via Laplace smoothing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Roboto" panose="02000000000000000000" pitchFamily="2" charset="0"/>
              </a:rPr>
              <a:t>Instead, we will use deep learning based models.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92E0A-41DB-45C8-ACC8-54C35AD19B9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410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 assume that we will use a neural network to train a language model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l, where the network processes a minibatch of sequences with predefined length, say n time steps, at a time.</a:t>
            </a:r>
          </a:p>
          <a:p>
            <a:endParaRPr lang="en-US" b="0" i="0" dirty="0">
              <a:effectLst/>
              <a:latin typeface="Roboto" panose="02000000000000000000" pitchFamily="2" charset="0"/>
            </a:endParaRPr>
          </a:p>
          <a:p>
            <a:r>
              <a:rPr lang="en-US" sz="1200" dirty="0">
                <a:latin typeface="Roboto" panose="02000000000000000000" pitchFamily="2" charset="0"/>
              </a:rPr>
              <a:t>How to </a:t>
            </a:r>
            <a:r>
              <a:rPr lang="en-US" sz="1200" b="0" i="0" dirty="0">
                <a:effectLst/>
                <a:latin typeface="Roboto" panose="02000000000000000000" pitchFamily="2" charset="0"/>
              </a:rPr>
              <a:t>read minibatches of features and labels at random?</a:t>
            </a:r>
          </a:p>
          <a:p>
            <a:r>
              <a:rPr lang="en-US" sz="1200" b="0" i="0" dirty="0">
                <a:effectLst/>
                <a:latin typeface="Roboto" panose="02000000000000000000" pitchFamily="2" charset="0"/>
              </a:rPr>
              <a:t>partition such a long sequence into subsequences with the same number of time steps</a:t>
            </a:r>
          </a:p>
          <a:p>
            <a:r>
              <a:rPr lang="en-US" sz="1200" b="0" i="0" dirty="0">
                <a:effectLst/>
                <a:latin typeface="Roboto" panose="02000000000000000000" pitchFamily="2" charset="0"/>
              </a:rPr>
              <a:t> subsequence of n time steps at a time</a:t>
            </a:r>
          </a:p>
          <a:p>
            <a:r>
              <a:rPr lang="en-US" sz="1200" b="0" i="0" dirty="0">
                <a:effectLst/>
                <a:latin typeface="Roboto" panose="02000000000000000000" pitchFamily="2" charset="0"/>
              </a:rPr>
              <a:t>shows all the different ways to obtain subsequences from an original text sequence, where n=5 and a token at each time step corresponds to a character</a:t>
            </a:r>
          </a:p>
          <a:p>
            <a:r>
              <a:rPr lang="en-US" sz="1200" dirty="0">
                <a:latin typeface="Roboto" panose="02000000000000000000" pitchFamily="2" charset="0"/>
              </a:rPr>
              <a:t>Which to pick?</a:t>
            </a:r>
          </a:p>
          <a:p>
            <a:endParaRPr lang="en-US" sz="1200" b="0" i="0" dirty="0">
              <a:effectLst/>
              <a:latin typeface="Roboto" panose="02000000000000000000" pitchFamily="2" charset="0"/>
            </a:endParaRPr>
          </a:p>
          <a:p>
            <a:r>
              <a:rPr lang="en-US" sz="1200" b="0" i="0" dirty="0">
                <a:effectLst/>
                <a:latin typeface="Roboto" panose="02000000000000000000" pitchFamily="2" charset="0"/>
              </a:rPr>
              <a:t>Therefore, we can start with a random offset to partition a sequence to get both </a:t>
            </a:r>
            <a:r>
              <a:rPr lang="en-US" sz="1200" b="0" i="1" dirty="0">
                <a:effectLst/>
                <a:latin typeface="Roboto" panose="02000000000000000000" pitchFamily="2" charset="0"/>
              </a:rPr>
              <a:t>coverage</a:t>
            </a:r>
            <a:r>
              <a:rPr lang="en-US" sz="1200" b="0" i="0" dirty="0">
                <a:effectLst/>
                <a:latin typeface="Roboto" panose="02000000000000000000" pitchFamily="2" charset="0"/>
              </a:rPr>
              <a:t> and </a:t>
            </a:r>
            <a:r>
              <a:rPr lang="en-US" sz="1200" b="0" i="1" dirty="0">
                <a:effectLst/>
                <a:latin typeface="Roboto" panose="02000000000000000000" pitchFamily="2" charset="0"/>
              </a:rPr>
              <a:t>randomness</a:t>
            </a:r>
          </a:p>
          <a:p>
            <a:endParaRPr lang="en-US" sz="1200" b="0" i="1" dirty="0">
              <a:effectLst/>
              <a:latin typeface="Roboto" panose="02000000000000000000" pitchFamily="2" charset="0"/>
            </a:endParaRPr>
          </a:p>
          <a:p>
            <a:endParaRPr lang="en-US" sz="1200" b="0" i="1" dirty="0"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his strategy preserves the order of split subsequences when iterating over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minibatche</a:t>
            </a:r>
            <a:endParaRPr lang="en-US" sz="1200" b="0" i="1" dirty="0">
              <a:effectLst/>
              <a:latin typeface="Roboto" panose="02000000000000000000" pitchFamily="2" charset="0"/>
            </a:endParaRPr>
          </a:p>
          <a:p>
            <a:endParaRPr lang="de-DE" sz="1200" b="0" i="0" dirty="0">
              <a:effectLst/>
              <a:latin typeface="Roboto" panose="02000000000000000000" pitchFamily="2" charset="0"/>
            </a:endParaRP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92E0A-41DB-45C8-ACC8-54C35AD19B9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262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  assume that we will use a neural network to train a language model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l, where the network processes a minibatch of sequences with predefined length, say n time steps, at a time.</a:t>
            </a:r>
          </a:p>
          <a:p>
            <a:endParaRPr lang="en-US" b="0" i="0" dirty="0">
              <a:effectLst/>
              <a:latin typeface="Roboto" panose="02000000000000000000" pitchFamily="2" charset="0"/>
            </a:endParaRPr>
          </a:p>
          <a:p>
            <a:r>
              <a:rPr lang="en-US" sz="1200" dirty="0">
                <a:latin typeface="Roboto" panose="02000000000000000000" pitchFamily="2" charset="0"/>
              </a:rPr>
              <a:t>How to </a:t>
            </a:r>
            <a:r>
              <a:rPr lang="en-US" sz="1200" b="0" i="0" dirty="0">
                <a:effectLst/>
                <a:latin typeface="Roboto" panose="02000000000000000000" pitchFamily="2" charset="0"/>
              </a:rPr>
              <a:t>read minibatches of features and labels at random?</a:t>
            </a:r>
          </a:p>
          <a:p>
            <a:r>
              <a:rPr lang="en-US" sz="1200" b="0" i="0" dirty="0">
                <a:effectLst/>
                <a:latin typeface="Roboto" panose="02000000000000000000" pitchFamily="2" charset="0"/>
              </a:rPr>
              <a:t>partition such a long sequence into subsequences with the same number of time steps</a:t>
            </a:r>
          </a:p>
          <a:p>
            <a:r>
              <a:rPr lang="en-US" sz="1200" b="0" i="0" dirty="0">
                <a:effectLst/>
                <a:latin typeface="Roboto" panose="02000000000000000000" pitchFamily="2" charset="0"/>
              </a:rPr>
              <a:t> subsequence of n time steps at a time</a:t>
            </a:r>
          </a:p>
          <a:p>
            <a:r>
              <a:rPr lang="en-US" sz="1200" b="0" i="0" dirty="0">
                <a:effectLst/>
                <a:latin typeface="Roboto" panose="02000000000000000000" pitchFamily="2" charset="0"/>
              </a:rPr>
              <a:t>shows all the different ways to obtain subsequences from an original text sequence, where n=5 and a token at each time step corresponds to a character</a:t>
            </a:r>
          </a:p>
          <a:p>
            <a:r>
              <a:rPr lang="en-US" sz="1200" dirty="0">
                <a:latin typeface="Roboto" panose="02000000000000000000" pitchFamily="2" charset="0"/>
              </a:rPr>
              <a:t>Which to pick?</a:t>
            </a:r>
          </a:p>
          <a:p>
            <a:endParaRPr lang="en-US" sz="1200" b="0" i="0" dirty="0">
              <a:effectLst/>
              <a:latin typeface="Roboto" panose="02000000000000000000" pitchFamily="2" charset="0"/>
            </a:endParaRPr>
          </a:p>
          <a:p>
            <a:r>
              <a:rPr lang="en-US" sz="1200" b="0" i="0" dirty="0">
                <a:effectLst/>
                <a:latin typeface="Roboto" panose="02000000000000000000" pitchFamily="2" charset="0"/>
              </a:rPr>
              <a:t>Therefore, we can start with a random offset to partition a sequence to get both </a:t>
            </a:r>
            <a:r>
              <a:rPr lang="en-US" sz="1200" b="0" i="1" dirty="0">
                <a:effectLst/>
                <a:latin typeface="Roboto" panose="02000000000000000000" pitchFamily="2" charset="0"/>
              </a:rPr>
              <a:t>coverage</a:t>
            </a:r>
            <a:r>
              <a:rPr lang="en-US" sz="1200" b="0" i="0" dirty="0">
                <a:effectLst/>
                <a:latin typeface="Roboto" panose="02000000000000000000" pitchFamily="2" charset="0"/>
              </a:rPr>
              <a:t> and </a:t>
            </a:r>
            <a:r>
              <a:rPr lang="en-US" sz="1200" b="0" i="1" dirty="0">
                <a:effectLst/>
                <a:latin typeface="Roboto" panose="02000000000000000000" pitchFamily="2" charset="0"/>
              </a:rPr>
              <a:t>randomness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92E0A-41DB-45C8-ACC8-54C35AD19B9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090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 assume that we will use a neural network to train a language model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l, where the network processes a minibatch of sequences with predefined length, say n time steps, at a time.</a:t>
            </a:r>
          </a:p>
          <a:p>
            <a:endParaRPr lang="en-US" b="0" i="0" dirty="0">
              <a:effectLst/>
              <a:latin typeface="Roboto" panose="02000000000000000000" pitchFamily="2" charset="0"/>
            </a:endParaRPr>
          </a:p>
          <a:p>
            <a:r>
              <a:rPr lang="en-US" sz="1200" dirty="0">
                <a:latin typeface="Roboto" panose="02000000000000000000" pitchFamily="2" charset="0"/>
              </a:rPr>
              <a:t>How to </a:t>
            </a:r>
            <a:r>
              <a:rPr lang="en-US" sz="1200" b="0" i="0" dirty="0">
                <a:effectLst/>
                <a:latin typeface="Roboto" panose="02000000000000000000" pitchFamily="2" charset="0"/>
              </a:rPr>
              <a:t>read minibatches of features and labels at random?</a:t>
            </a:r>
          </a:p>
          <a:p>
            <a:r>
              <a:rPr lang="en-US" sz="1200" b="0" i="0" dirty="0">
                <a:effectLst/>
                <a:latin typeface="Roboto" panose="02000000000000000000" pitchFamily="2" charset="0"/>
              </a:rPr>
              <a:t>partition such a long sequence into subsequences with the same number of time steps</a:t>
            </a:r>
          </a:p>
          <a:p>
            <a:r>
              <a:rPr lang="en-US" sz="1200" b="0" i="0" dirty="0">
                <a:effectLst/>
                <a:latin typeface="Roboto" panose="02000000000000000000" pitchFamily="2" charset="0"/>
              </a:rPr>
              <a:t> subsequence of n time steps at a time</a:t>
            </a:r>
          </a:p>
          <a:p>
            <a:r>
              <a:rPr lang="en-US" sz="1200" b="0" i="0" dirty="0">
                <a:effectLst/>
                <a:latin typeface="Roboto" panose="02000000000000000000" pitchFamily="2" charset="0"/>
              </a:rPr>
              <a:t>shows all the different ways to obtain subsequences from an original text sequence, where n=5 and a token at each time step corresponds to a character</a:t>
            </a:r>
          </a:p>
          <a:p>
            <a:r>
              <a:rPr lang="en-US" sz="1200" dirty="0">
                <a:latin typeface="Roboto" panose="02000000000000000000" pitchFamily="2" charset="0"/>
              </a:rPr>
              <a:t>Which to pick?</a:t>
            </a:r>
          </a:p>
          <a:p>
            <a:endParaRPr lang="en-US" sz="1200" b="0" i="0" dirty="0">
              <a:effectLst/>
              <a:latin typeface="Roboto" panose="02000000000000000000" pitchFamily="2" charset="0"/>
            </a:endParaRPr>
          </a:p>
          <a:p>
            <a:r>
              <a:rPr lang="en-US" sz="1200" b="0" i="0" dirty="0">
                <a:effectLst/>
                <a:latin typeface="Roboto" panose="02000000000000000000" pitchFamily="2" charset="0"/>
              </a:rPr>
              <a:t>Therefore, we can start with a random offset to partition a sequence to get both </a:t>
            </a:r>
            <a:r>
              <a:rPr lang="en-US" sz="1200" b="0" i="1" dirty="0">
                <a:effectLst/>
                <a:latin typeface="Roboto" panose="02000000000000000000" pitchFamily="2" charset="0"/>
              </a:rPr>
              <a:t>coverage</a:t>
            </a:r>
            <a:r>
              <a:rPr lang="en-US" sz="1200" b="0" i="0" dirty="0">
                <a:effectLst/>
                <a:latin typeface="Roboto" panose="02000000000000000000" pitchFamily="2" charset="0"/>
              </a:rPr>
              <a:t> and </a:t>
            </a:r>
            <a:r>
              <a:rPr lang="en-US" sz="1200" b="0" i="1" dirty="0">
                <a:effectLst/>
                <a:latin typeface="Roboto" panose="02000000000000000000" pitchFamily="2" charset="0"/>
              </a:rPr>
              <a:t>randomness</a:t>
            </a:r>
          </a:p>
          <a:p>
            <a:endParaRPr lang="en-US" sz="1200" b="0" i="1" dirty="0">
              <a:effectLst/>
              <a:latin typeface="Roboto" panose="02000000000000000000" pitchFamily="2" charset="0"/>
            </a:endParaRPr>
          </a:p>
          <a:p>
            <a:endParaRPr lang="en-US" sz="1200" b="0" i="1" dirty="0"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his strategy preserves the order of split subsequences when iterating over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minibatche</a:t>
            </a:r>
            <a:endParaRPr lang="en-US" sz="1200" b="0" i="1" dirty="0">
              <a:effectLst/>
              <a:latin typeface="Roboto" panose="02000000000000000000" pitchFamily="2" charset="0"/>
            </a:endParaRPr>
          </a:p>
          <a:p>
            <a:endParaRPr lang="de-DE" sz="1200" b="0" i="0" dirty="0">
              <a:effectLst/>
              <a:latin typeface="Roboto" panose="02000000000000000000" pitchFamily="2" charset="0"/>
            </a:endParaRP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92E0A-41DB-45C8-ACC8-54C35AD19B9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309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Roboto" panose="02000000000000000000" pitchFamily="2" charset="0"/>
              </a:rPr>
              <a:t>Hidden states are technically speaking </a:t>
            </a:r>
            <a:r>
              <a:rPr lang="en-US" b="0" i="1" dirty="0">
                <a:effectLst/>
                <a:latin typeface="Roboto" panose="02000000000000000000" pitchFamily="2" charset="0"/>
              </a:rPr>
              <a:t>inputs</a:t>
            </a:r>
            <a:r>
              <a:rPr lang="en-US" b="0" i="0" dirty="0">
                <a:effectLst/>
                <a:latin typeface="Roboto" panose="02000000000000000000" pitchFamily="2" charset="0"/>
              </a:rPr>
              <a:t> to whatever we do at a given step, and they can only be computed by looking at data at previous time steps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>
                <a:effectLst/>
                <a:latin typeface="Roboto" panose="02000000000000000000" pitchFamily="2" charset="0"/>
              </a:rPr>
              <a:t>Not layers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Roboto" panose="02000000000000000000" pitchFamily="2" charset="0"/>
              </a:rPr>
              <a:t>Since the hidden state uses the same definition of the previous time step in the current time step, the computation of </a:t>
            </a:r>
            <a:r>
              <a:rPr lang="en-US" b="0" i="0" dirty="0">
                <a:solidFill>
                  <a:srgbClr val="FF6E40"/>
                </a:solidFill>
                <a:effectLst/>
                <a:latin typeface="Roboto" panose="02000000000000000000" pitchFamily="2" charset="0"/>
                <a:hlinkClick r:id="rId3"/>
              </a:rPr>
              <a:t>(8.4.5)</a:t>
            </a:r>
            <a:r>
              <a:rPr lang="en-US" b="0" i="0" dirty="0">
                <a:effectLst/>
                <a:latin typeface="Roboto" panose="02000000000000000000" pitchFamily="2" charset="0"/>
              </a:rPr>
              <a:t> is </a:t>
            </a:r>
            <a:r>
              <a:rPr lang="en-US" b="0" i="1" dirty="0">
                <a:effectLst/>
                <a:latin typeface="Roboto" panose="02000000000000000000" pitchFamily="2" charset="0"/>
              </a:rPr>
              <a:t>recurrent</a:t>
            </a:r>
            <a:r>
              <a:rPr lang="en-US" b="0" i="0" dirty="0">
                <a:effectLst/>
                <a:latin typeface="Roboto" panose="02000000000000000000" pitchFamily="2" charset="0"/>
              </a:rPr>
              <a:t>.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92E0A-41DB-45C8-ACC8-54C35AD19B9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456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Roboto" panose="02000000000000000000" pitchFamily="2" charset="0"/>
              </a:rPr>
              <a:t>Perplexity can be best understood as the harmonic mean of the number of real choices that we have when deciding which token to pick next</a:t>
            </a:r>
            <a:endParaRPr lang="de-D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92E0A-41DB-45C8-ACC8-54C35AD19B9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497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Roboto" panose="02000000000000000000" pitchFamily="2" charset="0"/>
              </a:rPr>
              <a:t>so far we assumed that our data are all drawn from some distribution,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Roboto" panose="02000000000000000000" pitchFamily="2" charset="0"/>
              </a:rPr>
              <a:t>and all the examples are independently and identically distributed (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i.i.d</a:t>
            </a:r>
            <a:r>
              <a:rPr lang="en-US" b="0" i="0" dirty="0">
                <a:effectLst/>
                <a:latin typeface="Roboto" panose="02000000000000000000" pitchFamily="2" charset="0"/>
              </a:rPr>
              <a:t>.).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Roboto" panose="02000000000000000000" pitchFamily="2" charset="0"/>
              </a:rPr>
              <a:t>Unfortunately, this is not true for most data.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92E0A-41DB-45C8-ACC8-54C35AD19B9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61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	People’s opinions on movies can change quite significantly over time.</a:t>
            </a:r>
            <a:endParaRPr lang="de-DE" b="0" i="0" dirty="0">
              <a:effectLst/>
              <a:latin typeface="Roboto" panose="02000000000000000000" pitchFamily="2" charset="0"/>
            </a:endParaRPr>
          </a:p>
          <a:p>
            <a:r>
              <a:rPr lang="de-DE" b="0" i="1" dirty="0">
                <a:effectLst/>
                <a:latin typeface="Roboto" panose="02000000000000000000" pitchFamily="2" charset="0"/>
              </a:rPr>
              <a:t>	</a:t>
            </a:r>
            <a:r>
              <a:rPr lang="de-DE" b="0" i="1" dirty="0" err="1">
                <a:effectLst/>
                <a:latin typeface="Roboto" panose="02000000000000000000" pitchFamily="2" charset="0"/>
              </a:rPr>
              <a:t>Seasonality</a:t>
            </a:r>
            <a:r>
              <a:rPr lang="de-DE" b="0" i="1" dirty="0">
                <a:effectLst/>
                <a:latin typeface="Roboto" panose="02000000000000000000" pitchFamily="2" charset="0"/>
              </a:rPr>
              <a:t>, </a:t>
            </a:r>
            <a:r>
              <a:rPr lang="de-DE" b="0" i="1" dirty="0" err="1">
                <a:effectLst/>
                <a:latin typeface="Roboto" panose="02000000000000000000" pitchFamily="2" charset="0"/>
              </a:rPr>
              <a:t>anchoring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92E0A-41DB-45C8-ACC8-54C35AD19B9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606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92E0A-41DB-45C8-ACC8-54C35AD19B9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201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Roboto" panose="02000000000000000000" pitchFamily="2" charset="0"/>
              </a:rPr>
              <a:t>We need statistical tools 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Roboto" panose="02000000000000000000" pitchFamily="2" charset="0"/>
              </a:rPr>
              <a:t> new deep neural network architectures to deal with sequence data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0" i="0" dirty="0">
                <a:solidFill>
                  <a:srgbClr val="2196F3"/>
                </a:solidFill>
                <a:effectLst/>
                <a:latin typeface="Roboto" panose="02000000000000000000" pitchFamily="2" charset="0"/>
              </a:rPr>
              <a:t>Autoregressive Models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Problem 1: the number of inputs, xt−1,…,x1 varies, depending on t.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0" i="0" dirty="0">
                <a:effectLst/>
                <a:latin typeface="Roboto" panose="02000000000000000000" pitchFamily="2" charset="0"/>
              </a:rPr>
              <a:t>First, assume that the potentially rather long sequence xt−1,…,x1 is not really necessary. In this case we might content ourselves with some timespan of length τ and only use xt−1,…,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xt</a:t>
            </a:r>
            <a:r>
              <a:rPr lang="en-US" b="0" i="0" dirty="0">
                <a:effectLst/>
                <a:latin typeface="Roboto" panose="02000000000000000000" pitchFamily="2" charset="0"/>
              </a:rPr>
              <a:t>−τ observations. 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0" i="0" dirty="0">
                <a:effectLst/>
                <a:latin typeface="Roboto" panose="02000000000000000000" pitchFamily="2" charset="0"/>
              </a:rPr>
              <a:t>the number of arguments is always the same</a:t>
            </a:r>
          </a:p>
          <a:p>
            <a:endParaRPr lang="de-DE" dirty="0">
              <a:solidFill>
                <a:srgbClr val="2196F3"/>
              </a:solidFill>
              <a:latin typeface="Roboto" panose="02000000000000000000" pitchFamily="2" charset="0"/>
            </a:endParaRP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whenever this approximation is accurate we say that the sequence satisfies a </a:t>
            </a:r>
            <a:r>
              <a:rPr lang="en-US" b="0" i="1" dirty="0">
                <a:effectLst/>
                <a:latin typeface="Roboto" panose="02000000000000000000" pitchFamily="2" charset="0"/>
              </a:rPr>
              <a:t>Markov condition</a:t>
            </a:r>
            <a:r>
              <a:rPr lang="en-US" b="0" i="0" dirty="0">
                <a:effectLst/>
                <a:latin typeface="Roboto" panose="02000000000000000000" pitchFamily="2" charset="0"/>
              </a:rPr>
              <a:t>. In particular, if τ=1, we have a </a:t>
            </a:r>
            <a:r>
              <a:rPr lang="en-US" b="0" i="1" dirty="0">
                <a:effectLst/>
                <a:latin typeface="Roboto" panose="02000000000000000000" pitchFamily="2" charset="0"/>
              </a:rPr>
              <a:t>first-order Markov model</a:t>
            </a:r>
            <a:r>
              <a:rPr lang="en-US" b="0" i="0" dirty="0">
                <a:effectLst/>
                <a:latin typeface="Roboto" panose="02000000000000000000" pitchFamily="2" charset="0"/>
              </a:rPr>
              <a:t> and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92E0A-41DB-45C8-ACC8-54C35AD19B9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093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b="0" i="0" dirty="0">
                <a:solidFill>
                  <a:srgbClr val="2196F3"/>
                </a:solidFill>
                <a:effectLst/>
                <a:latin typeface="Roboto" panose="02000000000000000000" pitchFamily="2" charset="0"/>
              </a:rPr>
              <a:t>Autoregressive Models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Problem 1: the number of inputs, xt−1,…,x1 varies, depending on t.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0" i="0" dirty="0">
                <a:effectLst/>
                <a:latin typeface="Roboto" panose="02000000000000000000" pitchFamily="2" charset="0"/>
              </a:rPr>
              <a:t>First, assume that the potentially rather long sequence xt−1,…,x1 is not really necessary. In this case we might content ourselves with some timespan of length τ and only use xt−1,…,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xt</a:t>
            </a:r>
            <a:r>
              <a:rPr lang="en-US" b="0" i="0" dirty="0">
                <a:effectLst/>
                <a:latin typeface="Roboto" panose="02000000000000000000" pitchFamily="2" charset="0"/>
              </a:rPr>
              <a:t>−τ observations. 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0" i="0" dirty="0">
                <a:effectLst/>
                <a:latin typeface="Roboto" panose="02000000000000000000" pitchFamily="2" charset="0"/>
              </a:rPr>
              <a:t>the number of arguments is always the same</a:t>
            </a:r>
          </a:p>
          <a:p>
            <a:endParaRPr lang="de-DE" dirty="0">
              <a:solidFill>
                <a:srgbClr val="2196F3"/>
              </a:solidFill>
              <a:latin typeface="Roboto" panose="02000000000000000000" pitchFamily="2" charset="0"/>
            </a:endParaRP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whenever this approximation is accurate we say that the sequence satisfies a </a:t>
            </a:r>
            <a:r>
              <a:rPr lang="en-US" b="0" i="1" dirty="0">
                <a:effectLst/>
                <a:latin typeface="Roboto" panose="02000000000000000000" pitchFamily="2" charset="0"/>
              </a:rPr>
              <a:t>Markov condition</a:t>
            </a:r>
            <a:r>
              <a:rPr lang="en-US" b="0" i="0" dirty="0">
                <a:effectLst/>
                <a:latin typeface="Roboto" panose="02000000000000000000" pitchFamily="2" charset="0"/>
              </a:rPr>
              <a:t>.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 In particular, if τ=1, we have a </a:t>
            </a:r>
            <a:r>
              <a:rPr lang="en-US" b="0" i="1" dirty="0">
                <a:effectLst/>
                <a:latin typeface="Roboto" panose="02000000000000000000" pitchFamily="2" charset="0"/>
              </a:rPr>
              <a:t>first-order Markov model</a:t>
            </a:r>
            <a:r>
              <a:rPr lang="en-US" b="0" i="0" dirty="0">
                <a:effectLst/>
                <a:latin typeface="Roboto" panose="02000000000000000000" pitchFamily="2" charset="0"/>
              </a:rPr>
              <a:t> and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92E0A-41DB-45C8-ACC8-54C35AD19B9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748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Roboto" panose="02000000000000000000" pitchFamily="2" charset="0"/>
              </a:rPr>
              <a:t>However, there is just one little problem to this: if we observe sequence data only until time step 604,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Roboto" panose="02000000000000000000" pitchFamily="2" charset="0"/>
              </a:rPr>
              <a:t> we cannot hope to receive the inputs for all the future one-step-ahead predictions. Instead, we need to work our way forward one step at a time: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</a:endParaRP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he predictions decay to a constant pretty quickly after a few prediction steps. 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due to the fact that the errors build up</a:t>
            </a:r>
          </a:p>
          <a:p>
            <a:endParaRPr lang="en-US" b="0" i="0" dirty="0"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weather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forcast</a:t>
            </a:r>
            <a:endParaRPr lang="de-D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92E0A-41DB-45C8-ACC8-54C35AD19B9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999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Load text as strings into memory.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Split strings into tokens (e.g., words and characters).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Build a table of vocabulary to map the split tokens to numerical indices.</a:t>
            </a:r>
          </a:p>
          <a:p>
            <a:pPr lvl="2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 first count the unique tokens in all the documents from the training set, namely a </a:t>
            </a:r>
            <a:r>
              <a:rPr lang="en-US" b="0" i="1" dirty="0">
                <a:effectLst/>
                <a:latin typeface="Roboto" panose="02000000000000000000" pitchFamily="2" charset="0"/>
              </a:rPr>
              <a:t>corpus</a:t>
            </a:r>
            <a:r>
              <a:rPr lang="en-US" b="0" i="0" dirty="0">
                <a:effectLst/>
                <a:latin typeface="Roboto" panose="02000000000000000000" pitchFamily="2" charset="0"/>
              </a:rPr>
              <a:t>, and then assign a numerical index to each unique token according to its frequency</a:t>
            </a:r>
          </a:p>
          <a:p>
            <a:pPr lvl="2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Rarely appeared tokens are often removed to reduce the complexity</a:t>
            </a:r>
            <a:endParaRPr lang="en-US" dirty="0">
              <a:latin typeface="Roboto" panose="02000000000000000000" pitchFamily="2" charset="0"/>
            </a:endParaRPr>
          </a:p>
          <a:p>
            <a:pPr lvl="2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Special tokens: </a:t>
            </a:r>
            <a:r>
              <a:rPr lang="de-DE" b="0" i="0" dirty="0">
                <a:effectLst/>
                <a:latin typeface="Roboto" panose="02000000000000000000" pitchFamily="2" charset="0"/>
              </a:rPr>
              <a:t>&lt;unk&gt;, &lt;</a:t>
            </a:r>
            <a:r>
              <a:rPr lang="de-DE" b="0" i="0" dirty="0" err="1">
                <a:effectLst/>
                <a:latin typeface="Roboto" panose="02000000000000000000" pitchFamily="2" charset="0"/>
              </a:rPr>
              <a:t>pad</a:t>
            </a:r>
            <a:r>
              <a:rPr lang="de-DE" b="0" i="0" dirty="0">
                <a:effectLst/>
                <a:latin typeface="Roboto" panose="02000000000000000000" pitchFamily="2" charset="0"/>
              </a:rPr>
              <a:t>&gt;, &lt;</a:t>
            </a:r>
            <a:r>
              <a:rPr lang="de-DE" b="0" i="0" dirty="0" err="1">
                <a:effectLst/>
                <a:latin typeface="Roboto" panose="02000000000000000000" pitchFamily="2" charset="0"/>
              </a:rPr>
              <a:t>bos</a:t>
            </a:r>
            <a:r>
              <a:rPr lang="de-DE" b="0" i="0" dirty="0">
                <a:effectLst/>
                <a:latin typeface="Roboto" panose="02000000000000000000" pitchFamily="2" charset="0"/>
              </a:rPr>
              <a:t>&gt;, &lt;</a:t>
            </a:r>
            <a:r>
              <a:rPr lang="de-DE" b="0" i="0" dirty="0" err="1">
                <a:effectLst/>
                <a:latin typeface="Roboto" panose="02000000000000000000" pitchFamily="2" charset="0"/>
              </a:rPr>
              <a:t>eos</a:t>
            </a:r>
            <a:r>
              <a:rPr lang="de-DE" b="0" i="0" dirty="0">
                <a:effectLst/>
                <a:latin typeface="Roboto" panose="02000000000000000000" pitchFamily="2" charset="0"/>
              </a:rPr>
              <a:t>&gt;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Convert text into sequences of numerical indices so they can be manipulated by models easily.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92E0A-41DB-45C8-ACC8-54C35AD19B9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333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assume that the training dataset is a large text corpus, such as all Wikipedia entries</a:t>
            </a:r>
          </a:p>
          <a:p>
            <a:endParaRPr lang="en-US" b="0" i="0" dirty="0"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hen ϵ1=0, no smoothing is applied; when ϵ1 approaches positive infinity, P^(x) approaches the uniform probability 1/m.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92E0A-41DB-45C8-ACC8-54C35AD19B9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637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0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chseck 8">
            <a:extLst>
              <a:ext uri="{FF2B5EF4-FFF2-40B4-BE49-F238E27FC236}">
                <a16:creationId xmlns:a16="http://schemas.microsoft.com/office/drawing/2014/main" id="{D7E2A879-8F5B-4338-A601-2FDB1FC2F9B4}"/>
              </a:ext>
            </a:extLst>
          </p:cNvPr>
          <p:cNvSpPr/>
          <p:nvPr userDrawn="1"/>
        </p:nvSpPr>
        <p:spPr>
          <a:xfrm rot="4487256">
            <a:off x="816061" y="947317"/>
            <a:ext cx="5758629" cy="4965025"/>
          </a:xfrm>
          <a:prstGeom prst="hexagon">
            <a:avLst>
              <a:gd name="adj" fmla="val 29063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621409" y="2417787"/>
            <a:ext cx="7701699" cy="461665"/>
          </a:xfrm>
        </p:spPr>
        <p:txBody>
          <a:bodyPr wrap="square">
            <a:spAutoFit/>
          </a:bodyPr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621409" y="3867345"/>
            <a:ext cx="7701699" cy="215444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A665CEE-15C3-41BF-9597-AA302F3ECD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713" y="433485"/>
            <a:ext cx="1734925" cy="309990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3A45009-5632-4B3F-82F2-0CC94B2E8475}"/>
              </a:ext>
            </a:extLst>
          </p:cNvPr>
          <p:cNvSpPr txBox="1"/>
          <p:nvPr userDrawn="1"/>
        </p:nvSpPr>
        <p:spPr>
          <a:xfrm rot="5400000">
            <a:off x="10526587" y="5125791"/>
            <a:ext cx="158537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300" b="1" dirty="0">
                <a:solidFill>
                  <a:schemeClr val="bg1"/>
                </a:solidFill>
                <a:latin typeface="+mj-lt"/>
              </a:rPr>
              <a:t>Studiere Zukunft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8FBDD5FE-683E-4710-ADEA-50BAF146C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676889">
            <a:off x="4481453" y="3840694"/>
            <a:ext cx="36000" cy="3539983"/>
          </a:xfrm>
          <a:custGeom>
            <a:avLst/>
            <a:gdLst>
              <a:gd name="connsiteX0" fmla="*/ 0 w 36000"/>
              <a:gd name="connsiteY0" fmla="*/ 0 h 3539983"/>
              <a:gd name="connsiteX1" fmla="*/ 36000 w 36000"/>
              <a:gd name="connsiteY1" fmla="*/ 0 h 3539983"/>
              <a:gd name="connsiteX2" fmla="*/ 36000 w 36000"/>
              <a:gd name="connsiteY2" fmla="*/ 3504464 h 3539983"/>
              <a:gd name="connsiteX3" fmla="*/ 0 w 36000"/>
              <a:gd name="connsiteY3" fmla="*/ 3539983 h 353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3539983">
                <a:moveTo>
                  <a:pt x="0" y="0"/>
                </a:moveTo>
                <a:lnTo>
                  <a:pt x="36000" y="0"/>
                </a:lnTo>
                <a:lnTo>
                  <a:pt x="36000" y="3504464"/>
                </a:lnTo>
                <a:lnTo>
                  <a:pt x="0" y="3539983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183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79784" y="1855365"/>
            <a:ext cx="11432432" cy="3877891"/>
          </a:xfrm>
        </p:spPr>
        <p:txBody>
          <a:bodyPr/>
          <a:lstStyle/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BE7242-DDD0-4EF0-B0F6-F48A4751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8FC970-B80F-4283-B8B8-73C9483FB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7360C-01EF-4258-B0AA-935D6425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46D2279-3662-4788-95CD-2A920ECC58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784" y="5810258"/>
            <a:ext cx="710131" cy="107722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700"/>
            </a:lvl1pPr>
            <a:lvl2pPr>
              <a:spcBef>
                <a:spcPts val="0"/>
              </a:spcBef>
              <a:defRPr sz="700"/>
            </a:lvl2pPr>
            <a:lvl3pPr>
              <a:spcBef>
                <a:spcPts val="0"/>
              </a:spcBef>
              <a:defRPr sz="700"/>
            </a:lvl3pPr>
            <a:lvl4pPr>
              <a:spcBef>
                <a:spcPts val="0"/>
              </a:spcBef>
              <a:defRPr sz="700"/>
            </a:lvl4pPr>
            <a:lvl5pPr>
              <a:spcBef>
                <a:spcPts val="0"/>
              </a:spcBef>
              <a:defRPr sz="700"/>
            </a:lvl5pPr>
          </a:lstStyle>
          <a:p>
            <a:pPr lvl="0"/>
            <a:r>
              <a:rPr lang="de-DE" dirty="0"/>
              <a:t>Fußnote/Quelle</a:t>
            </a:r>
          </a:p>
        </p:txBody>
      </p:sp>
    </p:spTree>
    <p:extLst>
      <p:ext uri="{BB962C8B-B14F-4D97-AF65-F5344CB8AC3E}">
        <p14:creationId xmlns:p14="http://schemas.microsoft.com/office/powerpoint/2010/main" val="60600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45118C5-1128-4DE6-97BD-FE61799C8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1A3422-FA91-4AE7-A0FE-0F00746F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276D6C-403D-4A2E-94BF-D5F0E08B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E75C0A82-FB99-4E8B-966D-307D24E0F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784" y="5810258"/>
            <a:ext cx="710131" cy="107722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700"/>
            </a:lvl1pPr>
            <a:lvl2pPr>
              <a:spcBef>
                <a:spcPts val="0"/>
              </a:spcBef>
              <a:defRPr sz="700"/>
            </a:lvl2pPr>
            <a:lvl3pPr>
              <a:spcBef>
                <a:spcPts val="0"/>
              </a:spcBef>
              <a:defRPr sz="700"/>
            </a:lvl3pPr>
            <a:lvl4pPr>
              <a:spcBef>
                <a:spcPts val="0"/>
              </a:spcBef>
              <a:defRPr sz="700"/>
            </a:lvl4pPr>
            <a:lvl5pPr>
              <a:spcBef>
                <a:spcPts val="0"/>
              </a:spcBef>
              <a:defRPr sz="700"/>
            </a:lvl5pPr>
          </a:lstStyle>
          <a:p>
            <a:pPr lvl="0"/>
            <a:r>
              <a:rPr lang="de-DE" dirty="0"/>
              <a:t>Fußnote/Quelle</a:t>
            </a:r>
          </a:p>
        </p:txBody>
      </p:sp>
    </p:spTree>
    <p:extLst>
      <p:ext uri="{BB962C8B-B14F-4D97-AF65-F5344CB8AC3E}">
        <p14:creationId xmlns:p14="http://schemas.microsoft.com/office/powerpoint/2010/main" val="55903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9784" y="615305"/>
            <a:ext cx="11432432" cy="461665"/>
          </a:xfrm>
        </p:spPr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79784" y="1855365"/>
            <a:ext cx="5530620" cy="38778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1596" y="1855365"/>
            <a:ext cx="5530620" cy="38778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30618D-E111-4CEB-86B4-F54CF611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FC6BC7-B6EB-4701-B143-97202025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FA7DC2-2C89-4431-ACD5-24169751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37117DA8-5283-44A5-9B5B-DC1000B17E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784" y="5810258"/>
            <a:ext cx="710131" cy="107722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700"/>
            </a:lvl1pPr>
            <a:lvl2pPr>
              <a:spcBef>
                <a:spcPts val="0"/>
              </a:spcBef>
              <a:defRPr sz="700"/>
            </a:lvl2pPr>
            <a:lvl3pPr>
              <a:spcBef>
                <a:spcPts val="0"/>
              </a:spcBef>
              <a:defRPr sz="700"/>
            </a:lvl3pPr>
            <a:lvl4pPr>
              <a:spcBef>
                <a:spcPts val="0"/>
              </a:spcBef>
              <a:defRPr sz="700"/>
            </a:lvl4pPr>
            <a:lvl5pPr>
              <a:spcBef>
                <a:spcPts val="0"/>
              </a:spcBef>
              <a:defRPr sz="700"/>
            </a:lvl5pPr>
          </a:lstStyle>
          <a:p>
            <a:pPr lvl="0"/>
            <a:r>
              <a:rPr lang="de-DE" dirty="0"/>
              <a:t>Fußnote/Quelle</a:t>
            </a:r>
          </a:p>
        </p:txBody>
      </p:sp>
    </p:spTree>
    <p:extLst>
      <p:ext uri="{BB962C8B-B14F-4D97-AF65-F5344CB8AC3E}">
        <p14:creationId xmlns:p14="http://schemas.microsoft.com/office/powerpoint/2010/main" val="70298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79784" y="1855365"/>
            <a:ext cx="7089687" cy="3877891"/>
          </a:xfrm>
        </p:spPr>
        <p:txBody>
          <a:bodyPr/>
          <a:lstStyle/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58E333D0-44A7-41E8-B63A-9F160546BF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40663" y="1855364"/>
            <a:ext cx="4351337" cy="387789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97B0D9-B10E-4952-BBC6-37373404600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D4AF48-A7BC-48D0-ABE2-0724C40304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C93EF3-34F7-41FE-A300-E8A743B95D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F0E214BF-9E6B-4C5B-908C-4D77D7A8AF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9784" y="5810258"/>
            <a:ext cx="710131" cy="107722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700"/>
            </a:lvl1pPr>
            <a:lvl2pPr>
              <a:spcBef>
                <a:spcPts val="0"/>
              </a:spcBef>
              <a:defRPr sz="700"/>
            </a:lvl2pPr>
            <a:lvl3pPr>
              <a:spcBef>
                <a:spcPts val="0"/>
              </a:spcBef>
              <a:defRPr sz="700"/>
            </a:lvl3pPr>
            <a:lvl4pPr>
              <a:spcBef>
                <a:spcPts val="0"/>
              </a:spcBef>
              <a:defRPr sz="700"/>
            </a:lvl4pPr>
            <a:lvl5pPr>
              <a:spcBef>
                <a:spcPts val="0"/>
              </a:spcBef>
              <a:defRPr sz="700"/>
            </a:lvl5pPr>
          </a:lstStyle>
          <a:p>
            <a:pPr lvl="0"/>
            <a:r>
              <a:rPr lang="de-DE" dirty="0"/>
              <a:t>Fußnote/Quelle</a:t>
            </a:r>
          </a:p>
        </p:txBody>
      </p:sp>
    </p:spTree>
    <p:extLst>
      <p:ext uri="{BB962C8B-B14F-4D97-AF65-F5344CB8AC3E}">
        <p14:creationId xmlns:p14="http://schemas.microsoft.com/office/powerpoint/2010/main" val="190432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79785" y="1855365"/>
            <a:ext cx="5233366" cy="3877891"/>
          </a:xfrm>
        </p:spPr>
        <p:txBody>
          <a:bodyPr/>
          <a:lstStyle/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58E333D0-44A7-41E8-B63A-9F160546BF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84342" y="1855364"/>
            <a:ext cx="6207657" cy="387789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AD70EA-EF36-4C8F-BFDB-1A877C5B958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BE6331-B096-4A48-9935-F1FE33840EF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466628-9778-406B-BEDE-57C2DBF7E52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CCF7BED7-99CE-4467-B504-58D07FC1CA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9784" y="5810258"/>
            <a:ext cx="710131" cy="107722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700"/>
            </a:lvl1pPr>
            <a:lvl2pPr>
              <a:spcBef>
                <a:spcPts val="0"/>
              </a:spcBef>
              <a:defRPr sz="700"/>
            </a:lvl2pPr>
            <a:lvl3pPr>
              <a:spcBef>
                <a:spcPts val="0"/>
              </a:spcBef>
              <a:defRPr sz="700"/>
            </a:lvl3pPr>
            <a:lvl4pPr>
              <a:spcBef>
                <a:spcPts val="0"/>
              </a:spcBef>
              <a:defRPr sz="700"/>
            </a:lvl4pPr>
            <a:lvl5pPr>
              <a:spcBef>
                <a:spcPts val="0"/>
              </a:spcBef>
              <a:defRPr sz="700"/>
            </a:lvl5pPr>
          </a:lstStyle>
          <a:p>
            <a:pPr lvl="0"/>
            <a:r>
              <a:rPr lang="de-DE" dirty="0"/>
              <a:t>Fußnote/Quelle</a:t>
            </a:r>
          </a:p>
        </p:txBody>
      </p:sp>
    </p:spTree>
    <p:extLst>
      <p:ext uri="{BB962C8B-B14F-4D97-AF65-F5344CB8AC3E}">
        <p14:creationId xmlns:p14="http://schemas.microsoft.com/office/powerpoint/2010/main" val="6094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ntergrundbild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>
            <a:extLst>
              <a:ext uri="{FF2B5EF4-FFF2-40B4-BE49-F238E27FC236}">
                <a16:creationId xmlns:a16="http://schemas.microsoft.com/office/drawing/2014/main" id="{8764DD46-0A23-475D-A428-A9F814FAA05B}"/>
              </a:ext>
            </a:extLst>
          </p:cNvPr>
          <p:cNvSpPr/>
          <p:nvPr userDrawn="1"/>
        </p:nvSpPr>
        <p:spPr>
          <a:xfrm>
            <a:off x="0" y="6071488"/>
            <a:ext cx="12192000" cy="7865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CA566CB3-A837-42AF-B5F5-A752117C71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5A524A6-E03A-4437-A7C6-634A3AF631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4969" y="1031704"/>
            <a:ext cx="4815751" cy="4789673"/>
          </a:xfr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C18824AD-6BDA-478F-84DC-39A69793193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2676889" flipH="1" flipV="1">
            <a:off x="4437182" y="-507500"/>
            <a:ext cx="36000" cy="3434665"/>
          </a:xfrm>
          <a:custGeom>
            <a:avLst/>
            <a:gdLst>
              <a:gd name="connsiteX0" fmla="*/ 36000 w 36000"/>
              <a:gd name="connsiteY0" fmla="*/ 3399146 h 3434665"/>
              <a:gd name="connsiteX1" fmla="*/ 0 w 36000"/>
              <a:gd name="connsiteY1" fmla="*/ 3434665 h 3434665"/>
              <a:gd name="connsiteX2" fmla="*/ 0 w 36000"/>
              <a:gd name="connsiteY2" fmla="*/ 0 h 3434665"/>
              <a:gd name="connsiteX3" fmla="*/ 36000 w 36000"/>
              <a:gd name="connsiteY3" fmla="*/ 0 h 343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3434665">
                <a:moveTo>
                  <a:pt x="36000" y="3399146"/>
                </a:moveTo>
                <a:lnTo>
                  <a:pt x="0" y="3434665"/>
                </a:lnTo>
                <a:lnTo>
                  <a:pt x="0" y="0"/>
                </a:lnTo>
                <a:lnTo>
                  <a:pt x="3600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943D7644-8853-4599-B143-1B991917B73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52519" y="2803211"/>
            <a:ext cx="3344994" cy="923330"/>
          </a:xfrm>
        </p:spPr>
        <p:txBody>
          <a:bodyPr wrap="square" anchor="ctr" anchorCtr="0">
            <a:spAutoFit/>
          </a:bodyPr>
          <a:lstStyle>
            <a:lvl1pPr>
              <a:spcBef>
                <a:spcPts val="0"/>
              </a:spcBef>
              <a:defRPr sz="3000" b="1">
                <a:latin typeface="+mj-lt"/>
              </a:defRPr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BBB126F-9C5F-464D-ADF6-E17B7ACF3C16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1234F6-4756-4E9B-B42B-B553A3290D4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A58EBE-87A3-4464-8ABD-C81E4134B48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F34120-B5BD-450B-94B9-3E8DBFFED80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A6F78F1C-3EED-43AE-8179-24B22039AC4A}"/>
              </a:ext>
            </a:extLst>
          </p:cNvPr>
          <p:cNvSpPr txBox="1">
            <a:spLocks/>
          </p:cNvSpPr>
          <p:nvPr userDrawn="1"/>
        </p:nvSpPr>
        <p:spPr>
          <a:xfrm>
            <a:off x="10813008" y="6169112"/>
            <a:ext cx="688887" cy="688887"/>
          </a:xfrm>
          <a:prstGeom prst="parallelogram">
            <a:avLst>
              <a:gd name="adj" fmla="val 98005"/>
            </a:avLst>
          </a:prstGeom>
          <a:solidFill>
            <a:schemeClr val="bg1"/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0B603A62-7A02-45E8-BBDA-51F67675AA7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813008" y="6169112"/>
            <a:ext cx="688887" cy="688887"/>
          </a:xfrm>
          <a:prstGeom prst="parallelogram">
            <a:avLst>
              <a:gd name="adj" fmla="val 98005"/>
            </a:avLst>
          </a:prstGeom>
          <a:solidFill>
            <a:schemeClr val="bg1"/>
          </a:solidFill>
        </p:spPr>
        <p:txBody>
          <a:bodyPr anchor="ctr" anchorCtr="0"/>
          <a:lstStyle>
            <a:lvl1pPr>
              <a:defRPr sz="2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76581148-B17E-4D6C-B2BB-29213646BB4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8129" y="6094246"/>
            <a:ext cx="2484566" cy="399535"/>
          </a:xfrm>
          <a:blipFill>
            <a:blip r:embed="rId2"/>
            <a:stretch>
              <a:fillRect l="2351" t="12405" r="3345" b="15299"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5489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6F8CAE-CF2A-4673-8D5A-167DCBDC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F086EF-D6CE-4C96-A459-FA3EB00D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9C537E-D45A-4DAD-A8B6-D67DDA86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732CE0B7-A648-4B1B-BD2A-E84FAD5365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784" y="5810258"/>
            <a:ext cx="710131" cy="107722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700"/>
            </a:lvl1pPr>
            <a:lvl2pPr>
              <a:spcBef>
                <a:spcPts val="0"/>
              </a:spcBef>
              <a:defRPr sz="700"/>
            </a:lvl2pPr>
            <a:lvl3pPr>
              <a:spcBef>
                <a:spcPts val="0"/>
              </a:spcBef>
              <a:defRPr sz="700"/>
            </a:lvl3pPr>
            <a:lvl4pPr>
              <a:spcBef>
                <a:spcPts val="0"/>
              </a:spcBef>
              <a:defRPr sz="700"/>
            </a:lvl4pPr>
            <a:lvl5pPr>
              <a:spcBef>
                <a:spcPts val="0"/>
              </a:spcBef>
              <a:defRPr sz="700"/>
            </a:lvl5pPr>
          </a:lstStyle>
          <a:p>
            <a:pPr lvl="0"/>
            <a:r>
              <a:rPr lang="de-DE" dirty="0"/>
              <a:t>Fußnote/Quelle</a:t>
            </a:r>
          </a:p>
        </p:txBody>
      </p:sp>
    </p:spTree>
    <p:extLst>
      <p:ext uri="{BB962C8B-B14F-4D97-AF65-F5344CB8AC3E}">
        <p14:creationId xmlns:p14="http://schemas.microsoft.com/office/powerpoint/2010/main" val="308712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DD856098-3659-4A6F-B23D-17F2B2D4A1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31292" y="728030"/>
            <a:ext cx="5544827" cy="55568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noAutofit/>
          </a:bodyPr>
          <a:lstStyle>
            <a:lvl1pPr>
              <a:defRPr sz="3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35360" y="1956122"/>
            <a:ext cx="7701699" cy="461665"/>
          </a:xfrm>
        </p:spPr>
        <p:txBody>
          <a:bodyPr wrap="square">
            <a:sp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597B1E50-BF4D-4373-8C93-859D51992E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713" y="433485"/>
            <a:ext cx="1734925" cy="3099903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D082D15F-64D0-4041-907C-EBEB8491E875}"/>
              </a:ext>
            </a:extLst>
          </p:cNvPr>
          <p:cNvSpPr txBox="1"/>
          <p:nvPr userDrawn="1"/>
        </p:nvSpPr>
        <p:spPr>
          <a:xfrm rot="5400000">
            <a:off x="10526587" y="5125791"/>
            <a:ext cx="158537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300" b="1" dirty="0">
                <a:solidFill>
                  <a:schemeClr val="tx1"/>
                </a:solidFill>
                <a:latin typeface="+mj-lt"/>
              </a:rPr>
              <a:t>Studiere Zukunft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35360" y="3514320"/>
            <a:ext cx="7701699" cy="215444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74687E07-8E5F-4BC2-A606-994862EAF1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2676889">
            <a:off x="2419219" y="2753653"/>
            <a:ext cx="36000" cy="4810004"/>
          </a:xfrm>
          <a:custGeom>
            <a:avLst/>
            <a:gdLst>
              <a:gd name="connsiteX0" fmla="*/ 0 w 36000"/>
              <a:gd name="connsiteY0" fmla="*/ 0 h 4810004"/>
              <a:gd name="connsiteX1" fmla="*/ 36000 w 36000"/>
              <a:gd name="connsiteY1" fmla="*/ 0 h 4810004"/>
              <a:gd name="connsiteX2" fmla="*/ 36000 w 36000"/>
              <a:gd name="connsiteY2" fmla="*/ 4774485 h 4810004"/>
              <a:gd name="connsiteX3" fmla="*/ 0 w 36000"/>
              <a:gd name="connsiteY3" fmla="*/ 4810004 h 481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4810004">
                <a:moveTo>
                  <a:pt x="0" y="0"/>
                </a:moveTo>
                <a:lnTo>
                  <a:pt x="36000" y="0"/>
                </a:lnTo>
                <a:lnTo>
                  <a:pt x="36000" y="4774485"/>
                </a:lnTo>
                <a:lnTo>
                  <a:pt x="0" y="481000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318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DD856098-3659-4A6F-B23D-17F2B2D4A1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63831" y="649749"/>
            <a:ext cx="5544827" cy="5556845"/>
          </a:xfrm>
          <a:custGeom>
            <a:avLst/>
            <a:gdLst>
              <a:gd name="connsiteX0" fmla="*/ 2016887 w 5544827"/>
              <a:gd name="connsiteY0" fmla="*/ 0 h 5556845"/>
              <a:gd name="connsiteX1" fmla="*/ 4791047 w 5544827"/>
              <a:gd name="connsiteY1" fmla="*/ 741016 h 5556845"/>
              <a:gd name="connsiteX2" fmla="*/ 5544827 w 5544827"/>
              <a:gd name="connsiteY2" fmla="*/ 3513017 h 5556845"/>
              <a:gd name="connsiteX3" fmla="*/ 3527940 w 5544827"/>
              <a:gd name="connsiteY3" fmla="*/ 5556845 h 5556845"/>
              <a:gd name="connsiteX4" fmla="*/ 753780 w 5544827"/>
              <a:gd name="connsiteY4" fmla="*/ 4815829 h 5556845"/>
              <a:gd name="connsiteX5" fmla="*/ 0 w 5544827"/>
              <a:gd name="connsiteY5" fmla="*/ 2043829 h 555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4827" h="5556845">
                <a:moveTo>
                  <a:pt x="2016887" y="0"/>
                </a:moveTo>
                <a:lnTo>
                  <a:pt x="4791047" y="741016"/>
                </a:lnTo>
                <a:lnTo>
                  <a:pt x="5544827" y="3513017"/>
                </a:lnTo>
                <a:lnTo>
                  <a:pt x="3527940" y="5556845"/>
                </a:lnTo>
                <a:lnTo>
                  <a:pt x="753780" y="4815829"/>
                </a:lnTo>
                <a:lnTo>
                  <a:pt x="0" y="20438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Autofit/>
          </a:bodyPr>
          <a:lstStyle>
            <a:lvl1pPr>
              <a:defRPr sz="100">
                <a:solidFill>
                  <a:schemeClr val="accent4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621409" y="2417787"/>
            <a:ext cx="7701699" cy="461665"/>
          </a:xfrm>
        </p:spPr>
        <p:txBody>
          <a:bodyPr wrap="square">
            <a:spAutoFit/>
          </a:bodyPr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621409" y="3867345"/>
            <a:ext cx="7701699" cy="215444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A665CEE-15C3-41BF-9597-AA302F3ECD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713" y="433485"/>
            <a:ext cx="1734925" cy="309990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3A45009-5632-4B3F-82F2-0CC94B2E8475}"/>
              </a:ext>
            </a:extLst>
          </p:cNvPr>
          <p:cNvSpPr txBox="1"/>
          <p:nvPr userDrawn="1"/>
        </p:nvSpPr>
        <p:spPr>
          <a:xfrm rot="5400000">
            <a:off x="10526587" y="5125791"/>
            <a:ext cx="158537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300" b="1" dirty="0">
                <a:solidFill>
                  <a:schemeClr val="bg1"/>
                </a:solidFill>
                <a:latin typeface="+mj-lt"/>
              </a:rPr>
              <a:t>Studiere Zukunft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8FBDD5FE-683E-4710-ADEA-50BAF146C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676889">
            <a:off x="4481453" y="3840694"/>
            <a:ext cx="36000" cy="3539983"/>
          </a:xfrm>
          <a:custGeom>
            <a:avLst/>
            <a:gdLst>
              <a:gd name="connsiteX0" fmla="*/ 0 w 36000"/>
              <a:gd name="connsiteY0" fmla="*/ 0 h 3539983"/>
              <a:gd name="connsiteX1" fmla="*/ 36000 w 36000"/>
              <a:gd name="connsiteY1" fmla="*/ 0 h 3539983"/>
              <a:gd name="connsiteX2" fmla="*/ 36000 w 36000"/>
              <a:gd name="connsiteY2" fmla="*/ 3504464 h 3539983"/>
              <a:gd name="connsiteX3" fmla="*/ 0 w 36000"/>
              <a:gd name="connsiteY3" fmla="*/ 3539983 h 353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3539983">
                <a:moveTo>
                  <a:pt x="0" y="0"/>
                </a:moveTo>
                <a:lnTo>
                  <a:pt x="36000" y="0"/>
                </a:lnTo>
                <a:lnTo>
                  <a:pt x="36000" y="3504464"/>
                </a:lnTo>
                <a:lnTo>
                  <a:pt x="0" y="3539983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803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0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3974CF35-2619-40FC-871F-8D071AE50E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83000" y="1017588"/>
            <a:ext cx="4826000" cy="4827587"/>
          </a:xfrm>
          <a:solidFill>
            <a:schemeClr val="bg1"/>
          </a:solidFill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621409" y="2417787"/>
            <a:ext cx="7701699" cy="461665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621409" y="3867345"/>
            <a:ext cx="7701699" cy="215444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A665CEE-15C3-41BF-9597-AA302F3ECD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713" y="433485"/>
            <a:ext cx="1734925" cy="309990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3A45009-5632-4B3F-82F2-0CC94B2E8475}"/>
              </a:ext>
            </a:extLst>
          </p:cNvPr>
          <p:cNvSpPr txBox="1"/>
          <p:nvPr userDrawn="1"/>
        </p:nvSpPr>
        <p:spPr>
          <a:xfrm rot="5400000">
            <a:off x="10526587" y="5125791"/>
            <a:ext cx="158537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300" b="1" dirty="0">
                <a:solidFill>
                  <a:schemeClr val="bg1"/>
                </a:solidFill>
                <a:latin typeface="+mj-lt"/>
              </a:rPr>
              <a:t>Studiere Zukunft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8FBDD5FE-683E-4710-ADEA-50BAF146C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676889">
            <a:off x="4481453" y="3840694"/>
            <a:ext cx="36000" cy="3539983"/>
          </a:xfrm>
          <a:custGeom>
            <a:avLst/>
            <a:gdLst>
              <a:gd name="connsiteX0" fmla="*/ 0 w 36000"/>
              <a:gd name="connsiteY0" fmla="*/ 0 h 3539983"/>
              <a:gd name="connsiteX1" fmla="*/ 36000 w 36000"/>
              <a:gd name="connsiteY1" fmla="*/ 0 h 3539983"/>
              <a:gd name="connsiteX2" fmla="*/ 36000 w 36000"/>
              <a:gd name="connsiteY2" fmla="*/ 3504464 h 3539983"/>
              <a:gd name="connsiteX3" fmla="*/ 0 w 36000"/>
              <a:gd name="connsiteY3" fmla="*/ 3539983 h 353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3539983">
                <a:moveTo>
                  <a:pt x="0" y="0"/>
                </a:moveTo>
                <a:lnTo>
                  <a:pt x="36000" y="0"/>
                </a:lnTo>
                <a:lnTo>
                  <a:pt x="36000" y="3504464"/>
                </a:lnTo>
                <a:lnTo>
                  <a:pt x="0" y="3539983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781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0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D172411E-4FBA-46E1-B081-7589FC7E224B}"/>
              </a:ext>
            </a:extLst>
          </p:cNvPr>
          <p:cNvSpPr/>
          <p:nvPr userDrawn="1"/>
        </p:nvSpPr>
        <p:spPr>
          <a:xfrm>
            <a:off x="0" y="5821377"/>
            <a:ext cx="12192000" cy="103662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5" name="Gleichschenkliges Dreieck 4">
            <a:extLst>
              <a:ext uri="{FF2B5EF4-FFF2-40B4-BE49-F238E27FC236}">
                <a16:creationId xmlns:a16="http://schemas.microsoft.com/office/drawing/2014/main" id="{2250A397-8ADA-4742-8FAF-675D69FA680A}"/>
              </a:ext>
            </a:extLst>
          </p:cNvPr>
          <p:cNvSpPr/>
          <p:nvPr userDrawn="1"/>
        </p:nvSpPr>
        <p:spPr>
          <a:xfrm rot="5400000">
            <a:off x="3029137" y="967823"/>
            <a:ext cx="5329162" cy="4594105"/>
          </a:xfrm>
          <a:prstGeom prst="triangl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0024AF2-280A-4DC1-9FAA-EA7E4724C2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5963" y="3034043"/>
            <a:ext cx="10760074" cy="461665"/>
          </a:xfrm>
        </p:spPr>
        <p:txBody>
          <a:bodyPr anchor="ctr" anchorCtr="0">
            <a:spAutoFit/>
          </a:bodyPr>
          <a:lstStyle>
            <a:lvl1pPr>
              <a:spcBef>
                <a:spcPts val="0"/>
              </a:spcBef>
              <a:defRPr sz="3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7311405A-1E30-4E73-B6C9-7B9A855029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2676889" flipH="1" flipV="1">
            <a:off x="5974814" y="-576926"/>
            <a:ext cx="36000" cy="3888000"/>
          </a:xfrm>
          <a:custGeom>
            <a:avLst/>
            <a:gdLst>
              <a:gd name="connsiteX0" fmla="*/ 36000 w 36000"/>
              <a:gd name="connsiteY0" fmla="*/ 3399146 h 3434665"/>
              <a:gd name="connsiteX1" fmla="*/ 0 w 36000"/>
              <a:gd name="connsiteY1" fmla="*/ 3434665 h 3434665"/>
              <a:gd name="connsiteX2" fmla="*/ 0 w 36000"/>
              <a:gd name="connsiteY2" fmla="*/ 0 h 3434665"/>
              <a:gd name="connsiteX3" fmla="*/ 36000 w 36000"/>
              <a:gd name="connsiteY3" fmla="*/ 0 h 343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3434665">
                <a:moveTo>
                  <a:pt x="36000" y="3399146"/>
                </a:moveTo>
                <a:lnTo>
                  <a:pt x="0" y="3434665"/>
                </a:lnTo>
                <a:lnTo>
                  <a:pt x="0" y="0"/>
                </a:lnTo>
                <a:lnTo>
                  <a:pt x="3600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20328D-FB9A-4E23-8BE6-4D1FFA580D05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4D94C9-423F-4CD9-8E1B-651B4DF48C69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7987FD-A5AD-43CC-AAFA-2E7A8F6696E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F34120-B5BD-450B-94B9-3E8DBFFED80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3347983-3E18-4AD5-96EE-E0FB2C2E27D6}"/>
              </a:ext>
            </a:extLst>
          </p:cNvPr>
          <p:cNvSpPr txBox="1">
            <a:spLocks/>
          </p:cNvSpPr>
          <p:nvPr userDrawn="1"/>
        </p:nvSpPr>
        <p:spPr>
          <a:xfrm>
            <a:off x="10813008" y="6169112"/>
            <a:ext cx="688887" cy="688887"/>
          </a:xfrm>
          <a:prstGeom prst="parallelogram">
            <a:avLst>
              <a:gd name="adj" fmla="val 98005"/>
            </a:avLst>
          </a:prstGeom>
          <a:solidFill>
            <a:schemeClr val="bg1"/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2E7EADE-0381-4505-A155-EDDF49E988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514" y="6142706"/>
            <a:ext cx="2340869" cy="28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8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FF3A1A91-48C5-416C-BB65-05883C51B319}"/>
              </a:ext>
            </a:extLst>
          </p:cNvPr>
          <p:cNvSpPr/>
          <p:nvPr userDrawn="1"/>
        </p:nvSpPr>
        <p:spPr>
          <a:xfrm>
            <a:off x="0" y="5821377"/>
            <a:ext cx="12192000" cy="1036623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13" name="Sechseck 12">
            <a:extLst>
              <a:ext uri="{FF2B5EF4-FFF2-40B4-BE49-F238E27FC236}">
                <a16:creationId xmlns:a16="http://schemas.microsoft.com/office/drawing/2014/main" id="{7D814684-3280-4860-8CA7-759AB8E4587A}"/>
              </a:ext>
            </a:extLst>
          </p:cNvPr>
          <p:cNvSpPr/>
          <p:nvPr userDrawn="1"/>
        </p:nvSpPr>
        <p:spPr>
          <a:xfrm rot="4487256">
            <a:off x="3143623" y="947316"/>
            <a:ext cx="5758629" cy="4965025"/>
          </a:xfrm>
          <a:prstGeom prst="hexagon">
            <a:avLst>
              <a:gd name="adj" fmla="val 29063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0024AF2-280A-4DC1-9FAA-EA7E4724C2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5963" y="3034043"/>
            <a:ext cx="10760074" cy="461665"/>
          </a:xfrm>
        </p:spPr>
        <p:txBody>
          <a:bodyPr anchor="ctr" anchorCtr="0">
            <a:spAutoFit/>
          </a:bodyPr>
          <a:lstStyle>
            <a:lvl1pPr>
              <a:spcBef>
                <a:spcPts val="0"/>
              </a:spcBef>
              <a:defRPr sz="3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C8C3B54-A0ED-46E8-90D3-0287F5BED19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2676889" flipH="1" flipV="1">
            <a:off x="5974814" y="-576926"/>
            <a:ext cx="36000" cy="3888000"/>
          </a:xfrm>
          <a:custGeom>
            <a:avLst/>
            <a:gdLst>
              <a:gd name="connsiteX0" fmla="*/ 36000 w 36000"/>
              <a:gd name="connsiteY0" fmla="*/ 3399146 h 3434665"/>
              <a:gd name="connsiteX1" fmla="*/ 0 w 36000"/>
              <a:gd name="connsiteY1" fmla="*/ 3434665 h 3434665"/>
              <a:gd name="connsiteX2" fmla="*/ 0 w 36000"/>
              <a:gd name="connsiteY2" fmla="*/ 0 h 3434665"/>
              <a:gd name="connsiteX3" fmla="*/ 36000 w 36000"/>
              <a:gd name="connsiteY3" fmla="*/ 0 h 343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3434665">
                <a:moveTo>
                  <a:pt x="36000" y="3399146"/>
                </a:moveTo>
                <a:lnTo>
                  <a:pt x="0" y="3434665"/>
                </a:lnTo>
                <a:lnTo>
                  <a:pt x="0" y="0"/>
                </a:lnTo>
                <a:lnTo>
                  <a:pt x="3600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58A091-D308-48FB-A895-20B83BFDC8E6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C97728-23BD-4E26-A06A-2BDC7B2ECF6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86D393-6FF7-4D0C-8EF5-D58773655AF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F34120-B5BD-450B-94B9-3E8DBFFED80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EA68385-DE13-4D3D-8DE5-7C643FC19FBE}"/>
              </a:ext>
            </a:extLst>
          </p:cNvPr>
          <p:cNvSpPr txBox="1">
            <a:spLocks/>
          </p:cNvSpPr>
          <p:nvPr userDrawn="1"/>
        </p:nvSpPr>
        <p:spPr>
          <a:xfrm>
            <a:off x="10813008" y="6169112"/>
            <a:ext cx="688887" cy="688887"/>
          </a:xfrm>
          <a:prstGeom prst="parallelogram">
            <a:avLst>
              <a:gd name="adj" fmla="val 98005"/>
            </a:avLst>
          </a:prstGeom>
          <a:solidFill>
            <a:schemeClr val="bg1"/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611D978D-47AE-402B-90F5-F6B4CD68AA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514" y="6142706"/>
            <a:ext cx="2340869" cy="28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7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E611E48-5160-4D26-876B-F200ECCF9E50}"/>
              </a:ext>
            </a:extLst>
          </p:cNvPr>
          <p:cNvSpPr/>
          <p:nvPr userDrawn="1"/>
        </p:nvSpPr>
        <p:spPr>
          <a:xfrm>
            <a:off x="730199" y="1031704"/>
            <a:ext cx="4815751" cy="478967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C18824AD-6BDA-478F-84DC-39A69793193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2676889" flipH="1" flipV="1">
            <a:off x="2853479" y="-507500"/>
            <a:ext cx="36000" cy="3434665"/>
          </a:xfrm>
          <a:custGeom>
            <a:avLst/>
            <a:gdLst>
              <a:gd name="connsiteX0" fmla="*/ 36000 w 36000"/>
              <a:gd name="connsiteY0" fmla="*/ 3399146 h 3434665"/>
              <a:gd name="connsiteX1" fmla="*/ 0 w 36000"/>
              <a:gd name="connsiteY1" fmla="*/ 3434665 h 3434665"/>
              <a:gd name="connsiteX2" fmla="*/ 0 w 36000"/>
              <a:gd name="connsiteY2" fmla="*/ 0 h 3434665"/>
              <a:gd name="connsiteX3" fmla="*/ 36000 w 36000"/>
              <a:gd name="connsiteY3" fmla="*/ 0 h 343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3434665">
                <a:moveTo>
                  <a:pt x="36000" y="3399146"/>
                </a:moveTo>
                <a:lnTo>
                  <a:pt x="0" y="3434665"/>
                </a:lnTo>
                <a:lnTo>
                  <a:pt x="0" y="0"/>
                </a:lnTo>
                <a:lnTo>
                  <a:pt x="3600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0D7BAB6C-3DE8-491E-86F3-1114438DB0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52519" y="3034043"/>
            <a:ext cx="8886962" cy="461665"/>
          </a:xfrm>
        </p:spPr>
        <p:txBody>
          <a:bodyPr wrap="square" anchor="ctr" anchorCtr="0">
            <a:spAutoFit/>
          </a:bodyPr>
          <a:lstStyle>
            <a:lvl1pPr>
              <a:spcBef>
                <a:spcPts val="0"/>
              </a:spcBef>
              <a:defRPr sz="3000" b="1">
                <a:latin typeface="+mj-lt"/>
              </a:defRPr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C753655-F7ED-4958-AB46-A0ADEEECB772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75D6640-77AA-41B6-9D29-957838BFECF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F3AFC7-F30B-47EA-81F7-98485E1C9C9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479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8D115AAA-461B-4923-891F-750E09AD67E4}"/>
              </a:ext>
            </a:extLst>
          </p:cNvPr>
          <p:cNvSpPr/>
          <p:nvPr userDrawn="1"/>
        </p:nvSpPr>
        <p:spPr>
          <a:xfrm>
            <a:off x="0" y="5821377"/>
            <a:ext cx="12192000" cy="1036623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CE611E48-5160-4D26-876B-F200ECCF9E50}"/>
              </a:ext>
            </a:extLst>
          </p:cNvPr>
          <p:cNvSpPr/>
          <p:nvPr userDrawn="1"/>
        </p:nvSpPr>
        <p:spPr>
          <a:xfrm>
            <a:off x="5905513" y="1031704"/>
            <a:ext cx="4815751" cy="4789673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0D7BAB6C-3DE8-491E-86F3-1114438DB0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52519" y="3034043"/>
            <a:ext cx="8886962" cy="461665"/>
          </a:xfrm>
        </p:spPr>
        <p:txBody>
          <a:bodyPr wrap="square" anchor="ctr" anchorCtr="0">
            <a:spAutoFit/>
          </a:bodyPr>
          <a:lstStyle>
            <a:lvl1pPr>
              <a:spcBef>
                <a:spcPts val="0"/>
              </a:spcBef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0488F6D0-89EB-43DE-BACD-82F2D08F6C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2676889">
            <a:off x="7149113" y="3392887"/>
            <a:ext cx="36000" cy="4063167"/>
          </a:xfrm>
          <a:custGeom>
            <a:avLst/>
            <a:gdLst>
              <a:gd name="connsiteX0" fmla="*/ 0 w 36000"/>
              <a:gd name="connsiteY0" fmla="*/ 0 h 4063167"/>
              <a:gd name="connsiteX1" fmla="*/ 36000 w 36000"/>
              <a:gd name="connsiteY1" fmla="*/ 0 h 4063167"/>
              <a:gd name="connsiteX2" fmla="*/ 36000 w 36000"/>
              <a:gd name="connsiteY2" fmla="*/ 4027647 h 4063167"/>
              <a:gd name="connsiteX3" fmla="*/ 0 w 36000"/>
              <a:gd name="connsiteY3" fmla="*/ 4063167 h 406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4063167">
                <a:moveTo>
                  <a:pt x="0" y="0"/>
                </a:moveTo>
                <a:lnTo>
                  <a:pt x="36000" y="0"/>
                </a:lnTo>
                <a:lnTo>
                  <a:pt x="36000" y="4027647"/>
                </a:lnTo>
                <a:lnTo>
                  <a:pt x="0" y="406316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BE357A-B91A-4995-8E84-FAA17131C42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1B560F-F0E0-48EC-963E-4CC660AE16A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33BE76-A066-4019-8D10-D9B83F2805E3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F34120-B5BD-450B-94B9-3E8DBFFED80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095F5739-BF86-45AD-927D-8E4AE5F7EF4A}"/>
              </a:ext>
            </a:extLst>
          </p:cNvPr>
          <p:cNvSpPr txBox="1">
            <a:spLocks/>
          </p:cNvSpPr>
          <p:nvPr userDrawn="1"/>
        </p:nvSpPr>
        <p:spPr>
          <a:xfrm>
            <a:off x="10813008" y="6169112"/>
            <a:ext cx="688887" cy="688887"/>
          </a:xfrm>
          <a:prstGeom prst="parallelogram">
            <a:avLst>
              <a:gd name="adj" fmla="val 98005"/>
            </a:avLst>
          </a:prstGeom>
          <a:solidFill>
            <a:schemeClr val="bg1"/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436856A-C55C-42B5-9FB9-3CC8DD30D2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514" y="6142706"/>
            <a:ext cx="2340869" cy="28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D0CB7A9-2798-44CE-AE04-B7B8D080AC1B}"/>
              </a:ext>
            </a:extLst>
          </p:cNvPr>
          <p:cNvSpPr/>
          <p:nvPr userDrawn="1"/>
        </p:nvSpPr>
        <p:spPr>
          <a:xfrm>
            <a:off x="0" y="5839485"/>
            <a:ext cx="12192000" cy="101851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CA566CB3-A837-42AF-B5F5-A752117C71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7A58E41F-9C8B-4524-B0A5-AFB5DD04D2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2676889">
            <a:off x="3929041" y="2753653"/>
            <a:ext cx="36000" cy="4810004"/>
          </a:xfrm>
          <a:custGeom>
            <a:avLst/>
            <a:gdLst>
              <a:gd name="connsiteX0" fmla="*/ 0 w 36000"/>
              <a:gd name="connsiteY0" fmla="*/ 0 h 4810004"/>
              <a:gd name="connsiteX1" fmla="*/ 36000 w 36000"/>
              <a:gd name="connsiteY1" fmla="*/ 0 h 4810004"/>
              <a:gd name="connsiteX2" fmla="*/ 36000 w 36000"/>
              <a:gd name="connsiteY2" fmla="*/ 4774485 h 4810004"/>
              <a:gd name="connsiteX3" fmla="*/ 0 w 36000"/>
              <a:gd name="connsiteY3" fmla="*/ 4810004 h 481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4810004">
                <a:moveTo>
                  <a:pt x="0" y="0"/>
                </a:moveTo>
                <a:lnTo>
                  <a:pt x="36000" y="0"/>
                </a:lnTo>
                <a:lnTo>
                  <a:pt x="36000" y="4774485"/>
                </a:lnTo>
                <a:lnTo>
                  <a:pt x="0" y="481000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5A524A6-E03A-4437-A7C6-634A3AF631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5400000">
            <a:off x="6232676" y="1031704"/>
            <a:ext cx="4815751" cy="4789673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>
            <a:lvl1pPr>
              <a:defRPr sz="1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8DB6889A-7AEB-4BA9-92E7-FC5E53A63B8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652519" y="3034043"/>
            <a:ext cx="8886962" cy="461665"/>
          </a:xfrm>
        </p:spPr>
        <p:txBody>
          <a:bodyPr wrap="square" anchor="ctr" anchorCtr="0">
            <a:spAutoFit/>
          </a:bodyPr>
          <a:lstStyle>
            <a:lvl1pPr>
              <a:spcBef>
                <a:spcPts val="0"/>
              </a:spcBef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2554CC-47F0-4218-BE2E-7A3710E5C9AF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3E607F-AE5C-4CFA-A34A-D93CE478CE59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35ABE2-C8DF-42EB-B1A2-2DE3DC291FB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F34120-B5BD-450B-94B9-3E8DBFFED80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4C7669D4-B665-46B0-ABE3-5211EE9A201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813008" y="6169112"/>
            <a:ext cx="688887" cy="688887"/>
          </a:xfrm>
          <a:prstGeom prst="parallelogram">
            <a:avLst>
              <a:gd name="adj" fmla="val 98005"/>
            </a:avLst>
          </a:prstGeom>
          <a:solidFill>
            <a:schemeClr val="bg1"/>
          </a:solidFill>
        </p:spPr>
        <p:txBody>
          <a:bodyPr anchor="ctr" anchorCtr="0"/>
          <a:lstStyle>
            <a:lvl1pPr>
              <a:defRPr sz="2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065BD47C-F774-448D-B4D4-8C19E329A24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1088" y="6088511"/>
            <a:ext cx="2484566" cy="399535"/>
          </a:xfrm>
          <a:blipFill>
            <a:blip r:embed="rId2"/>
            <a:stretch>
              <a:fillRect l="2351" t="12405" r="3345" b="15299"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2309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79784" y="615305"/>
            <a:ext cx="11432432" cy="46166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79784" y="1855365"/>
            <a:ext cx="11432432" cy="38778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175783" y="6288129"/>
            <a:ext cx="5818927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75784" y="6134240"/>
            <a:ext cx="5818926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286100" y="6288129"/>
            <a:ext cx="50966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tabLst/>
              <a:defRPr lang="de-DE" sz="1000" b="1" smtClean="0">
                <a:latin typeface="+mj-lt"/>
              </a:defRPr>
            </a:lvl1pPr>
          </a:lstStyle>
          <a:p>
            <a:fld id="{69F34120-B5BD-450B-94B9-3E8DBFFED80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CDD39041-945C-4C55-883F-08F4BD0BDAB5}"/>
              </a:ext>
            </a:extLst>
          </p:cNvPr>
          <p:cNvSpPr txBox="1">
            <a:spLocks/>
          </p:cNvSpPr>
          <p:nvPr userDrawn="1"/>
        </p:nvSpPr>
        <p:spPr>
          <a:xfrm>
            <a:off x="10811596" y="6167702"/>
            <a:ext cx="690299" cy="690299"/>
          </a:xfrm>
          <a:prstGeom prst="parallelogram">
            <a:avLst>
              <a:gd name="adj" fmla="val 98369"/>
            </a:avLst>
          </a:prstGeom>
          <a:solidFill>
            <a:schemeClr val="tx1"/>
          </a:solidFill>
        </p:spPr>
        <p:txBody>
          <a:bodyPr anchor="ctr" anchorCtr="0"/>
          <a:lstStyle>
            <a:lvl1pPr marL="0" indent="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">
                <a:solidFill>
                  <a:schemeClr val="tx1"/>
                </a:solidFill>
              </a:rPr>
              <a:t>.</a:t>
            </a:r>
            <a:endParaRPr lang="de-DE" sz="100" dirty="0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DBC6398-6835-48BB-8FC0-607BB45C22FE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358514" y="6142706"/>
            <a:ext cx="2340869" cy="28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8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62" r:id="rId10"/>
    <p:sldLayoutId id="2147483666" r:id="rId11"/>
    <p:sldLayoutId id="2147483664" r:id="rId12"/>
    <p:sldLayoutId id="2147483669" r:id="rId13"/>
    <p:sldLayoutId id="2147483670" r:id="rId14"/>
    <p:sldLayoutId id="2147483671" r:id="rId15"/>
    <p:sldLayoutId id="214748366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63525" indent="-263525" algn="l" defTabSz="914400" rtl="0" eaLnBrk="1" latinLnBrk="0" hangingPunct="1"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73050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11213" indent="-274638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74738" indent="-263525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33.png"/><Relationship Id="rId3" Type="http://schemas.openxmlformats.org/officeDocument/2006/relationships/image" Target="../media/image4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44.png"/><Relationship Id="rId9" Type="http://schemas.openxmlformats.org/officeDocument/2006/relationships/image" Target="../media/image39.png"/><Relationship Id="rId14" Type="http://schemas.openxmlformats.org/officeDocument/2006/relationships/image" Target="../media/image3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EF1AD76-A830-4236-BF92-AD8F3410F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1409" y="2417787"/>
            <a:ext cx="7701699" cy="923330"/>
          </a:xfrm>
        </p:spPr>
        <p:txBody>
          <a:bodyPr/>
          <a:lstStyle/>
          <a:p>
            <a:r>
              <a:rPr lang="de-DE" dirty="0"/>
              <a:t>Chapter 8.1 - 8.4 incl.</a:t>
            </a:r>
            <a:br>
              <a:rPr lang="de-DE" dirty="0"/>
            </a:b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79F88124-E73C-4D56-9D3A-6B5C680C2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1409" y="3867345"/>
            <a:ext cx="7701699" cy="430887"/>
          </a:xfrm>
        </p:spPr>
        <p:txBody>
          <a:bodyPr/>
          <a:lstStyle/>
          <a:p>
            <a:r>
              <a:rPr lang="de-DE" dirty="0"/>
              <a:t>May, 2nd 2022</a:t>
            </a:r>
          </a:p>
          <a:p>
            <a:r>
              <a:rPr lang="de-DE" dirty="0"/>
              <a:t>Tassilo Henninger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41159B-411C-4A26-AB2E-DFC6375DB9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05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ED6F35-451E-4DAD-8FE5-0C4F39A2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Preprocessing: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979EAB-B62C-4048-9FE0-45427360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Tassilo Henninger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1D6F9F-D9A8-4102-94A4-1DE3130F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RNN 8.1-8.4 incl.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FA0B12-67BB-4DC4-93A8-E8BB1FCD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12966A5-8AC7-4D7A-864D-1022FB602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154" y="2329008"/>
            <a:ext cx="1209202" cy="372464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0A7A5B9-C197-4AAB-B766-F626019CC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07" y="3340223"/>
            <a:ext cx="6232647" cy="100898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F58FC241-CDE5-4DB6-B48E-CA71890B9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107" y="1544174"/>
            <a:ext cx="4748798" cy="1385887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B99744EE-B814-4646-B26E-1B61DD1E39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114" y="4845153"/>
            <a:ext cx="7834355" cy="63521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F48BFAFE-D7E8-400B-AF5C-A3D9D39CA0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107" y="5570662"/>
            <a:ext cx="9001125" cy="3429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F3EF46-7094-4ED2-B47C-4C748B201BCB}"/>
              </a:ext>
            </a:extLst>
          </p:cNvPr>
          <p:cNvSpPr txBox="1"/>
          <p:nvPr/>
        </p:nvSpPr>
        <p:spPr>
          <a:xfrm>
            <a:off x="347076" y="11914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1. Load text as strings into memory.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980629-C984-4B93-8FCB-E1F1952B2A44}"/>
              </a:ext>
            </a:extLst>
          </p:cNvPr>
          <p:cNvSpPr txBox="1"/>
          <p:nvPr/>
        </p:nvSpPr>
        <p:spPr>
          <a:xfrm>
            <a:off x="379784" y="29920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2. Split strings into tokens 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092BF-415F-48C2-86D7-606A6885A609}"/>
              </a:ext>
            </a:extLst>
          </p:cNvPr>
          <p:cNvSpPr txBox="1"/>
          <p:nvPr/>
        </p:nvSpPr>
        <p:spPr>
          <a:xfrm>
            <a:off x="379784" y="45127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4. Convert text into sequences of numerical indices 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CCCB4-4D53-4A1A-A4C7-45D94EAEA8CD}"/>
              </a:ext>
            </a:extLst>
          </p:cNvPr>
          <p:cNvSpPr txBox="1"/>
          <p:nvPr/>
        </p:nvSpPr>
        <p:spPr>
          <a:xfrm>
            <a:off x="8932236" y="1909862"/>
            <a:ext cx="3272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3. Build a vocabulary map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7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4AA51-8332-4154-813F-9FC86C267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15305"/>
            <a:ext cx="11432432" cy="461665"/>
          </a:xfrm>
        </p:spPr>
        <p:txBody>
          <a:bodyPr/>
          <a:lstStyle/>
          <a:p>
            <a:r>
              <a:rPr lang="en-US" b="0" i="0" dirty="0">
                <a:solidFill>
                  <a:srgbClr val="2196F3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dirty="0"/>
              <a:t>Language Models and the Dataset: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F2E6C5-BC2B-4123-8DB4-59DBAE312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goal of a </a:t>
            </a:r>
            <a:r>
              <a:rPr lang="en-US" b="0" i="1" dirty="0">
                <a:effectLst/>
                <a:latin typeface="Roboto" panose="02000000000000000000" pitchFamily="2" charset="0"/>
              </a:rPr>
              <a:t>language model</a:t>
            </a:r>
            <a:r>
              <a:rPr lang="en-US" b="0" i="0" dirty="0">
                <a:effectLst/>
                <a:latin typeface="Roboto" panose="02000000000000000000" pitchFamily="2" charset="0"/>
              </a:rPr>
              <a:t> is to estimate the joint probability of a sequence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F34D95-501A-47FB-9722-C8D3F4FD1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Tassilo Henninger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070C22-B8A6-41F3-ABAC-1BD908953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RNN 8.1-8.4 incl.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3BB107-D0CA-4BC0-BC27-3F6AFB9F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06F2036-B109-45E8-B237-A8C005419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09" y="2340693"/>
            <a:ext cx="3705225" cy="8572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9E3DD41-DAB4-4C92-9478-913DBF2DF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44" y="4059018"/>
            <a:ext cx="4878580" cy="640212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8F37DB56-E601-4C67-A0B9-07128F5EE143}"/>
              </a:ext>
            </a:extLst>
          </p:cNvPr>
          <p:cNvSpPr txBox="1"/>
          <p:nvPr/>
        </p:nvSpPr>
        <p:spPr>
          <a:xfrm>
            <a:off x="239883" y="3471144"/>
            <a:ext cx="11301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 ideal language model would be able to generate natural text just on its own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B249994-964F-4836-B6B0-A3E1BA7CC168}"/>
              </a:ext>
            </a:extLst>
          </p:cNvPr>
          <p:cNvSpPr txBox="1"/>
          <p:nvPr/>
        </p:nvSpPr>
        <p:spPr>
          <a:xfrm>
            <a:off x="376598" y="4933911"/>
            <a:ext cx="84602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 language models are of great service even in their limited form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Roboto" panose="02000000000000000000" pitchFamily="2" charset="0"/>
              </a:rPr>
              <a:t>In speech recognition or text summary: what is more likely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 e.g. “to recognize speech” and “to wreck a nice beach”</a:t>
            </a:r>
            <a:endParaRPr lang="en-US" dirty="0">
              <a:latin typeface="Roboto" panose="02000000000000000000" pitchFamily="2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022D74-0D6F-4B7A-8DF1-867D452B9A17}"/>
              </a:ext>
            </a:extLst>
          </p:cNvPr>
          <p:cNvSpPr txBox="1"/>
          <p:nvPr/>
        </p:nvSpPr>
        <p:spPr>
          <a:xfrm>
            <a:off x="4606744" y="2589252"/>
            <a:ext cx="7205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['the', 'time', '</a:t>
            </a:r>
            <a:r>
              <a:rPr lang="en-US" b="1" dirty="0" err="1"/>
              <a:t>traveller</a:t>
            </a:r>
            <a:r>
              <a:rPr lang="en-US" b="1" dirty="0"/>
              <a:t>', 'for', 'so', 'it', 'will', 'be', 'convenient', 'to', 'speak’]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58F1F5-A0CB-47D9-A322-ED665487034E}"/>
              </a:ext>
            </a:extLst>
          </p:cNvPr>
          <p:cNvSpPr txBox="1"/>
          <p:nvPr/>
        </p:nvSpPr>
        <p:spPr>
          <a:xfrm>
            <a:off x="6327648" y="4243350"/>
            <a:ext cx="4376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…'of', 'him'</a:t>
            </a:r>
          </a:p>
        </p:txBody>
      </p:sp>
    </p:spTree>
    <p:extLst>
      <p:ext uri="{BB962C8B-B14F-4D97-AF65-F5344CB8AC3E}">
        <p14:creationId xmlns:p14="http://schemas.microsoft.com/office/powerpoint/2010/main" val="30772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636458-CC9A-41F2-AA77-495F0760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en-US" dirty="0"/>
              <a:t>probability of a sequence?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AA9FDD-0000-4331-9F00-A646EA0A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Tassilo Henninger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A51AB0-DC78-45F5-A04B-403E5D28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RNN 8.1-8.4 incl.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AB66A-C0CF-4082-924F-CCABED1F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24E4980-A5EB-4635-B5F3-3C54992AC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592" y="1330916"/>
            <a:ext cx="4096848" cy="66127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AB8F5E4-52C2-4E32-8EE6-4803FD06B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" y="2230261"/>
            <a:ext cx="11696700" cy="42862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2B44BCE-5F34-41AE-91CD-65F957AD3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3266" y="3559344"/>
            <a:ext cx="4819650" cy="9429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43CD3B-56BA-49E9-BBEC-E6718F6826E1}"/>
              </a:ext>
            </a:extLst>
          </p:cNvPr>
          <p:cNvSpPr txBox="1"/>
          <p:nvPr/>
        </p:nvSpPr>
        <p:spPr>
          <a:xfrm>
            <a:off x="247650" y="3021882"/>
            <a:ext cx="7245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Calculate probabilities based on relative word frequency: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4EC7FE-413A-4CEA-B4C7-BC0B4B7E8E0D}"/>
              </a:ext>
            </a:extLst>
          </p:cNvPr>
          <p:cNvSpPr txBox="1"/>
          <p:nvPr/>
        </p:nvSpPr>
        <p:spPr>
          <a:xfrm>
            <a:off x="247649" y="4768759"/>
            <a:ext cx="83258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This works fairly well, but only for frequent words…</a:t>
            </a:r>
          </a:p>
          <a:p>
            <a:endParaRPr lang="en-US" sz="1800" b="0" i="0" dirty="0">
              <a:effectLst/>
              <a:latin typeface="Roboto" panose="02000000000000000000" pitchFamily="2" charset="0"/>
            </a:endParaRPr>
          </a:p>
          <a:p>
            <a:r>
              <a:rPr lang="en-US" sz="1800" b="0" i="0" dirty="0">
                <a:effectLst/>
                <a:latin typeface="Roboto" panose="02000000000000000000" pitchFamily="2" charset="0"/>
              </a:rPr>
              <a:t>Possible solution: </a:t>
            </a:r>
            <a:r>
              <a:rPr lang="de-DE" sz="1800" b="1" i="1" dirty="0">
                <a:latin typeface="Roboto" panose="02000000000000000000" pitchFamily="2" charset="0"/>
              </a:rPr>
              <a:t>Laplace </a:t>
            </a:r>
            <a:r>
              <a:rPr lang="de-DE" sz="1800" b="1" i="1" dirty="0" err="1">
                <a:latin typeface="Roboto" panose="02000000000000000000" pitchFamily="2" charset="0"/>
              </a:rPr>
              <a:t>smoothing</a:t>
            </a:r>
            <a:r>
              <a:rPr lang="de-DE" b="1" i="1" dirty="0">
                <a:latin typeface="Roboto" panose="02000000000000000000" pitchFamily="2" charset="0"/>
              </a:rPr>
              <a:t> </a:t>
            </a:r>
            <a:r>
              <a:rPr lang="en-US" sz="1800" b="0" i="0" dirty="0">
                <a:effectLst/>
                <a:latin typeface="Roboto" panose="02000000000000000000" pitchFamily="2" charset="0"/>
              </a:rPr>
              <a:t>adds a small constant to all counts</a:t>
            </a:r>
            <a:endParaRPr lang="de-DE" sz="1800" i="1" dirty="0">
              <a:latin typeface="Roboto" panose="02000000000000000000" pitchFamily="2" charset="0"/>
            </a:endParaRPr>
          </a:p>
        </p:txBody>
      </p:sp>
      <p:pic>
        <p:nvPicPr>
          <p:cNvPr id="15" name="Grafik 8">
            <a:extLst>
              <a:ext uri="{FF2B5EF4-FFF2-40B4-BE49-F238E27FC236}">
                <a16:creationId xmlns:a16="http://schemas.microsoft.com/office/drawing/2014/main" id="{CD0EB075-0276-4371-97AD-3C8857FCBD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3936" y="3229329"/>
            <a:ext cx="3242164" cy="16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9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7A779-90E2-4E05-9AAE-C69627C69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15305"/>
            <a:ext cx="11432432" cy="461665"/>
          </a:xfrm>
        </p:spPr>
        <p:txBody>
          <a:bodyPr/>
          <a:lstStyle/>
          <a:p>
            <a:r>
              <a:rPr lang="de-DE" dirty="0"/>
              <a:t>Natural Language </a:t>
            </a:r>
            <a:r>
              <a:rPr lang="de-DE" dirty="0" err="1"/>
              <a:t>Statistics</a:t>
            </a:r>
            <a:r>
              <a:rPr lang="de-DE" dirty="0"/>
              <a:t> - </a:t>
            </a:r>
            <a:r>
              <a:rPr lang="en-US" dirty="0"/>
              <a:t> </a:t>
            </a:r>
            <a:r>
              <a:rPr lang="en-US" dirty="0" err="1"/>
              <a:t>Zipf’s</a:t>
            </a:r>
            <a:r>
              <a:rPr lang="en-US" dirty="0"/>
              <a:t> law: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AB6C97-79B8-4700-996F-F84B1C37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Tassilo Henninger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8951BE-51DB-4935-9B2C-65FC61A8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RNN 8.1-8.4 incl.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9ACDEC-46C7-4753-8788-BC6DE5E0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4100" name="Picture 4" descr="Zipf's Law in Python - CodeDromeCodeDrome">
            <a:extLst>
              <a:ext uri="{FF2B5EF4-FFF2-40B4-BE49-F238E27FC236}">
                <a16:creationId xmlns:a16="http://schemas.microsoft.com/office/drawing/2014/main" id="{D1C4A4D8-9927-469F-A99F-A1B4AA4FD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418" y="3978296"/>
            <a:ext cx="32385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D6DAFBBA-2C0C-44C5-8351-CA5795919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84" y="1347200"/>
            <a:ext cx="5888912" cy="319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ACD1A1-BAEB-4611-B33F-34375F2FBA33}"/>
              </a:ext>
            </a:extLst>
          </p:cNvPr>
          <p:cNvSpPr txBox="1"/>
          <p:nvPr/>
        </p:nvSpPr>
        <p:spPr>
          <a:xfrm>
            <a:off x="434648" y="4785540"/>
            <a:ext cx="59966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latin typeface="Roboto" panose="02000000000000000000" pitchFamily="2" charset="0"/>
              </a:rPr>
              <a:t>probability formulae that involve one, two, and three variables are typically referred to as </a:t>
            </a:r>
            <a:r>
              <a:rPr lang="en-US" sz="1800" b="0" i="1" dirty="0">
                <a:effectLst/>
                <a:latin typeface="Roboto" panose="02000000000000000000" pitchFamily="2" charset="0"/>
              </a:rPr>
              <a:t>unigram</a:t>
            </a:r>
            <a:r>
              <a:rPr lang="en-US" sz="1800" b="0" i="0" dirty="0">
                <a:effectLst/>
                <a:latin typeface="Roboto" panose="02000000000000000000" pitchFamily="2" charset="0"/>
              </a:rPr>
              <a:t>, </a:t>
            </a:r>
            <a:r>
              <a:rPr lang="en-US" sz="1800" b="0" i="1" dirty="0">
                <a:effectLst/>
                <a:latin typeface="Roboto" panose="02000000000000000000" pitchFamily="2" charset="0"/>
              </a:rPr>
              <a:t>bigram</a:t>
            </a:r>
            <a:r>
              <a:rPr lang="en-US" sz="1800" b="0" i="0" dirty="0">
                <a:effectLst/>
                <a:latin typeface="Roboto" panose="02000000000000000000" pitchFamily="2" charset="0"/>
              </a:rPr>
              <a:t>, and </a:t>
            </a:r>
            <a:r>
              <a:rPr lang="en-US" sz="1800" b="0" i="1" dirty="0">
                <a:effectLst/>
                <a:latin typeface="Roboto" panose="02000000000000000000" pitchFamily="2" charset="0"/>
              </a:rPr>
              <a:t>trigram</a:t>
            </a:r>
            <a:r>
              <a:rPr lang="en-US" sz="1800" b="0" i="0" dirty="0">
                <a:effectLst/>
                <a:latin typeface="Roboto" panose="02000000000000000000" pitchFamily="2" charset="0"/>
              </a:rPr>
              <a:t> models</a:t>
            </a:r>
          </a:p>
        </p:txBody>
      </p:sp>
      <p:pic>
        <p:nvPicPr>
          <p:cNvPr id="17" name="Grafik 8">
            <a:extLst>
              <a:ext uri="{FF2B5EF4-FFF2-40B4-BE49-F238E27FC236}">
                <a16:creationId xmlns:a16="http://schemas.microsoft.com/office/drawing/2014/main" id="{85ECF9B6-F293-4577-AF48-3201C2E254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91178" y="1182144"/>
            <a:ext cx="39338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0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37111C-1359-466D-B52C-B92FA41B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15305"/>
            <a:ext cx="11432432" cy="461665"/>
          </a:xfrm>
        </p:spPr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en-US" dirty="0"/>
              <a:t>process s</a:t>
            </a:r>
            <a:r>
              <a:rPr lang="de-DE" dirty="0" err="1"/>
              <a:t>equence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NN?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76E9813-81D4-41E7-85FE-9030A49B1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896" y="1437715"/>
            <a:ext cx="4879204" cy="268126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C1EDACD-3041-4924-A15F-5C472B82BB65}"/>
              </a:ext>
            </a:extLst>
          </p:cNvPr>
          <p:cNvSpPr txBox="1"/>
          <p:nvPr/>
        </p:nvSpPr>
        <p:spPr>
          <a:xfrm>
            <a:off x="6016752" y="2566416"/>
            <a:ext cx="84734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b="1" dirty="0"/>
              <a:t>n = 5</a:t>
            </a:r>
            <a:endParaRPr lang="en-US" b="1" dirty="0" err="1"/>
          </a:p>
        </p:txBody>
      </p:sp>
    </p:spTree>
    <p:extLst>
      <p:ext uri="{BB962C8B-B14F-4D97-AF65-F5344CB8AC3E}">
        <p14:creationId xmlns:p14="http://schemas.microsoft.com/office/powerpoint/2010/main" val="99968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37111C-1359-466D-B52C-B92FA41B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15305"/>
            <a:ext cx="11432432" cy="461665"/>
          </a:xfrm>
        </p:spPr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en-US" dirty="0"/>
              <a:t>process s</a:t>
            </a:r>
            <a:r>
              <a:rPr lang="de-DE" dirty="0" err="1"/>
              <a:t>equence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NN?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3497C1-FA8C-4D67-8CCD-E4459536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Tassilo Henninger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0FE5E2-4306-40C9-8360-405FF63F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RNN 8.1-8.4 incl.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5D10F1-CFDA-4FEF-973B-98D087FB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50B7536-FA5C-4654-845A-3B30DDA2CB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76E9813-81D4-41E7-85FE-9030A49B1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896" y="1437715"/>
            <a:ext cx="4879204" cy="26812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7C62A5-CDCB-43D5-9E6C-F2BE72005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760" y="1788374"/>
            <a:ext cx="793750" cy="3056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5FD023-2F8D-45A9-98C4-B9E4064D82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0840" y="2188048"/>
            <a:ext cx="822700" cy="3168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5FBA42-3D27-497F-98D3-29AD1FD13C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1761" y="1790231"/>
            <a:ext cx="809244" cy="2997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D4340B-2413-4D47-BE40-9B856DE44B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29029" y="2189220"/>
            <a:ext cx="818450" cy="3100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809E118-4EC2-4206-9B04-CEBF0792378C}"/>
              </a:ext>
            </a:extLst>
          </p:cNvPr>
          <p:cNvSpPr txBox="1"/>
          <p:nvPr/>
        </p:nvSpPr>
        <p:spPr>
          <a:xfrm>
            <a:off x="6269833" y="1675384"/>
            <a:ext cx="1498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b="1" dirty="0"/>
              <a:t>X</a:t>
            </a:r>
            <a:endParaRPr lang="en-US" b="1" dirty="0" err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0878BA-3004-475D-BD9B-344D00A03A1C}"/>
              </a:ext>
            </a:extLst>
          </p:cNvPr>
          <p:cNvSpPr txBox="1"/>
          <p:nvPr/>
        </p:nvSpPr>
        <p:spPr>
          <a:xfrm>
            <a:off x="6266953" y="2131876"/>
            <a:ext cx="1498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b="1" dirty="0"/>
              <a:t>Y</a:t>
            </a:r>
            <a:endParaRPr lang="en-US" b="1" dirty="0" err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1E9C0B-98DA-497B-8258-1955D2E9A879}"/>
              </a:ext>
            </a:extLst>
          </p:cNvPr>
          <p:cNvSpPr txBox="1"/>
          <p:nvPr/>
        </p:nvSpPr>
        <p:spPr>
          <a:xfrm>
            <a:off x="9451780" y="2268797"/>
            <a:ext cx="2089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Roboto" panose="02000000000000000000" pitchFamily="2" charset="0"/>
              </a:rPr>
              <a:t>R</a:t>
            </a:r>
            <a:r>
              <a:rPr lang="en-US" dirty="0" err="1">
                <a:latin typeface="Roboto" panose="02000000000000000000" pitchFamily="2" charset="0"/>
              </a:rPr>
              <a:t>andom</a:t>
            </a:r>
            <a:r>
              <a:rPr lang="en-US" dirty="0">
                <a:latin typeface="Roboto" panose="02000000000000000000" pitchFamily="2" charset="0"/>
              </a:rPr>
              <a:t> sampling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9C912F-2767-4517-BA6B-2C2BD2FA7BDD}"/>
              </a:ext>
            </a:extLst>
          </p:cNvPr>
          <p:cNvSpPr/>
          <p:nvPr/>
        </p:nvSpPr>
        <p:spPr>
          <a:xfrm>
            <a:off x="599440" y="2006600"/>
            <a:ext cx="822960" cy="299720"/>
          </a:xfrm>
          <a:prstGeom prst="rect">
            <a:avLst/>
          </a:prstGeom>
          <a:noFill/>
          <a:ln w="28575">
            <a:solidFill>
              <a:srgbClr val="EA3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dirty="0" err="1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B134A2-C803-48B7-8D21-EF5E4D4A8908}"/>
              </a:ext>
            </a:extLst>
          </p:cNvPr>
          <p:cNvSpPr/>
          <p:nvPr/>
        </p:nvSpPr>
        <p:spPr>
          <a:xfrm>
            <a:off x="2712720" y="3293754"/>
            <a:ext cx="793750" cy="299720"/>
          </a:xfrm>
          <a:prstGeom prst="rect">
            <a:avLst/>
          </a:prstGeom>
          <a:noFill/>
          <a:ln w="28575">
            <a:solidFill>
              <a:srgbClr val="EA3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dirty="0" err="1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7676A1-B09F-4555-9248-ACD966BBB7A0}"/>
              </a:ext>
            </a:extLst>
          </p:cNvPr>
          <p:cNvSpPr/>
          <p:nvPr/>
        </p:nvSpPr>
        <p:spPr>
          <a:xfrm>
            <a:off x="784860" y="2449482"/>
            <a:ext cx="793750" cy="299720"/>
          </a:xfrm>
          <a:prstGeom prst="rect">
            <a:avLst/>
          </a:prstGeom>
          <a:noFill/>
          <a:ln w="28575">
            <a:solidFill>
              <a:srgbClr val="EA3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dirty="0" err="1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3A5122-7893-4386-A518-C9127BFAABCE}"/>
              </a:ext>
            </a:extLst>
          </p:cNvPr>
          <p:cNvSpPr/>
          <p:nvPr/>
        </p:nvSpPr>
        <p:spPr>
          <a:xfrm>
            <a:off x="2849880" y="3721023"/>
            <a:ext cx="793750" cy="299720"/>
          </a:xfrm>
          <a:prstGeom prst="rect">
            <a:avLst/>
          </a:prstGeom>
          <a:noFill/>
          <a:ln w="28575">
            <a:solidFill>
              <a:srgbClr val="EA3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dirty="0" err="1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349C59-920E-40E5-905E-601E266FAEB6}"/>
              </a:ext>
            </a:extLst>
          </p:cNvPr>
          <p:cNvSpPr/>
          <p:nvPr/>
        </p:nvSpPr>
        <p:spPr>
          <a:xfrm>
            <a:off x="6715760" y="1790231"/>
            <a:ext cx="793750" cy="299720"/>
          </a:xfrm>
          <a:prstGeom prst="rect">
            <a:avLst/>
          </a:prstGeom>
          <a:noFill/>
          <a:ln w="28575">
            <a:solidFill>
              <a:srgbClr val="EA3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dirty="0" err="1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8A62D27-20B5-46C5-9A28-34EFE352DB25}"/>
              </a:ext>
            </a:extLst>
          </p:cNvPr>
          <p:cNvSpPr/>
          <p:nvPr/>
        </p:nvSpPr>
        <p:spPr>
          <a:xfrm>
            <a:off x="6736080" y="2201264"/>
            <a:ext cx="793750" cy="299720"/>
          </a:xfrm>
          <a:prstGeom prst="rect">
            <a:avLst/>
          </a:prstGeom>
          <a:noFill/>
          <a:ln w="28575">
            <a:solidFill>
              <a:srgbClr val="EA3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dirty="0" err="1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082DAFE-F7CC-47B9-8708-9882CF081D5A}"/>
              </a:ext>
            </a:extLst>
          </p:cNvPr>
          <p:cNvCxnSpPr>
            <a:stCxn id="22" idx="3"/>
            <a:endCxn id="27" idx="1"/>
          </p:cNvCxnSpPr>
          <p:nvPr/>
        </p:nvCxnSpPr>
        <p:spPr>
          <a:xfrm flipV="1">
            <a:off x="1422400" y="1940091"/>
            <a:ext cx="5293360" cy="2163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6FBC86-B67F-4C7F-B204-3A9C57777A22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 flipV="1">
            <a:off x="1578610" y="2346456"/>
            <a:ext cx="5142230" cy="252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7D2BE52-5AD1-43F2-93B6-84F137017D42}"/>
              </a:ext>
            </a:extLst>
          </p:cNvPr>
          <p:cNvSpPr/>
          <p:nvPr/>
        </p:nvSpPr>
        <p:spPr>
          <a:xfrm>
            <a:off x="7731760" y="1790231"/>
            <a:ext cx="793750" cy="299720"/>
          </a:xfrm>
          <a:prstGeom prst="rect">
            <a:avLst/>
          </a:prstGeom>
          <a:noFill/>
          <a:ln w="28575">
            <a:solidFill>
              <a:srgbClr val="EA3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dirty="0" err="1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698FBC-703F-4D7E-9FB6-961A6F392F60}"/>
              </a:ext>
            </a:extLst>
          </p:cNvPr>
          <p:cNvSpPr/>
          <p:nvPr/>
        </p:nvSpPr>
        <p:spPr>
          <a:xfrm>
            <a:off x="7736840" y="2199595"/>
            <a:ext cx="793750" cy="299720"/>
          </a:xfrm>
          <a:prstGeom prst="rect">
            <a:avLst/>
          </a:prstGeom>
          <a:noFill/>
          <a:ln w="28575">
            <a:solidFill>
              <a:srgbClr val="EA3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dirty="0" err="1">
              <a:solidFill>
                <a:schemeClr val="tx1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32CBC37-7A2D-4B5A-B81F-7556DFD0B9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9480" y="2616082"/>
            <a:ext cx="809244" cy="29972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EC8A5AE-CEFE-4ADB-B4B9-8F6D330699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15760" y="3016789"/>
            <a:ext cx="797108" cy="28284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9BF17D7-C72C-460D-B8A9-04F552EED8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29406" y="2616395"/>
            <a:ext cx="793750" cy="28036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BD982DE-2599-430E-9D4D-D4C323B2749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29029" y="3018822"/>
            <a:ext cx="793750" cy="299529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169152C9-2D81-4E71-9D53-2DF7C8EEA689}"/>
              </a:ext>
            </a:extLst>
          </p:cNvPr>
          <p:cNvSpPr/>
          <p:nvPr/>
        </p:nvSpPr>
        <p:spPr>
          <a:xfrm>
            <a:off x="3355975" y="2869721"/>
            <a:ext cx="793750" cy="299720"/>
          </a:xfrm>
          <a:prstGeom prst="rect">
            <a:avLst/>
          </a:prstGeom>
          <a:noFill/>
          <a:ln w="28575">
            <a:solidFill>
              <a:srgbClr val="FFC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dirty="0" err="1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37A489-82B1-4B17-BAE0-B33CE1963430}"/>
              </a:ext>
            </a:extLst>
          </p:cNvPr>
          <p:cNvSpPr/>
          <p:nvPr/>
        </p:nvSpPr>
        <p:spPr>
          <a:xfrm>
            <a:off x="3520440" y="3289960"/>
            <a:ext cx="793750" cy="299720"/>
          </a:xfrm>
          <a:prstGeom prst="rect">
            <a:avLst/>
          </a:prstGeom>
          <a:noFill/>
          <a:ln w="28575">
            <a:solidFill>
              <a:srgbClr val="FFC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dirty="0" err="1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DBC1F6A-635B-488C-92EB-C7BECDA3A293}"/>
              </a:ext>
            </a:extLst>
          </p:cNvPr>
          <p:cNvSpPr/>
          <p:nvPr/>
        </p:nvSpPr>
        <p:spPr>
          <a:xfrm>
            <a:off x="1093725" y="3299634"/>
            <a:ext cx="793750" cy="29972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dirty="0" err="1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CC3440-400B-4114-B9E4-992CD245E337}"/>
              </a:ext>
            </a:extLst>
          </p:cNvPr>
          <p:cNvSpPr/>
          <p:nvPr/>
        </p:nvSpPr>
        <p:spPr>
          <a:xfrm>
            <a:off x="1245235" y="3727939"/>
            <a:ext cx="793750" cy="29972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dirty="0" err="1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E3CF39B-21D5-49C3-8189-0AAADE6BE551}"/>
              </a:ext>
            </a:extLst>
          </p:cNvPr>
          <p:cNvSpPr/>
          <p:nvPr/>
        </p:nvSpPr>
        <p:spPr>
          <a:xfrm>
            <a:off x="6723251" y="2610143"/>
            <a:ext cx="793750" cy="299720"/>
          </a:xfrm>
          <a:prstGeom prst="rect">
            <a:avLst/>
          </a:prstGeom>
          <a:noFill/>
          <a:ln w="28575">
            <a:solidFill>
              <a:srgbClr val="FFC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dirty="0" err="1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BDED4DF-0FBB-450C-8B7E-55F9400DAEBB}"/>
              </a:ext>
            </a:extLst>
          </p:cNvPr>
          <p:cNvSpPr/>
          <p:nvPr/>
        </p:nvSpPr>
        <p:spPr>
          <a:xfrm>
            <a:off x="6720840" y="3013147"/>
            <a:ext cx="793750" cy="299720"/>
          </a:xfrm>
          <a:prstGeom prst="rect">
            <a:avLst/>
          </a:prstGeom>
          <a:noFill/>
          <a:ln w="28575">
            <a:solidFill>
              <a:srgbClr val="FFC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dirty="0" err="1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3BC60DD-8711-4368-9DDA-C562FEB202C1}"/>
              </a:ext>
            </a:extLst>
          </p:cNvPr>
          <p:cNvSpPr/>
          <p:nvPr/>
        </p:nvSpPr>
        <p:spPr>
          <a:xfrm>
            <a:off x="7731761" y="2609166"/>
            <a:ext cx="793750" cy="29972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dirty="0" err="1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91B0703-567E-48F3-9A0D-AD1B8C7DCDFD}"/>
              </a:ext>
            </a:extLst>
          </p:cNvPr>
          <p:cNvSpPr/>
          <p:nvPr/>
        </p:nvSpPr>
        <p:spPr>
          <a:xfrm>
            <a:off x="7739508" y="3015806"/>
            <a:ext cx="793750" cy="29972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dirty="0" err="1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DB162C-C96B-4FFC-9C84-0AB7E8EF3008}"/>
              </a:ext>
            </a:extLst>
          </p:cNvPr>
          <p:cNvSpPr txBox="1"/>
          <p:nvPr/>
        </p:nvSpPr>
        <p:spPr>
          <a:xfrm>
            <a:off x="6497163" y="2616082"/>
            <a:ext cx="1498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b="1" dirty="0"/>
              <a:t>X</a:t>
            </a:r>
            <a:endParaRPr lang="en-US" b="1" dirty="0" err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E447EDD-9530-4D94-9BC7-1B72E33210FD}"/>
              </a:ext>
            </a:extLst>
          </p:cNvPr>
          <p:cNvSpPr txBox="1"/>
          <p:nvPr/>
        </p:nvSpPr>
        <p:spPr>
          <a:xfrm>
            <a:off x="6506401" y="3009500"/>
            <a:ext cx="1498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b="1" dirty="0"/>
              <a:t>Y</a:t>
            </a:r>
            <a:endParaRPr lang="en-US" b="1" dirty="0" err="1"/>
          </a:p>
        </p:txBody>
      </p:sp>
      <p:sp>
        <p:nvSpPr>
          <p:cNvPr id="58" name="Right Brace 57">
            <a:extLst>
              <a:ext uri="{FF2B5EF4-FFF2-40B4-BE49-F238E27FC236}">
                <a16:creationId xmlns:a16="http://schemas.microsoft.com/office/drawing/2014/main" id="{494559F2-B45A-4225-9BEA-7486CDCFEE38}"/>
              </a:ext>
            </a:extLst>
          </p:cNvPr>
          <p:cNvSpPr/>
          <p:nvPr/>
        </p:nvSpPr>
        <p:spPr>
          <a:xfrm rot="16200000">
            <a:off x="7048500" y="1289021"/>
            <a:ext cx="149860" cy="812800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2C935688-2F6E-42A0-B892-C9A470FCA53C}"/>
              </a:ext>
            </a:extLst>
          </p:cNvPr>
          <p:cNvSpPr/>
          <p:nvPr/>
        </p:nvSpPr>
        <p:spPr>
          <a:xfrm rot="16200000">
            <a:off x="8041449" y="1290811"/>
            <a:ext cx="149860" cy="812800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2C7BA24-B7C4-4C88-ABBD-0EEC5A34A7E6}"/>
              </a:ext>
            </a:extLst>
          </p:cNvPr>
          <p:cNvSpPr txBox="1"/>
          <p:nvPr/>
        </p:nvSpPr>
        <p:spPr>
          <a:xfrm>
            <a:off x="6416813" y="1302526"/>
            <a:ext cx="12595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b="1" i="0" dirty="0">
                <a:effectLst/>
                <a:latin typeface="Roboto" panose="02000000000000000000" pitchFamily="2" charset="0"/>
              </a:rPr>
              <a:t>minibatch</a:t>
            </a:r>
            <a:r>
              <a:rPr lang="de-DE" b="1" dirty="0"/>
              <a:t> 1</a:t>
            </a:r>
            <a:endParaRPr lang="en-US" b="1" dirty="0" err="1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FA78BA-0879-40C9-A3F6-4351D021633A}"/>
              </a:ext>
            </a:extLst>
          </p:cNvPr>
          <p:cNvSpPr txBox="1"/>
          <p:nvPr/>
        </p:nvSpPr>
        <p:spPr>
          <a:xfrm>
            <a:off x="8702928" y="1755340"/>
            <a:ext cx="40047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b="1" dirty="0"/>
              <a:t>n 1</a:t>
            </a:r>
            <a:endParaRPr lang="en-US" b="1" dirty="0" err="1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57D062-6B58-4862-97BF-12F96331991D}"/>
              </a:ext>
            </a:extLst>
          </p:cNvPr>
          <p:cNvSpPr txBox="1"/>
          <p:nvPr/>
        </p:nvSpPr>
        <p:spPr>
          <a:xfrm>
            <a:off x="8702928" y="2619757"/>
            <a:ext cx="40047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b="1" dirty="0"/>
              <a:t>n 2</a:t>
            </a:r>
            <a:endParaRPr lang="en-US" b="1" dirty="0" err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3324B5-CF7D-49B0-9E43-2FF7D20E8C7A}"/>
              </a:ext>
            </a:extLst>
          </p:cNvPr>
          <p:cNvSpPr txBox="1"/>
          <p:nvPr/>
        </p:nvSpPr>
        <p:spPr>
          <a:xfrm>
            <a:off x="255904" y="1991798"/>
            <a:ext cx="40047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b="1" dirty="0"/>
              <a:t>n 1</a:t>
            </a:r>
            <a:endParaRPr lang="en-US" b="1" dirty="0" err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FBCC22-9323-45B5-88EA-57D3C5CC98FE}"/>
              </a:ext>
            </a:extLst>
          </p:cNvPr>
          <p:cNvSpPr txBox="1"/>
          <p:nvPr/>
        </p:nvSpPr>
        <p:spPr>
          <a:xfrm>
            <a:off x="2339256" y="3119330"/>
            <a:ext cx="400474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b="1" dirty="0"/>
              <a:t>n 1</a:t>
            </a:r>
            <a:endParaRPr lang="en-US" b="1" dirty="0" err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E53CD8-E9C7-4A94-B428-66A58711AA6D}"/>
              </a:ext>
            </a:extLst>
          </p:cNvPr>
          <p:cNvSpPr txBox="1"/>
          <p:nvPr/>
        </p:nvSpPr>
        <p:spPr>
          <a:xfrm>
            <a:off x="7791351" y="1303790"/>
            <a:ext cx="12595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b="1" i="0" dirty="0">
                <a:effectLst/>
                <a:latin typeface="Roboto" panose="02000000000000000000" pitchFamily="2" charset="0"/>
              </a:rPr>
              <a:t>minibatch</a:t>
            </a:r>
            <a:r>
              <a:rPr lang="de-DE" b="1" dirty="0"/>
              <a:t> 2</a:t>
            </a:r>
            <a:endParaRPr lang="en-US" b="1" dirty="0" err="1"/>
          </a:p>
        </p:txBody>
      </p:sp>
    </p:spTree>
    <p:extLst>
      <p:ext uri="{BB962C8B-B14F-4D97-AF65-F5344CB8AC3E}">
        <p14:creationId xmlns:p14="http://schemas.microsoft.com/office/powerpoint/2010/main" val="31785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6CC4CB4-0782-45C3-84CC-C32B9DA2B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505" y="5249514"/>
            <a:ext cx="796862" cy="3026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7A51056-90A3-47DB-8D44-096C71FC1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1282" y="4837498"/>
            <a:ext cx="800381" cy="29952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837111C-1359-466D-B52C-B92FA41B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328" y="335254"/>
            <a:ext cx="11432432" cy="461665"/>
          </a:xfrm>
        </p:spPr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en-US" dirty="0"/>
              <a:t>process s</a:t>
            </a:r>
            <a:r>
              <a:rPr lang="de-DE" dirty="0" err="1"/>
              <a:t>equence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NN?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5D10F1-CFDA-4FEF-973B-98D087FB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7C62A5-CDCB-43D5-9E6C-F2BE72005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760" y="1459190"/>
            <a:ext cx="793750" cy="3056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5FD023-2F8D-45A9-98C4-B9E4064D82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0840" y="1858864"/>
            <a:ext cx="822700" cy="3168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5FBA42-3D27-497F-98D3-29AD1FD13C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1761" y="1461047"/>
            <a:ext cx="809244" cy="2997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D4340B-2413-4D47-BE40-9B856DE44B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29029" y="1860036"/>
            <a:ext cx="818450" cy="3100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809E118-4EC2-4206-9B04-CEBF0792378C}"/>
              </a:ext>
            </a:extLst>
          </p:cNvPr>
          <p:cNvSpPr txBox="1"/>
          <p:nvPr/>
        </p:nvSpPr>
        <p:spPr>
          <a:xfrm>
            <a:off x="6269833" y="1346200"/>
            <a:ext cx="1498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b="1" dirty="0"/>
              <a:t>X</a:t>
            </a:r>
            <a:endParaRPr lang="en-US" b="1" dirty="0" err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0878BA-3004-475D-BD9B-344D00A03A1C}"/>
              </a:ext>
            </a:extLst>
          </p:cNvPr>
          <p:cNvSpPr txBox="1"/>
          <p:nvPr/>
        </p:nvSpPr>
        <p:spPr>
          <a:xfrm>
            <a:off x="6266953" y="1802692"/>
            <a:ext cx="1498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b="1" dirty="0"/>
              <a:t>Y</a:t>
            </a:r>
            <a:endParaRPr lang="en-US" b="1" dirty="0" err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1E9C0B-98DA-497B-8258-1955D2E9A879}"/>
              </a:ext>
            </a:extLst>
          </p:cNvPr>
          <p:cNvSpPr txBox="1"/>
          <p:nvPr/>
        </p:nvSpPr>
        <p:spPr>
          <a:xfrm>
            <a:off x="9451780" y="1939613"/>
            <a:ext cx="2089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Roboto" panose="02000000000000000000" pitchFamily="2" charset="0"/>
              </a:rPr>
              <a:t>R</a:t>
            </a:r>
            <a:r>
              <a:rPr lang="en-US" dirty="0" err="1">
                <a:latin typeface="Roboto" panose="02000000000000000000" pitchFamily="2" charset="0"/>
              </a:rPr>
              <a:t>andom</a:t>
            </a:r>
            <a:r>
              <a:rPr lang="en-US" dirty="0">
                <a:latin typeface="Roboto" panose="02000000000000000000" pitchFamily="2" charset="0"/>
              </a:rPr>
              <a:t> sampling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349C59-920E-40E5-905E-601E266FAEB6}"/>
              </a:ext>
            </a:extLst>
          </p:cNvPr>
          <p:cNvSpPr/>
          <p:nvPr/>
        </p:nvSpPr>
        <p:spPr>
          <a:xfrm>
            <a:off x="6715760" y="1461047"/>
            <a:ext cx="793750" cy="299720"/>
          </a:xfrm>
          <a:prstGeom prst="rect">
            <a:avLst/>
          </a:prstGeom>
          <a:noFill/>
          <a:ln w="28575">
            <a:solidFill>
              <a:srgbClr val="EA3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dirty="0" err="1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8A62D27-20B5-46C5-9A28-34EFE352DB25}"/>
              </a:ext>
            </a:extLst>
          </p:cNvPr>
          <p:cNvSpPr/>
          <p:nvPr/>
        </p:nvSpPr>
        <p:spPr>
          <a:xfrm>
            <a:off x="6736080" y="1872080"/>
            <a:ext cx="793750" cy="299720"/>
          </a:xfrm>
          <a:prstGeom prst="rect">
            <a:avLst/>
          </a:prstGeom>
          <a:noFill/>
          <a:ln w="28575">
            <a:solidFill>
              <a:srgbClr val="EA3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dirty="0" err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D2BE52-5AD1-43F2-93B6-84F137017D42}"/>
              </a:ext>
            </a:extLst>
          </p:cNvPr>
          <p:cNvSpPr/>
          <p:nvPr/>
        </p:nvSpPr>
        <p:spPr>
          <a:xfrm>
            <a:off x="7731760" y="1461047"/>
            <a:ext cx="793750" cy="299720"/>
          </a:xfrm>
          <a:prstGeom prst="rect">
            <a:avLst/>
          </a:prstGeom>
          <a:noFill/>
          <a:ln w="28575">
            <a:solidFill>
              <a:srgbClr val="EA3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dirty="0" err="1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698FBC-703F-4D7E-9FB6-961A6F392F60}"/>
              </a:ext>
            </a:extLst>
          </p:cNvPr>
          <p:cNvSpPr/>
          <p:nvPr/>
        </p:nvSpPr>
        <p:spPr>
          <a:xfrm>
            <a:off x="7736840" y="1870411"/>
            <a:ext cx="793750" cy="299720"/>
          </a:xfrm>
          <a:prstGeom prst="rect">
            <a:avLst/>
          </a:prstGeom>
          <a:noFill/>
          <a:ln w="28575">
            <a:solidFill>
              <a:srgbClr val="EA3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dirty="0" err="1">
              <a:solidFill>
                <a:schemeClr val="tx1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32CBC37-7A2D-4B5A-B81F-7556DFD0B9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9480" y="2286898"/>
            <a:ext cx="809244" cy="29972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EC8A5AE-CEFE-4ADB-B4B9-8F6D330699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15760" y="2687605"/>
            <a:ext cx="797108" cy="28284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9BF17D7-C72C-460D-B8A9-04F552EED8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29406" y="2287211"/>
            <a:ext cx="793750" cy="28036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BD982DE-2599-430E-9D4D-D4C323B2749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29029" y="2689638"/>
            <a:ext cx="793750" cy="29952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236785C-4CB9-4BB1-A468-381241D88A59}"/>
              </a:ext>
            </a:extLst>
          </p:cNvPr>
          <p:cNvGrpSpPr/>
          <p:nvPr/>
        </p:nvGrpSpPr>
        <p:grpSpPr>
          <a:xfrm>
            <a:off x="287972" y="834093"/>
            <a:ext cx="6448108" cy="2681261"/>
            <a:chOff x="287972" y="834093"/>
            <a:chExt cx="6448108" cy="268126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2BE7150-B7A4-4AEE-93C9-F00FE13E1706}"/>
                </a:ext>
              </a:extLst>
            </p:cNvPr>
            <p:cNvGrpSpPr/>
            <p:nvPr/>
          </p:nvGrpSpPr>
          <p:grpSpPr>
            <a:xfrm>
              <a:off x="287972" y="834093"/>
              <a:ext cx="6448108" cy="2681261"/>
              <a:chOff x="255904" y="1437715"/>
              <a:chExt cx="6448108" cy="2681261"/>
            </a:xfrm>
          </p:grpSpPr>
          <p:pic>
            <p:nvPicPr>
              <p:cNvPr id="9" name="Grafik 8">
                <a:extLst>
                  <a:ext uri="{FF2B5EF4-FFF2-40B4-BE49-F238E27FC236}">
                    <a16:creationId xmlns:a16="http://schemas.microsoft.com/office/drawing/2014/main" id="{F76E9813-81D4-41E7-85FE-9030A49B10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13896" y="1437715"/>
                <a:ext cx="4879204" cy="2681261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B9C912F-2767-4517-BA6B-2C2BD2FA7BDD}"/>
                  </a:ext>
                </a:extLst>
              </p:cNvPr>
              <p:cNvSpPr/>
              <p:nvPr/>
            </p:nvSpPr>
            <p:spPr>
              <a:xfrm>
                <a:off x="599440" y="2006600"/>
                <a:ext cx="822960" cy="299720"/>
              </a:xfrm>
              <a:prstGeom prst="rect">
                <a:avLst/>
              </a:prstGeom>
              <a:noFill/>
              <a:ln w="28575">
                <a:solidFill>
                  <a:srgbClr val="EA3B0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/>
                <a:endParaRPr lang="en-US" sz="12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3B134A2-C803-48B7-8D21-EF5E4D4A8908}"/>
                  </a:ext>
                </a:extLst>
              </p:cNvPr>
              <p:cNvSpPr/>
              <p:nvPr/>
            </p:nvSpPr>
            <p:spPr>
              <a:xfrm>
                <a:off x="2712720" y="3293754"/>
                <a:ext cx="793750" cy="299720"/>
              </a:xfrm>
              <a:prstGeom prst="rect">
                <a:avLst/>
              </a:prstGeom>
              <a:noFill/>
              <a:ln w="28575">
                <a:solidFill>
                  <a:srgbClr val="EA3B0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/>
                <a:endParaRPr lang="en-US" sz="12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C7676A1-B09F-4555-9248-ACD966BBB7A0}"/>
                  </a:ext>
                </a:extLst>
              </p:cNvPr>
              <p:cNvSpPr/>
              <p:nvPr/>
            </p:nvSpPr>
            <p:spPr>
              <a:xfrm>
                <a:off x="784860" y="2449482"/>
                <a:ext cx="793750" cy="299720"/>
              </a:xfrm>
              <a:prstGeom prst="rect">
                <a:avLst/>
              </a:prstGeom>
              <a:noFill/>
              <a:ln w="28575">
                <a:solidFill>
                  <a:srgbClr val="EA3B0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/>
                <a:endParaRPr lang="en-US" sz="12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23A5122-7893-4386-A518-C9127BFAABCE}"/>
                  </a:ext>
                </a:extLst>
              </p:cNvPr>
              <p:cNvSpPr/>
              <p:nvPr/>
            </p:nvSpPr>
            <p:spPr>
              <a:xfrm>
                <a:off x="2849880" y="3721023"/>
                <a:ext cx="793750" cy="299720"/>
              </a:xfrm>
              <a:prstGeom prst="rect">
                <a:avLst/>
              </a:prstGeom>
              <a:noFill/>
              <a:ln w="28575">
                <a:solidFill>
                  <a:srgbClr val="EA3B0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/>
                <a:endParaRPr lang="en-US" sz="1200" dirty="0" err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082DAFE-F7CC-47B9-8708-9882CF081D5A}"/>
                  </a:ext>
                </a:extLst>
              </p:cNvPr>
              <p:cNvCxnSpPr>
                <a:cxnSpLocks/>
                <a:stCxn id="22" idx="3"/>
                <a:endCxn id="27" idx="1"/>
              </p:cNvCxnSpPr>
              <p:nvPr/>
            </p:nvCxnSpPr>
            <p:spPr>
              <a:xfrm>
                <a:off x="1422400" y="2156460"/>
                <a:ext cx="5261292" cy="5197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B6FBC86-B67F-4C7F-B204-3A9C57777A22}"/>
                  </a:ext>
                </a:extLst>
              </p:cNvPr>
              <p:cNvCxnSpPr>
                <a:cxnSpLocks/>
                <a:stCxn id="25" idx="3"/>
                <a:endCxn id="28" idx="1"/>
              </p:cNvCxnSpPr>
              <p:nvPr/>
            </p:nvCxnSpPr>
            <p:spPr>
              <a:xfrm>
                <a:off x="1578610" y="2599342"/>
                <a:ext cx="5125402" cy="2012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337A489-82B1-4B17-BAE0-B33CE1963430}"/>
                  </a:ext>
                </a:extLst>
              </p:cNvPr>
              <p:cNvSpPr/>
              <p:nvPr/>
            </p:nvSpPr>
            <p:spPr>
              <a:xfrm>
                <a:off x="3520440" y="3289960"/>
                <a:ext cx="793750" cy="299720"/>
              </a:xfrm>
              <a:prstGeom prst="rect">
                <a:avLst/>
              </a:prstGeom>
              <a:noFill/>
              <a:ln w="28575">
                <a:solidFill>
                  <a:srgbClr val="FFC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/>
                <a:endParaRPr lang="en-US" sz="12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DBC1F6A-635B-488C-92EB-C7BECDA3A293}"/>
                  </a:ext>
                </a:extLst>
              </p:cNvPr>
              <p:cNvSpPr/>
              <p:nvPr/>
            </p:nvSpPr>
            <p:spPr>
              <a:xfrm>
                <a:off x="1093725" y="3299634"/>
                <a:ext cx="793750" cy="299720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/>
                <a:endParaRPr lang="en-US" sz="12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DCC3440-400B-4114-B9E4-992CD245E337}"/>
                  </a:ext>
                </a:extLst>
              </p:cNvPr>
              <p:cNvSpPr/>
              <p:nvPr/>
            </p:nvSpPr>
            <p:spPr>
              <a:xfrm>
                <a:off x="1245235" y="3727939"/>
                <a:ext cx="793750" cy="299720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/>
                <a:endParaRPr lang="en-US" sz="12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D3324B5-CF7D-49B0-9E43-2FF7D20E8C7A}"/>
                  </a:ext>
                </a:extLst>
              </p:cNvPr>
              <p:cNvSpPr txBox="1"/>
              <p:nvPr/>
            </p:nvSpPr>
            <p:spPr>
              <a:xfrm>
                <a:off x="255904" y="1991798"/>
                <a:ext cx="4004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de-DE" b="1" dirty="0"/>
                  <a:t>n 1</a:t>
                </a:r>
                <a:endParaRPr lang="en-US" b="1" dirty="0" err="1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69152C9-2D81-4E71-9D53-2DF7C8EEA689}"/>
                </a:ext>
              </a:extLst>
            </p:cNvPr>
            <p:cNvSpPr/>
            <p:nvPr/>
          </p:nvSpPr>
          <p:spPr>
            <a:xfrm>
              <a:off x="3368009" y="2271116"/>
              <a:ext cx="793750" cy="299720"/>
            </a:xfrm>
            <a:prstGeom prst="rect">
              <a:avLst/>
            </a:prstGeom>
            <a:noFill/>
            <a:ln w="28575">
              <a:solidFill>
                <a:srgbClr val="FFC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en-US" sz="12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9E3CF39B-21D5-49C3-8189-0AAADE6BE551}"/>
              </a:ext>
            </a:extLst>
          </p:cNvPr>
          <p:cNvSpPr/>
          <p:nvPr/>
        </p:nvSpPr>
        <p:spPr>
          <a:xfrm>
            <a:off x="6723251" y="2280959"/>
            <a:ext cx="793750" cy="299720"/>
          </a:xfrm>
          <a:prstGeom prst="rect">
            <a:avLst/>
          </a:prstGeom>
          <a:noFill/>
          <a:ln w="28575">
            <a:solidFill>
              <a:srgbClr val="FFC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dirty="0" err="1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BDED4DF-0FBB-450C-8B7E-55F9400DAEBB}"/>
              </a:ext>
            </a:extLst>
          </p:cNvPr>
          <p:cNvSpPr/>
          <p:nvPr/>
        </p:nvSpPr>
        <p:spPr>
          <a:xfrm>
            <a:off x="6720840" y="2683963"/>
            <a:ext cx="793750" cy="299720"/>
          </a:xfrm>
          <a:prstGeom prst="rect">
            <a:avLst/>
          </a:prstGeom>
          <a:noFill/>
          <a:ln w="28575">
            <a:solidFill>
              <a:srgbClr val="FFC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dirty="0" err="1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3BC60DD-8711-4368-9DDA-C562FEB202C1}"/>
              </a:ext>
            </a:extLst>
          </p:cNvPr>
          <p:cNvSpPr/>
          <p:nvPr/>
        </p:nvSpPr>
        <p:spPr>
          <a:xfrm>
            <a:off x="7731761" y="2279982"/>
            <a:ext cx="793750" cy="29972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dirty="0" err="1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91B0703-567E-48F3-9A0D-AD1B8C7DCDFD}"/>
              </a:ext>
            </a:extLst>
          </p:cNvPr>
          <p:cNvSpPr/>
          <p:nvPr/>
        </p:nvSpPr>
        <p:spPr>
          <a:xfrm>
            <a:off x="7739508" y="2686622"/>
            <a:ext cx="793750" cy="29972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dirty="0" err="1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DB162C-C96B-4FFC-9C84-0AB7E8EF3008}"/>
              </a:ext>
            </a:extLst>
          </p:cNvPr>
          <p:cNvSpPr txBox="1"/>
          <p:nvPr/>
        </p:nvSpPr>
        <p:spPr>
          <a:xfrm>
            <a:off x="6497163" y="2286898"/>
            <a:ext cx="1498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b="1" dirty="0"/>
              <a:t>X</a:t>
            </a:r>
            <a:endParaRPr lang="en-US" b="1" dirty="0" err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E447EDD-9530-4D94-9BC7-1B72E33210FD}"/>
              </a:ext>
            </a:extLst>
          </p:cNvPr>
          <p:cNvSpPr txBox="1"/>
          <p:nvPr/>
        </p:nvSpPr>
        <p:spPr>
          <a:xfrm>
            <a:off x="6506401" y="2680316"/>
            <a:ext cx="1498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b="1" dirty="0"/>
              <a:t>Y</a:t>
            </a:r>
            <a:endParaRPr lang="en-US" b="1" dirty="0" err="1"/>
          </a:p>
        </p:txBody>
      </p:sp>
      <p:sp>
        <p:nvSpPr>
          <p:cNvPr id="58" name="Right Brace 57">
            <a:extLst>
              <a:ext uri="{FF2B5EF4-FFF2-40B4-BE49-F238E27FC236}">
                <a16:creationId xmlns:a16="http://schemas.microsoft.com/office/drawing/2014/main" id="{494559F2-B45A-4225-9BEA-7486CDCFEE38}"/>
              </a:ext>
            </a:extLst>
          </p:cNvPr>
          <p:cNvSpPr/>
          <p:nvPr/>
        </p:nvSpPr>
        <p:spPr>
          <a:xfrm rot="16200000">
            <a:off x="7048500" y="959837"/>
            <a:ext cx="149860" cy="812800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2C935688-2F6E-42A0-B892-C9A470FCA53C}"/>
              </a:ext>
            </a:extLst>
          </p:cNvPr>
          <p:cNvSpPr/>
          <p:nvPr/>
        </p:nvSpPr>
        <p:spPr>
          <a:xfrm rot="16200000">
            <a:off x="8041449" y="961627"/>
            <a:ext cx="149860" cy="812800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FA78BA-0879-40C9-A3F6-4351D021633A}"/>
              </a:ext>
            </a:extLst>
          </p:cNvPr>
          <p:cNvSpPr txBox="1"/>
          <p:nvPr/>
        </p:nvSpPr>
        <p:spPr>
          <a:xfrm>
            <a:off x="8702928" y="1426156"/>
            <a:ext cx="40047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b="1" dirty="0"/>
              <a:t>n 1</a:t>
            </a:r>
            <a:endParaRPr lang="en-US" b="1" dirty="0" err="1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57D062-6B58-4862-97BF-12F96331991D}"/>
              </a:ext>
            </a:extLst>
          </p:cNvPr>
          <p:cNvSpPr txBox="1"/>
          <p:nvPr/>
        </p:nvSpPr>
        <p:spPr>
          <a:xfrm>
            <a:off x="8702928" y="2290573"/>
            <a:ext cx="40047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b="1" dirty="0"/>
              <a:t>n 2</a:t>
            </a:r>
            <a:endParaRPr lang="en-US" b="1" dirty="0" err="1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BE7595C4-BCA9-44CF-B105-F2DF409FF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281" y="4021099"/>
            <a:ext cx="793750" cy="305667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14232150-0894-461D-B79D-840B99A4FF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0361" y="4420773"/>
            <a:ext cx="822700" cy="316816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CB06094B-12D9-4339-88CC-027223F92368}"/>
              </a:ext>
            </a:extLst>
          </p:cNvPr>
          <p:cNvSpPr txBox="1"/>
          <p:nvPr/>
        </p:nvSpPr>
        <p:spPr>
          <a:xfrm>
            <a:off x="6259354" y="3908109"/>
            <a:ext cx="1498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b="1" dirty="0"/>
              <a:t>X</a:t>
            </a:r>
            <a:endParaRPr lang="en-US" b="1" dirty="0" err="1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DA099EA-BA0D-4409-8067-DEF445A58AED}"/>
              </a:ext>
            </a:extLst>
          </p:cNvPr>
          <p:cNvSpPr txBox="1"/>
          <p:nvPr/>
        </p:nvSpPr>
        <p:spPr>
          <a:xfrm>
            <a:off x="6256474" y="4364601"/>
            <a:ext cx="1498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b="1" dirty="0"/>
              <a:t>Y</a:t>
            </a:r>
            <a:endParaRPr lang="en-US" b="1" dirty="0" err="1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483C94-4D16-46D3-8A3D-24A78E12AD80}"/>
              </a:ext>
            </a:extLst>
          </p:cNvPr>
          <p:cNvSpPr txBox="1"/>
          <p:nvPr/>
        </p:nvSpPr>
        <p:spPr>
          <a:xfrm>
            <a:off x="9441300" y="4501522"/>
            <a:ext cx="2592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" panose="02000000000000000000" pitchFamily="2" charset="0"/>
              </a:rPr>
              <a:t>Sequential Partitioning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75EB039-FDB0-481F-A998-F2D5E32DFC5F}"/>
              </a:ext>
            </a:extLst>
          </p:cNvPr>
          <p:cNvSpPr/>
          <p:nvPr/>
        </p:nvSpPr>
        <p:spPr>
          <a:xfrm>
            <a:off x="6705281" y="4022956"/>
            <a:ext cx="793750" cy="299720"/>
          </a:xfrm>
          <a:prstGeom prst="rect">
            <a:avLst/>
          </a:prstGeom>
          <a:noFill/>
          <a:ln w="28575">
            <a:solidFill>
              <a:srgbClr val="EA3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dirty="0" err="1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DB9E8AB-51B9-4427-8C0E-B78CA34DF01D}"/>
              </a:ext>
            </a:extLst>
          </p:cNvPr>
          <p:cNvSpPr/>
          <p:nvPr/>
        </p:nvSpPr>
        <p:spPr>
          <a:xfrm>
            <a:off x="6725601" y="4433989"/>
            <a:ext cx="793750" cy="299720"/>
          </a:xfrm>
          <a:prstGeom prst="rect">
            <a:avLst/>
          </a:prstGeom>
          <a:noFill/>
          <a:ln w="28575">
            <a:solidFill>
              <a:srgbClr val="EA3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dirty="0" err="1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937C7B8-C0D5-48D2-9A4A-E0D8121FE1EB}"/>
              </a:ext>
            </a:extLst>
          </p:cNvPr>
          <p:cNvSpPr/>
          <p:nvPr/>
        </p:nvSpPr>
        <p:spPr>
          <a:xfrm>
            <a:off x="7721281" y="4022956"/>
            <a:ext cx="793750" cy="299720"/>
          </a:xfrm>
          <a:prstGeom prst="rect">
            <a:avLst/>
          </a:prstGeom>
          <a:noFill/>
          <a:ln w="28575">
            <a:solidFill>
              <a:srgbClr val="EA3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dirty="0" err="1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74F11B2-196F-4505-8101-60257EC074E7}"/>
              </a:ext>
            </a:extLst>
          </p:cNvPr>
          <p:cNvSpPr/>
          <p:nvPr/>
        </p:nvSpPr>
        <p:spPr>
          <a:xfrm>
            <a:off x="7726361" y="4432320"/>
            <a:ext cx="793750" cy="299720"/>
          </a:xfrm>
          <a:prstGeom prst="rect">
            <a:avLst/>
          </a:prstGeom>
          <a:noFill/>
          <a:ln w="28575">
            <a:solidFill>
              <a:srgbClr val="EA3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dirty="0" err="1">
              <a:solidFill>
                <a:schemeClr val="tx1"/>
              </a:solidFill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C2EB6A6-BC02-4F15-9B93-D8AFE77D6E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9001" y="4848807"/>
            <a:ext cx="809244" cy="29972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7589982F-A873-4AF7-B434-E2FBEEA944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05281" y="5249514"/>
            <a:ext cx="797108" cy="282845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91ACD1DE-6CF6-491A-B873-398E0CD56C66}"/>
              </a:ext>
            </a:extLst>
          </p:cNvPr>
          <p:cNvSpPr/>
          <p:nvPr/>
        </p:nvSpPr>
        <p:spPr>
          <a:xfrm>
            <a:off x="6712772" y="4842868"/>
            <a:ext cx="793750" cy="299720"/>
          </a:xfrm>
          <a:prstGeom prst="rect">
            <a:avLst/>
          </a:prstGeom>
          <a:noFill/>
          <a:ln w="28575">
            <a:solidFill>
              <a:srgbClr val="FFC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dirty="0" err="1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4A57B7F-7A5B-424A-8804-DEF52F044A0E}"/>
              </a:ext>
            </a:extLst>
          </p:cNvPr>
          <p:cNvSpPr/>
          <p:nvPr/>
        </p:nvSpPr>
        <p:spPr>
          <a:xfrm>
            <a:off x="6710361" y="5245872"/>
            <a:ext cx="793750" cy="299720"/>
          </a:xfrm>
          <a:prstGeom prst="rect">
            <a:avLst/>
          </a:prstGeom>
          <a:noFill/>
          <a:ln w="28575">
            <a:solidFill>
              <a:srgbClr val="FFC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dirty="0" err="1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AECFFCA-DAAD-4505-A7C8-EB6227821B66}"/>
              </a:ext>
            </a:extLst>
          </p:cNvPr>
          <p:cNvSpPr/>
          <p:nvPr/>
        </p:nvSpPr>
        <p:spPr>
          <a:xfrm>
            <a:off x="7721282" y="4841891"/>
            <a:ext cx="793750" cy="29972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dirty="0" err="1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6DD2E75-9F65-496B-AAB7-62BF8010C4CE}"/>
              </a:ext>
            </a:extLst>
          </p:cNvPr>
          <p:cNvSpPr/>
          <p:nvPr/>
        </p:nvSpPr>
        <p:spPr>
          <a:xfrm>
            <a:off x="7729029" y="5248531"/>
            <a:ext cx="793750" cy="29972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dirty="0" err="1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4E4B49-2C8D-4A19-B624-F7EAB4173A77}"/>
              </a:ext>
            </a:extLst>
          </p:cNvPr>
          <p:cNvSpPr txBox="1"/>
          <p:nvPr/>
        </p:nvSpPr>
        <p:spPr>
          <a:xfrm>
            <a:off x="6486684" y="4848807"/>
            <a:ext cx="1498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b="1" dirty="0"/>
              <a:t>X</a:t>
            </a:r>
            <a:endParaRPr lang="en-US" b="1" dirty="0" err="1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2718C1D-4CB5-4792-9ED7-9CD1FC15C397}"/>
              </a:ext>
            </a:extLst>
          </p:cNvPr>
          <p:cNvSpPr txBox="1"/>
          <p:nvPr/>
        </p:nvSpPr>
        <p:spPr>
          <a:xfrm>
            <a:off x="6495922" y="5242225"/>
            <a:ext cx="1498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b="1" dirty="0"/>
              <a:t>Y</a:t>
            </a:r>
            <a:endParaRPr lang="en-US" b="1" dirty="0" err="1"/>
          </a:p>
        </p:txBody>
      </p:sp>
      <p:sp>
        <p:nvSpPr>
          <p:cNvPr id="86" name="Right Brace 85">
            <a:extLst>
              <a:ext uri="{FF2B5EF4-FFF2-40B4-BE49-F238E27FC236}">
                <a16:creationId xmlns:a16="http://schemas.microsoft.com/office/drawing/2014/main" id="{F759FFDB-67B5-4210-A037-62B82BA0E21E}"/>
              </a:ext>
            </a:extLst>
          </p:cNvPr>
          <p:cNvSpPr/>
          <p:nvPr/>
        </p:nvSpPr>
        <p:spPr>
          <a:xfrm rot="16200000">
            <a:off x="7038021" y="3521746"/>
            <a:ext cx="149860" cy="812800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ight Brace 86">
            <a:extLst>
              <a:ext uri="{FF2B5EF4-FFF2-40B4-BE49-F238E27FC236}">
                <a16:creationId xmlns:a16="http://schemas.microsoft.com/office/drawing/2014/main" id="{3E280B61-ECEC-482A-8B00-E1DBEF8F0C01}"/>
              </a:ext>
            </a:extLst>
          </p:cNvPr>
          <p:cNvSpPr/>
          <p:nvPr/>
        </p:nvSpPr>
        <p:spPr>
          <a:xfrm rot="16200000">
            <a:off x="8030970" y="3523536"/>
            <a:ext cx="149860" cy="812800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BE402DA-703F-4F76-8873-096FFADF050A}"/>
              </a:ext>
            </a:extLst>
          </p:cNvPr>
          <p:cNvSpPr txBox="1"/>
          <p:nvPr/>
        </p:nvSpPr>
        <p:spPr>
          <a:xfrm>
            <a:off x="8692449" y="3988065"/>
            <a:ext cx="40047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b="1" dirty="0"/>
              <a:t>n 1</a:t>
            </a:r>
            <a:endParaRPr lang="en-US" b="1" dirty="0" err="1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D1FCB2D-8222-4477-B2CC-EA646587BC33}"/>
              </a:ext>
            </a:extLst>
          </p:cNvPr>
          <p:cNvSpPr txBox="1"/>
          <p:nvPr/>
        </p:nvSpPr>
        <p:spPr>
          <a:xfrm>
            <a:off x="8692449" y="4852482"/>
            <a:ext cx="40047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b="1" dirty="0"/>
              <a:t>n 2</a:t>
            </a:r>
            <a:endParaRPr lang="en-US" b="1" dirty="0" err="1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A6CD1D9-B083-41E7-8DC2-824CA61CABC1}"/>
              </a:ext>
            </a:extLst>
          </p:cNvPr>
          <p:cNvGrpSpPr/>
          <p:nvPr/>
        </p:nvGrpSpPr>
        <p:grpSpPr>
          <a:xfrm>
            <a:off x="284003" y="3538992"/>
            <a:ext cx="5137196" cy="2681261"/>
            <a:chOff x="255904" y="1437715"/>
            <a:chExt cx="5137196" cy="2681261"/>
          </a:xfrm>
        </p:grpSpPr>
        <p:pic>
          <p:nvPicPr>
            <p:cNvPr id="93" name="Grafik 8">
              <a:extLst>
                <a:ext uri="{FF2B5EF4-FFF2-40B4-BE49-F238E27FC236}">
                  <a16:creationId xmlns:a16="http://schemas.microsoft.com/office/drawing/2014/main" id="{20A3A813-4BB9-45C6-AF0E-7E43DDAAA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13896" y="1437715"/>
              <a:ext cx="4879204" cy="2681261"/>
            </a:xfrm>
            <a:prstGeom prst="rect">
              <a:avLst/>
            </a:prstGeom>
          </p:spPr>
        </p:pic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12E786A-C3C7-47F3-88CB-F6FD52FEC740}"/>
                </a:ext>
              </a:extLst>
            </p:cNvPr>
            <p:cNvSpPr/>
            <p:nvPr/>
          </p:nvSpPr>
          <p:spPr>
            <a:xfrm>
              <a:off x="599440" y="2006600"/>
              <a:ext cx="822960" cy="299720"/>
            </a:xfrm>
            <a:prstGeom prst="rect">
              <a:avLst/>
            </a:prstGeom>
            <a:noFill/>
            <a:ln w="28575">
              <a:solidFill>
                <a:srgbClr val="EA3B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en-US" sz="1200" dirty="0" err="1">
                <a:solidFill>
                  <a:schemeClr val="tx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AC3CD57-B75E-403B-A421-09157BE25134}"/>
                </a:ext>
              </a:extLst>
            </p:cNvPr>
            <p:cNvSpPr/>
            <p:nvPr/>
          </p:nvSpPr>
          <p:spPr>
            <a:xfrm>
              <a:off x="1430253" y="2003708"/>
              <a:ext cx="793750" cy="299720"/>
            </a:xfrm>
            <a:prstGeom prst="rect">
              <a:avLst/>
            </a:prstGeom>
            <a:noFill/>
            <a:ln w="28575">
              <a:solidFill>
                <a:srgbClr val="EA3B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en-US" sz="1200" dirty="0" err="1">
                <a:solidFill>
                  <a:schemeClr val="tx1"/>
                </a:solidFill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2A43B04-4B13-4618-8822-9A82279CF79D}"/>
                </a:ext>
              </a:extLst>
            </p:cNvPr>
            <p:cNvSpPr/>
            <p:nvPr/>
          </p:nvSpPr>
          <p:spPr>
            <a:xfrm>
              <a:off x="784860" y="2449482"/>
              <a:ext cx="793750" cy="299720"/>
            </a:xfrm>
            <a:prstGeom prst="rect">
              <a:avLst/>
            </a:prstGeom>
            <a:noFill/>
            <a:ln w="28575">
              <a:solidFill>
                <a:srgbClr val="EA3B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en-US" sz="1200" dirty="0" err="1">
                <a:solidFill>
                  <a:schemeClr val="tx1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7DD92C7-98F9-49FD-BCD1-E3EFD1AB302D}"/>
                </a:ext>
              </a:extLst>
            </p:cNvPr>
            <p:cNvSpPr/>
            <p:nvPr/>
          </p:nvSpPr>
          <p:spPr>
            <a:xfrm>
              <a:off x="1580124" y="2451485"/>
              <a:ext cx="793750" cy="289129"/>
            </a:xfrm>
            <a:prstGeom prst="rect">
              <a:avLst/>
            </a:prstGeom>
            <a:noFill/>
            <a:ln w="28575">
              <a:solidFill>
                <a:srgbClr val="EA3B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en-US" sz="1200" dirty="0" err="1">
                <a:solidFill>
                  <a:schemeClr val="tx1"/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4D37100-9A35-4172-BB42-933E70157CC5}"/>
                </a:ext>
              </a:extLst>
            </p:cNvPr>
            <p:cNvSpPr/>
            <p:nvPr/>
          </p:nvSpPr>
          <p:spPr>
            <a:xfrm>
              <a:off x="3520440" y="3289960"/>
              <a:ext cx="793750" cy="299720"/>
            </a:xfrm>
            <a:prstGeom prst="rect">
              <a:avLst/>
            </a:prstGeom>
            <a:noFill/>
            <a:ln w="28575">
              <a:solidFill>
                <a:srgbClr val="FFC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en-US" sz="1200" dirty="0" err="1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7EBC969-081B-4D86-A047-FE62FC0477D5}"/>
                </a:ext>
              </a:extLst>
            </p:cNvPr>
            <p:cNvSpPr/>
            <p:nvPr/>
          </p:nvSpPr>
          <p:spPr>
            <a:xfrm>
              <a:off x="4166042" y="2873535"/>
              <a:ext cx="793750" cy="299720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en-US" sz="1200" dirty="0" err="1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3FE2726-01AF-4600-8FB4-4849B8305337}"/>
                </a:ext>
              </a:extLst>
            </p:cNvPr>
            <p:cNvSpPr/>
            <p:nvPr/>
          </p:nvSpPr>
          <p:spPr>
            <a:xfrm>
              <a:off x="4314190" y="3294455"/>
              <a:ext cx="793750" cy="299720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en-US" sz="1200" dirty="0" err="1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D1E6ED5-41CA-4515-BA1C-25AAC54B9053}"/>
                </a:ext>
              </a:extLst>
            </p:cNvPr>
            <p:cNvSpPr txBox="1"/>
            <p:nvPr/>
          </p:nvSpPr>
          <p:spPr>
            <a:xfrm>
              <a:off x="255904" y="1991798"/>
              <a:ext cx="40047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de-DE" b="1" dirty="0"/>
                <a:t>n 1</a:t>
              </a:r>
              <a:endParaRPr lang="en-US" b="1" dirty="0" err="1"/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6889BB4-351B-45E0-AEA3-098FFC5CA72E}"/>
              </a:ext>
            </a:extLst>
          </p:cNvPr>
          <p:cNvSpPr/>
          <p:nvPr/>
        </p:nvSpPr>
        <p:spPr>
          <a:xfrm>
            <a:off x="3379629" y="4982859"/>
            <a:ext cx="793750" cy="299720"/>
          </a:xfrm>
          <a:prstGeom prst="rect">
            <a:avLst/>
          </a:prstGeom>
          <a:noFill/>
          <a:ln w="28575">
            <a:solidFill>
              <a:srgbClr val="FFC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dirty="0" err="1">
              <a:solidFill>
                <a:schemeClr val="tx1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F996195-B7DB-4FAD-848A-FC7743262E0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06582" y="4000942"/>
            <a:ext cx="825092" cy="32173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7A747AC-A2C7-4B3E-AD62-06CAC1B668E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21281" y="4431103"/>
            <a:ext cx="793721" cy="302606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9ACF89ED-0C97-4F1D-8E79-63F233EED447}"/>
              </a:ext>
            </a:extLst>
          </p:cNvPr>
          <p:cNvSpPr txBox="1"/>
          <p:nvPr/>
        </p:nvSpPr>
        <p:spPr>
          <a:xfrm>
            <a:off x="6364970" y="1005822"/>
            <a:ext cx="12595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b="1" i="0" dirty="0">
                <a:effectLst/>
                <a:latin typeface="Roboto" panose="02000000000000000000" pitchFamily="2" charset="0"/>
              </a:rPr>
              <a:t>minibatch</a:t>
            </a:r>
            <a:r>
              <a:rPr lang="de-DE" b="1" dirty="0"/>
              <a:t> 1</a:t>
            </a:r>
            <a:endParaRPr lang="en-US" b="1" dirty="0" err="1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50B505F-7A44-496B-8C56-A618453094A8}"/>
              </a:ext>
            </a:extLst>
          </p:cNvPr>
          <p:cNvSpPr txBox="1"/>
          <p:nvPr/>
        </p:nvSpPr>
        <p:spPr>
          <a:xfrm>
            <a:off x="7739508" y="1007086"/>
            <a:ext cx="12595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b="1" i="0" dirty="0">
                <a:effectLst/>
                <a:latin typeface="Roboto" panose="02000000000000000000" pitchFamily="2" charset="0"/>
              </a:rPr>
              <a:t>minibatch</a:t>
            </a:r>
            <a:r>
              <a:rPr lang="de-DE" b="1" dirty="0"/>
              <a:t> 2</a:t>
            </a:r>
            <a:endParaRPr lang="en-US" b="1" dirty="0" err="1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F204CDC-A89F-4907-B2F4-D8F67E8515F2}"/>
              </a:ext>
            </a:extLst>
          </p:cNvPr>
          <p:cNvSpPr txBox="1"/>
          <p:nvPr/>
        </p:nvSpPr>
        <p:spPr>
          <a:xfrm>
            <a:off x="6346743" y="3560953"/>
            <a:ext cx="12595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b="1" i="0" dirty="0">
                <a:effectLst/>
                <a:latin typeface="Roboto" panose="02000000000000000000" pitchFamily="2" charset="0"/>
              </a:rPr>
              <a:t>minibatch</a:t>
            </a:r>
            <a:r>
              <a:rPr lang="de-DE" b="1" dirty="0"/>
              <a:t> 1</a:t>
            </a:r>
            <a:endParaRPr lang="en-US" b="1" dirty="0" err="1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0E363DA-FEFD-499E-9808-EFBEE0449D7A}"/>
              </a:ext>
            </a:extLst>
          </p:cNvPr>
          <p:cNvSpPr txBox="1"/>
          <p:nvPr/>
        </p:nvSpPr>
        <p:spPr>
          <a:xfrm>
            <a:off x="7721281" y="3562217"/>
            <a:ext cx="12595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b="1" i="0" dirty="0">
                <a:effectLst/>
                <a:latin typeface="Roboto" panose="02000000000000000000" pitchFamily="2" charset="0"/>
              </a:rPr>
              <a:t>minibatch</a:t>
            </a:r>
            <a:r>
              <a:rPr lang="de-DE" b="1" dirty="0"/>
              <a:t> 2</a:t>
            </a:r>
            <a:endParaRPr lang="en-US" b="1" dirty="0" err="1"/>
          </a:p>
        </p:txBody>
      </p:sp>
    </p:spTree>
    <p:extLst>
      <p:ext uri="{BB962C8B-B14F-4D97-AF65-F5344CB8AC3E}">
        <p14:creationId xmlns:p14="http://schemas.microsoft.com/office/powerpoint/2010/main" val="336449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8FFD7-28D8-4C87-BDB8-3207D65BA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Recurrent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AEC04A-9931-4F13-A55B-AE5F8127D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 hidden states:</a:t>
            </a:r>
          </a:p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588CE7-3784-4CDE-8471-5933D5EC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96659" y="6288128"/>
            <a:ext cx="5818927" cy="153888"/>
          </a:xfrm>
        </p:spPr>
        <p:txBody>
          <a:bodyPr/>
          <a:lstStyle/>
          <a:p>
            <a:r>
              <a:rPr lang="de-DE" dirty="0"/>
              <a:t>Tassilo Henninger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64D274-CEA0-48ED-A217-9EBA5DB2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RNN 8.1-8.4 incl.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3AC166-E20E-49FD-AEDF-8FABED1D0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83459D1-1569-4D60-9061-0FA9EA58B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611" y="1640770"/>
            <a:ext cx="4514850" cy="6381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3AA712-E102-4894-B054-34203D0B0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3025" y="2594708"/>
            <a:ext cx="1148158" cy="254997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A6FC6B4-5578-4D78-9014-BD2465523504}"/>
              </a:ext>
            </a:extLst>
          </p:cNvPr>
          <p:cNvGrpSpPr/>
          <p:nvPr/>
        </p:nvGrpSpPr>
        <p:grpSpPr>
          <a:xfrm>
            <a:off x="1343069" y="2594708"/>
            <a:ext cx="7176580" cy="3050211"/>
            <a:chOff x="1343069" y="2594708"/>
            <a:chExt cx="7176580" cy="3050211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163C058E-F36C-442F-BC0D-B6F751772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3069" y="2594708"/>
              <a:ext cx="7176580" cy="3050211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2D1C00-28BA-4AA6-AA2F-6DAB457B3080}"/>
                </a:ext>
              </a:extLst>
            </p:cNvPr>
            <p:cNvSpPr/>
            <p:nvPr/>
          </p:nvSpPr>
          <p:spPr>
            <a:xfrm>
              <a:off x="5780448" y="3407449"/>
              <a:ext cx="476738" cy="400538"/>
            </a:xfrm>
            <a:prstGeom prst="rect">
              <a:avLst/>
            </a:prstGeom>
            <a:noFill/>
            <a:ln w="28575">
              <a:solidFill>
                <a:srgbClr val="EA3B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en-US" sz="12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79B6E8E-CA9C-4C65-BBC4-250581C225D7}"/>
              </a:ext>
            </a:extLst>
          </p:cNvPr>
          <p:cNvSpPr/>
          <p:nvPr/>
        </p:nvSpPr>
        <p:spPr>
          <a:xfrm>
            <a:off x="4431175" y="1768700"/>
            <a:ext cx="1469441" cy="400538"/>
          </a:xfrm>
          <a:prstGeom prst="rect">
            <a:avLst/>
          </a:prstGeom>
          <a:noFill/>
          <a:ln w="28575">
            <a:solidFill>
              <a:srgbClr val="EA3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05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66148-5107-4CEB-A3C7-9CFF7C8A3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RNN-based Character-Level Language Models: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F3CB05-5D3D-4674-87C6-CE0849FE9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Tassilo Henninger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DD2973-C968-4C66-B1D6-E073B061B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RNN 8.1-8.4 incl.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903AB5-0EF6-40C9-A6C2-A7890C43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1AB908E-748B-47B3-8F3E-C996E4C545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D059181-035F-48C3-9A10-AA895ACC2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313" y="2027394"/>
            <a:ext cx="7413397" cy="300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2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6BE42-FA6B-4E10-A0A7-A75F100D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 and </a:t>
            </a:r>
            <a:r>
              <a:rPr lang="en-US" b="1" i="0" dirty="0">
                <a:effectLst/>
                <a:latin typeface="Roboto" panose="02000000000000000000" pitchFamily="2" charset="0"/>
              </a:rPr>
              <a:t>cross-entropy loss: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25C57-FA01-412E-A244-78819E07A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30" y="3482590"/>
            <a:ext cx="11432432" cy="3877891"/>
          </a:xfrm>
        </p:spPr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So we can measure it by the </a:t>
            </a:r>
            <a:r>
              <a:rPr lang="en-US" b="1" i="0" dirty="0">
                <a:effectLst/>
                <a:latin typeface="Roboto" panose="02000000000000000000" pitchFamily="2" charset="0"/>
              </a:rPr>
              <a:t>cross-entropy loss</a:t>
            </a:r>
            <a:r>
              <a:rPr lang="en-US" b="0" i="0" dirty="0">
                <a:effectLst/>
                <a:latin typeface="Roboto" panose="02000000000000000000" pitchFamily="2" charset="0"/>
              </a:rPr>
              <a:t> averaged over all the n tokens of a sequence.</a:t>
            </a:r>
          </a:p>
          <a:p>
            <a:endParaRPr lang="en-US" b="0" i="0" dirty="0">
              <a:effectLst/>
              <a:latin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</a:endParaRPr>
          </a:p>
          <a:p>
            <a:endParaRPr lang="en-US" b="0" i="0" dirty="0">
              <a:effectLst/>
              <a:latin typeface="Roboto" panose="02000000000000000000" pitchFamily="2" charset="0"/>
            </a:endParaRPr>
          </a:p>
          <a:p>
            <a:endParaRPr lang="en-US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71EAFE-883A-438D-B5D2-EA7CBFB2A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Tassilo Henninger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C5F55D-D289-4A56-95F7-6FFC6FC3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RNN 8.1-8.4 incl.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10C672-F870-4ED5-BCAB-E3C48CD9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47A7713-979F-4671-83D9-C3A0C4318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54" y="4370919"/>
            <a:ext cx="4330265" cy="122872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F33CF53-D1A0-42DB-B5FF-303B8DE06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449" y="4519752"/>
            <a:ext cx="4610100" cy="107632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3FA5E85-6B57-424F-8F8C-F3E3BA268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328" y="1991409"/>
            <a:ext cx="4095750" cy="1228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708BD1-194B-4595-A247-9BB31BC45BFA}"/>
              </a:ext>
            </a:extLst>
          </p:cNvPr>
          <p:cNvSpPr txBox="1"/>
          <p:nvPr/>
        </p:nvSpPr>
        <p:spPr>
          <a:xfrm>
            <a:off x="281354" y="1393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What is the best quality? How surprising is the text?</a:t>
            </a:r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5124EA2-BEB9-47AD-A5E0-566FEAA839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76449" y="241847"/>
            <a:ext cx="6354002" cy="32407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71893C8-303A-4769-8990-87D513B8304D}"/>
              </a:ext>
            </a:extLst>
          </p:cNvPr>
          <p:cNvSpPr txBox="1"/>
          <p:nvPr/>
        </p:nvSpPr>
        <p:spPr>
          <a:xfrm>
            <a:off x="5911541" y="4045131"/>
            <a:ext cx="6166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" panose="02000000000000000000" pitchFamily="2" charset="0"/>
              </a:rPr>
              <a:t>Or the </a:t>
            </a:r>
            <a:r>
              <a:rPr lang="en-US" b="1" dirty="0">
                <a:latin typeface="Roboto" panose="02000000000000000000" pitchFamily="2" charset="0"/>
              </a:rPr>
              <a:t>complexity</a:t>
            </a:r>
            <a:endParaRPr lang="en-US" b="1" i="0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89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EE878E-5CE9-4AE3-9E18-3A64F4B74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7F5997-850E-4B31-8AAB-2A8BACD99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sequence models and sequence data</a:t>
            </a:r>
            <a:endParaRPr lang="en-US" dirty="0">
              <a:latin typeface="Roboto" panose="02000000000000000000" pitchFamily="2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text preprocessing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language model  (as the inspiration for the design of RNNs)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RNN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B328B1-5B80-4109-963E-6DAF90ECF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Tassilo Henninger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6CEEC3-12AD-4B00-8884-31709045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RNN 8.1-8.4 incl.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4CBD30-7F4D-4459-B1C4-016D53C1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512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819A0-F7D0-443F-AD8D-9EB385E0A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553" y="2350155"/>
            <a:ext cx="11432432" cy="1107996"/>
          </a:xfrm>
        </p:spPr>
        <p:txBody>
          <a:bodyPr/>
          <a:lstStyle/>
          <a:p>
            <a:r>
              <a:rPr lang="de-DE" sz="7200" dirty="0"/>
              <a:t>Any Questions?</a:t>
            </a:r>
            <a:endParaRPr lang="en-US" sz="7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33062-7A57-465F-AF9E-ECCC929A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C42C4-3E5D-477A-A3E3-85D3C5167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9044A-47F6-434A-8327-0DC9FA3E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F0637D-3FC6-4F4E-8F30-FDFDC3E59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6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B35126-C2B1-42E6-B6E9-ABAB4F25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had so far…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A9FD2C-7E27-4D39-9EFA-3FCBA1315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Tassilo Henninger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B518FB-7B0C-49F1-8925-A4CDAE40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5784" y="6134240"/>
            <a:ext cx="5818926" cy="153888"/>
          </a:xfrm>
        </p:spPr>
        <p:txBody>
          <a:bodyPr/>
          <a:lstStyle/>
          <a:p>
            <a:r>
              <a:rPr lang="de-DE" dirty="0"/>
              <a:t>RNN 8.1-8.4 incl.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4D31CA-E5F5-465D-8971-13878EC0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36B379B-81A6-44CE-BC00-556E1E99ED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40EFB87-B0EA-452C-A1E1-C6905AF13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87" y="1343355"/>
            <a:ext cx="3495145" cy="256703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ED2C9CC-582B-4548-864B-A66D43DBE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491" y="1342755"/>
            <a:ext cx="5589521" cy="256408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6BBA2C-A75A-4A97-8696-7F245E609800}"/>
              </a:ext>
            </a:extLst>
          </p:cNvPr>
          <p:cNvSpPr txBox="1"/>
          <p:nvPr/>
        </p:nvSpPr>
        <p:spPr>
          <a:xfrm>
            <a:off x="922648" y="4576036"/>
            <a:ext cx="7662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How can we handle sequence data?</a:t>
            </a:r>
          </a:p>
        </p:txBody>
      </p:sp>
    </p:spTree>
    <p:extLst>
      <p:ext uri="{BB962C8B-B14F-4D97-AF65-F5344CB8AC3E}">
        <p14:creationId xmlns:p14="http://schemas.microsoft.com/office/powerpoint/2010/main" val="56865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F43E81-F8C3-4DDC-B7D3-24FBA61D4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15305"/>
            <a:ext cx="11432432" cy="461665"/>
          </a:xfrm>
        </p:spPr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„</a:t>
            </a:r>
            <a:r>
              <a:rPr lang="en-US" dirty="0"/>
              <a:t>sequence data</a:t>
            </a:r>
            <a:r>
              <a:rPr lang="en-US" b="1" dirty="0"/>
              <a:t>” look like?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11C755-AE8F-4495-B3D9-169732B9C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328" y="1415749"/>
            <a:ext cx="11432432" cy="3877891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</a:rPr>
              <a:t>data is not stationary:</a:t>
            </a:r>
          </a:p>
          <a:p>
            <a:endParaRPr lang="en-US" dirty="0"/>
          </a:p>
          <a:p>
            <a:endParaRPr lang="en-US" dirty="0"/>
          </a:p>
          <a:p>
            <a:endParaRPr lang="en-US" b="0" i="0" dirty="0"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sequence matters: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Music, speech, text, and videos are all sequential in nature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Roboto" panose="02000000000000000000" pitchFamily="2" charset="0"/>
              </a:rPr>
              <a:t>”</a:t>
            </a:r>
            <a:r>
              <a:rPr lang="en-US" b="1" i="1" dirty="0">
                <a:effectLst/>
                <a:latin typeface="Roboto" panose="02000000000000000000" pitchFamily="2" charset="0"/>
              </a:rPr>
              <a:t>dog bites man”</a:t>
            </a:r>
            <a:r>
              <a:rPr lang="en-US" b="1" i="0" dirty="0">
                <a:effectLst/>
                <a:latin typeface="Roboto" panose="02000000000000000000" pitchFamily="2" charset="0"/>
              </a:rPr>
              <a:t>  </a:t>
            </a:r>
            <a:r>
              <a:rPr lang="en-US" b="0" i="0" dirty="0">
                <a:effectLst/>
                <a:latin typeface="Roboto" panose="02000000000000000000" pitchFamily="2" charset="0"/>
              </a:rPr>
              <a:t>vs </a:t>
            </a:r>
            <a:r>
              <a:rPr lang="en-US" b="1" i="0" dirty="0">
                <a:effectLst/>
                <a:latin typeface="Roboto" panose="02000000000000000000" pitchFamily="2" charset="0"/>
              </a:rPr>
              <a:t>“</a:t>
            </a:r>
            <a:r>
              <a:rPr lang="en-US" b="1" i="1" dirty="0">
                <a:effectLst/>
                <a:latin typeface="Roboto" panose="02000000000000000000" pitchFamily="2" charset="0"/>
              </a:rPr>
              <a:t>man bites dog”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stock prices (</a:t>
            </a:r>
            <a:r>
              <a:rPr lang="en-US" b="0" i="1" dirty="0">
                <a:effectLst/>
                <a:latin typeface="Roboto" panose="02000000000000000000" pitchFamily="2" charset="0"/>
              </a:rPr>
              <a:t>interpolation vs extrapolation</a:t>
            </a:r>
            <a:r>
              <a:rPr lang="en-US" b="0" i="0" dirty="0">
                <a:effectLst/>
                <a:latin typeface="Roboto" panose="02000000000000000000" pitchFamily="2" charset="0"/>
              </a:rPr>
              <a:t>)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8AB7DA-28CE-433B-9564-3E12DC19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Tassilo Henninger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4E3FAA-2A0F-4F3D-A3BE-D90A999F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5784" y="6134240"/>
            <a:ext cx="5818926" cy="153888"/>
          </a:xfrm>
        </p:spPr>
        <p:txBody>
          <a:bodyPr/>
          <a:lstStyle/>
          <a:p>
            <a:r>
              <a:rPr lang="de-DE" dirty="0"/>
              <a:t>RNN 8.1-8.4 incl.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811301-E293-4FE5-9DE7-9D0A6AA4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045E607-AC09-4D78-8535-54D2CAF287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AutoShape 4" descr="Oscar statue Stockvektoren, lizenzfreie Illustrationen | Depositphotos">
            <a:extLst>
              <a:ext uri="{FF2B5EF4-FFF2-40B4-BE49-F238E27FC236}">
                <a16:creationId xmlns:a16="http://schemas.microsoft.com/office/drawing/2014/main" id="{DBA291AA-2C8A-48DB-81C4-434453B558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9ED35E-E61D-47FA-AD1F-F2B9AAA09F2C}"/>
              </a:ext>
            </a:extLst>
          </p:cNvPr>
          <p:cNvGrpSpPr/>
          <p:nvPr/>
        </p:nvGrpSpPr>
        <p:grpSpPr>
          <a:xfrm>
            <a:off x="3276202" y="1793864"/>
            <a:ext cx="5944395" cy="1404842"/>
            <a:chOff x="3237706" y="1230178"/>
            <a:chExt cx="5944395" cy="140484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387C505-04E8-40E9-B41E-638E3587E755}"/>
                </a:ext>
              </a:extLst>
            </p:cNvPr>
            <p:cNvGrpSpPr/>
            <p:nvPr/>
          </p:nvGrpSpPr>
          <p:grpSpPr>
            <a:xfrm>
              <a:off x="3237706" y="1380582"/>
              <a:ext cx="1840920" cy="1117417"/>
              <a:chOff x="3237706" y="1380582"/>
              <a:chExt cx="1840920" cy="1117417"/>
            </a:xfrm>
          </p:grpSpPr>
          <p:pic>
            <p:nvPicPr>
              <p:cNvPr id="1026" name="Picture 2" descr="Movie icon – stock vector | Haus und Grund Flensburg">
                <a:extLst>
                  <a:ext uri="{FF2B5EF4-FFF2-40B4-BE49-F238E27FC236}">
                    <a16:creationId xmlns:a16="http://schemas.microsoft.com/office/drawing/2014/main" id="{C9262C4E-195F-40B9-99B9-C050F64892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37706" y="1380582"/>
                <a:ext cx="1117417" cy="11174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F2ED59-6691-4825-B785-D46C3D7746D5}"/>
                  </a:ext>
                </a:extLst>
              </p:cNvPr>
              <p:cNvSpPr txBox="1"/>
              <p:nvPr/>
            </p:nvSpPr>
            <p:spPr>
              <a:xfrm>
                <a:off x="4307834" y="1705705"/>
                <a:ext cx="77079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de-DE" sz="2800" dirty="0">
                    <a:solidFill>
                      <a:srgbClr val="FFC900"/>
                    </a:solidFill>
                  </a:rPr>
                  <a:t>6.5</a:t>
                </a:r>
                <a:endParaRPr lang="en-US" sz="2800" dirty="0" err="1">
                  <a:solidFill>
                    <a:srgbClr val="FFC900"/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048E69F-8D4A-4F72-923A-E24D13237D3C}"/>
                </a:ext>
              </a:extLst>
            </p:cNvPr>
            <p:cNvGrpSpPr/>
            <p:nvPr/>
          </p:nvGrpSpPr>
          <p:grpSpPr>
            <a:xfrm>
              <a:off x="7293892" y="1380582"/>
              <a:ext cx="1888209" cy="1117417"/>
              <a:chOff x="6572922" y="1380582"/>
              <a:chExt cx="1888209" cy="1117417"/>
            </a:xfrm>
          </p:grpSpPr>
          <p:pic>
            <p:nvPicPr>
              <p:cNvPr id="11" name="Picture 2" descr="Movie icon – stock vector | Haus und Grund Flensburg">
                <a:extLst>
                  <a:ext uri="{FF2B5EF4-FFF2-40B4-BE49-F238E27FC236}">
                    <a16:creationId xmlns:a16="http://schemas.microsoft.com/office/drawing/2014/main" id="{F70298F9-8693-4853-96AF-CE5834D085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2922" y="1380582"/>
                <a:ext cx="1117417" cy="11174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874AA4-50A9-40AE-A647-7889F9F0ACB4}"/>
                  </a:ext>
                </a:extLst>
              </p:cNvPr>
              <p:cNvSpPr txBox="1"/>
              <p:nvPr/>
            </p:nvSpPr>
            <p:spPr>
              <a:xfrm>
                <a:off x="7690339" y="1717156"/>
                <a:ext cx="77079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de-DE" sz="2800" dirty="0">
                    <a:solidFill>
                      <a:srgbClr val="92D050"/>
                    </a:solidFill>
                  </a:rPr>
                  <a:t>8.5</a:t>
                </a:r>
                <a:endParaRPr lang="en-US" sz="2800" dirty="0" err="1">
                  <a:solidFill>
                    <a:srgbClr val="92D050"/>
                  </a:solidFill>
                </a:endParaRPr>
              </a:p>
            </p:txBody>
          </p:sp>
        </p:grpSp>
        <p:pic>
          <p:nvPicPr>
            <p:cNvPr id="17" name="Picture 1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2499ED0-B93C-4ADD-A4A7-9ED6D33B8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0342" y="1230178"/>
              <a:ext cx="1404842" cy="1404842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70D8632-0549-4AF0-A42F-3BFE3B173DA7}"/>
                </a:ext>
              </a:extLst>
            </p:cNvPr>
            <p:cNvCxnSpPr>
              <a:cxnSpLocks/>
            </p:cNvCxnSpPr>
            <p:nvPr/>
          </p:nvCxnSpPr>
          <p:spPr>
            <a:xfrm>
              <a:off x="4862509" y="1917570"/>
              <a:ext cx="914037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A47382E-D16F-48A5-991F-A03DB160C244}"/>
                </a:ext>
              </a:extLst>
            </p:cNvPr>
            <p:cNvCxnSpPr>
              <a:cxnSpLocks/>
            </p:cNvCxnSpPr>
            <p:nvPr/>
          </p:nvCxnSpPr>
          <p:spPr>
            <a:xfrm>
              <a:off x="6379855" y="1917570"/>
              <a:ext cx="914037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729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FF97C-F0DF-4FD6-8BCF-222B6D96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Prediction challenges with „sequence data”: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426BF3-B970-45CE-8CC5-02DF9F3A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Tassilo Henninger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F79662-5BB0-4C27-A008-9E969DB8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5784" y="6134240"/>
            <a:ext cx="5818926" cy="153888"/>
          </a:xfrm>
        </p:spPr>
        <p:txBody>
          <a:bodyPr/>
          <a:lstStyle/>
          <a:p>
            <a:r>
              <a:rPr lang="de-DE" dirty="0"/>
              <a:t>RNN 8.1-8.4 incl.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920E1F-A9FB-46ED-95FA-638C1AF9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5</a:t>
            </a:fld>
            <a:endParaRPr lang="de-DE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69BE58F-446B-4268-B512-AA5C7DA132FF}"/>
              </a:ext>
            </a:extLst>
          </p:cNvPr>
          <p:cNvGrpSpPr/>
          <p:nvPr/>
        </p:nvGrpSpPr>
        <p:grpSpPr>
          <a:xfrm>
            <a:off x="561548" y="1217388"/>
            <a:ext cx="9239002" cy="1900660"/>
            <a:chOff x="520460" y="1528340"/>
            <a:chExt cx="9239002" cy="1900660"/>
          </a:xfrm>
        </p:grpSpPr>
        <p:pic>
          <p:nvPicPr>
            <p:cNvPr id="10" name="Grafik 14">
              <a:extLst>
                <a:ext uri="{FF2B5EF4-FFF2-40B4-BE49-F238E27FC236}">
                  <a16:creationId xmlns:a16="http://schemas.microsoft.com/office/drawing/2014/main" id="{2F5064D6-C910-4162-8C33-6ABAFE951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0460" y="2284751"/>
              <a:ext cx="7068192" cy="1144249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5200C9A-2A20-45D1-9992-F652A51D5B3B}"/>
                </a:ext>
              </a:extLst>
            </p:cNvPr>
            <p:cNvCxnSpPr/>
            <p:nvPr/>
          </p:nvCxnSpPr>
          <p:spPr>
            <a:xfrm>
              <a:off x="7825154" y="2856875"/>
              <a:ext cx="1019908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DF6C26-F470-4401-B80B-3E41AEC0377E}"/>
                </a:ext>
              </a:extLst>
            </p:cNvPr>
            <p:cNvSpPr txBox="1"/>
            <p:nvPr/>
          </p:nvSpPr>
          <p:spPr>
            <a:xfrm>
              <a:off x="9205546" y="2349043"/>
              <a:ext cx="553916" cy="10156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de-DE" sz="6600" dirty="0"/>
                <a:t>?</a:t>
              </a:r>
              <a:endParaRPr lang="en-US" sz="6600" dirty="0" err="1"/>
            </a:p>
          </p:txBody>
        </p: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EB1041BB-6FB3-4B3B-8DAB-99BCF909B766}"/>
                </a:ext>
              </a:extLst>
            </p:cNvPr>
            <p:cNvSpPr/>
            <p:nvPr/>
          </p:nvSpPr>
          <p:spPr>
            <a:xfrm rot="5400000">
              <a:off x="3920061" y="-1439263"/>
              <a:ext cx="268990" cy="693724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FEB1DDD-5F5A-4117-B60C-A38F92E88D39}"/>
                </a:ext>
              </a:extLst>
            </p:cNvPr>
            <p:cNvSpPr txBox="1"/>
            <p:nvPr/>
          </p:nvSpPr>
          <p:spPr>
            <a:xfrm>
              <a:off x="3048000" y="1528340"/>
              <a:ext cx="23225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v</a:t>
              </a:r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</a:rPr>
                <a:t>ariate input length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B842771-0690-48F6-818D-2861BC275E4C}"/>
              </a:ext>
            </a:extLst>
          </p:cNvPr>
          <p:cNvSpPr txBox="1"/>
          <p:nvPr/>
        </p:nvSpPr>
        <p:spPr>
          <a:xfrm>
            <a:off x="807543" y="4430572"/>
            <a:ext cx="3032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to continue the sequence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B2C342D-16D2-450F-A356-D8CD3D74746F}"/>
              </a:ext>
            </a:extLst>
          </p:cNvPr>
          <p:cNvGrpSpPr/>
          <p:nvPr/>
        </p:nvGrpSpPr>
        <p:grpSpPr>
          <a:xfrm>
            <a:off x="3840480" y="3387099"/>
            <a:ext cx="5879536" cy="2682847"/>
            <a:chOff x="4313293" y="3357244"/>
            <a:chExt cx="6400371" cy="306121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6035D48-BE83-4A4B-9D52-E5153CAC5AD9}"/>
                </a:ext>
              </a:extLst>
            </p:cNvPr>
            <p:cNvGrpSpPr/>
            <p:nvPr/>
          </p:nvGrpSpPr>
          <p:grpSpPr>
            <a:xfrm>
              <a:off x="4313293" y="3357244"/>
              <a:ext cx="5253853" cy="3061216"/>
              <a:chOff x="4448030" y="3411701"/>
              <a:chExt cx="5253853" cy="3061216"/>
            </a:xfrm>
          </p:grpSpPr>
          <p:pic>
            <p:nvPicPr>
              <p:cNvPr id="9" name="Picture 2">
                <a:extLst>
                  <a:ext uri="{FF2B5EF4-FFF2-40B4-BE49-F238E27FC236}">
                    <a16:creationId xmlns:a16="http://schemas.microsoft.com/office/drawing/2014/main" id="{BBAB550D-1843-4342-A4BA-7232B6545E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8030" y="3411701"/>
                <a:ext cx="5253853" cy="30612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5F8D49D-AF94-436E-9FFE-46D0431968F0}"/>
                  </a:ext>
                </a:extLst>
              </p:cNvPr>
              <p:cNvCxnSpPr/>
              <p:nvPr/>
            </p:nvCxnSpPr>
            <p:spPr>
              <a:xfrm>
                <a:off x="9576876" y="3790070"/>
                <a:ext cx="0" cy="2200868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9F1D495-ABEF-4F4C-8436-E4BE6497C166}"/>
                </a:ext>
              </a:extLst>
            </p:cNvPr>
            <p:cNvCxnSpPr>
              <a:cxnSpLocks/>
            </p:cNvCxnSpPr>
            <p:nvPr/>
          </p:nvCxnSpPr>
          <p:spPr>
            <a:xfrm>
              <a:off x="9567146" y="4963238"/>
              <a:ext cx="592602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B9B2283-2257-4AFA-8FDF-CF97FB64E67A}"/>
                </a:ext>
              </a:extLst>
            </p:cNvPr>
            <p:cNvSpPr txBox="1"/>
            <p:nvPr/>
          </p:nvSpPr>
          <p:spPr>
            <a:xfrm>
              <a:off x="10159748" y="4455406"/>
              <a:ext cx="553916" cy="10156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de-DE" sz="6600" dirty="0"/>
                <a:t>?</a:t>
              </a:r>
              <a:endParaRPr lang="en-US" sz="6600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8366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F50436-79A8-4424-A77A-7DF01142D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15305"/>
            <a:ext cx="11432432" cy="461665"/>
          </a:xfrm>
        </p:spPr>
        <p:txBody>
          <a:bodyPr/>
          <a:lstStyle/>
          <a:p>
            <a:r>
              <a:rPr lang="de-DE" dirty="0"/>
              <a:t>Statistical Tools</a:t>
            </a:r>
            <a:r>
              <a:rPr lang="en-US" dirty="0"/>
              <a:t> for overcoming those problems: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B08207-FF5E-4BE4-BEEE-702CABAAE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712" y="1373781"/>
            <a:ext cx="11432432" cy="3877891"/>
          </a:xfrm>
        </p:spPr>
        <p:txBody>
          <a:bodyPr/>
          <a:lstStyle/>
          <a:p>
            <a:r>
              <a:rPr lang="de-DE" b="1" dirty="0">
                <a:latin typeface="+mj-lt"/>
                <a:ea typeface="+mj-ea"/>
                <a:cs typeface="+mj-cs"/>
              </a:rPr>
              <a:t>Autoregressive Models:</a:t>
            </a:r>
            <a:endParaRPr lang="en-US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03696C-33E2-4C81-BA4B-C39BAECF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Tassilo Henninger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D75CE5-7845-4F8A-9D9A-F4C0E721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RNN 8.1-8.4 incl.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3F3A55-DF27-47A0-9CDC-8F2E6CAB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0E6CD2E-0A69-4DA1-B2A5-0E8A3BB806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396DB0-45E4-4B89-9788-3D6DF1FE3FB0}"/>
              </a:ext>
            </a:extLst>
          </p:cNvPr>
          <p:cNvSpPr txBox="1"/>
          <p:nvPr/>
        </p:nvSpPr>
        <p:spPr>
          <a:xfrm>
            <a:off x="502903" y="4779042"/>
            <a:ext cx="385876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Roboto" panose="02000000000000000000" pitchFamily="2" charset="0"/>
              </a:rPr>
              <a:t>Whenever this approximation is accurate, </a:t>
            </a:r>
          </a:p>
          <a:p>
            <a:r>
              <a:rPr lang="en-US" sz="1400" b="0" i="0" dirty="0">
                <a:effectLst/>
                <a:latin typeface="Roboto" panose="02000000000000000000" pitchFamily="2" charset="0"/>
              </a:rPr>
              <a:t>we say that the sequence satisfies a</a:t>
            </a:r>
            <a:r>
              <a:rPr lang="en-US" sz="1400" b="1" i="0" dirty="0">
                <a:effectLst/>
                <a:latin typeface="Roboto" panose="02000000000000000000" pitchFamily="2" charset="0"/>
              </a:rPr>
              <a:t> </a:t>
            </a:r>
          </a:p>
          <a:p>
            <a:r>
              <a:rPr lang="en-US" sz="1600" b="1" i="1" dirty="0">
                <a:effectLst/>
                <a:latin typeface="Roboto" panose="02000000000000000000" pitchFamily="2" charset="0"/>
              </a:rPr>
              <a:t>Markov condition</a:t>
            </a:r>
            <a:endParaRPr lang="en-US" sz="16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AC6A7A-AB62-426A-983C-F16D172140E0}"/>
              </a:ext>
            </a:extLst>
          </p:cNvPr>
          <p:cNvGrpSpPr/>
          <p:nvPr/>
        </p:nvGrpSpPr>
        <p:grpSpPr>
          <a:xfrm>
            <a:off x="4920996" y="1373781"/>
            <a:ext cx="5992368" cy="3491521"/>
            <a:chOff x="4437888" y="1373780"/>
            <a:chExt cx="5992368" cy="3491521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4FBD4374-69A0-4D09-8D4F-B5C674CAAB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888" y="1373780"/>
              <a:ext cx="5992368" cy="3491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940BFB3-414E-4EBF-B710-29D7A9C07D62}"/>
                </a:ext>
              </a:extLst>
            </p:cNvPr>
            <p:cNvCxnSpPr/>
            <p:nvPr/>
          </p:nvCxnSpPr>
          <p:spPr>
            <a:xfrm>
              <a:off x="6272784" y="1706880"/>
              <a:ext cx="0" cy="2918281"/>
            </a:xfrm>
            <a:prstGeom prst="line">
              <a:avLst/>
            </a:prstGeom>
            <a:ln w="28575">
              <a:solidFill>
                <a:srgbClr val="FFC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5576F3-F240-4D05-80F7-8D0A6A769A18}"/>
                </a:ext>
              </a:extLst>
            </p:cNvPr>
            <p:cNvSpPr txBox="1"/>
            <p:nvPr/>
          </p:nvSpPr>
          <p:spPr>
            <a:xfrm>
              <a:off x="6035040" y="1774073"/>
              <a:ext cx="21945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de-DE" sz="1200" dirty="0">
                  <a:solidFill>
                    <a:srgbClr val="FFC000"/>
                  </a:solidFill>
                </a:rPr>
                <a:t>t1</a:t>
              </a:r>
              <a:endParaRPr lang="en-US" sz="1200" dirty="0" err="1">
                <a:solidFill>
                  <a:srgbClr val="FFC000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8CB57DA-2672-419B-9B32-844F66184614}"/>
                </a:ext>
              </a:extLst>
            </p:cNvPr>
            <p:cNvSpPr/>
            <p:nvPr/>
          </p:nvSpPr>
          <p:spPr>
            <a:xfrm>
              <a:off x="4777740" y="2048038"/>
              <a:ext cx="1476755" cy="2577123"/>
            </a:xfrm>
            <a:prstGeom prst="rect">
              <a:avLst/>
            </a:prstGeom>
            <a:noFill/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en-US" sz="12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2248000-D34E-4051-BA4A-FD0FBA6EA14C}"/>
                </a:ext>
              </a:extLst>
            </p:cNvPr>
            <p:cNvCxnSpPr/>
            <p:nvPr/>
          </p:nvCxnSpPr>
          <p:spPr>
            <a:xfrm>
              <a:off x="8154924" y="1706880"/>
              <a:ext cx="0" cy="2918281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0675361-EE99-4F19-B90D-22D252E1473B}"/>
                </a:ext>
              </a:extLst>
            </p:cNvPr>
            <p:cNvSpPr txBox="1"/>
            <p:nvPr/>
          </p:nvSpPr>
          <p:spPr>
            <a:xfrm>
              <a:off x="7917180" y="1774073"/>
              <a:ext cx="21945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de-DE" sz="1200" dirty="0">
                  <a:solidFill>
                    <a:srgbClr val="92D050"/>
                  </a:solidFill>
                </a:rPr>
                <a:t>t2</a:t>
              </a:r>
              <a:endParaRPr lang="en-US" sz="1200" dirty="0" err="1">
                <a:solidFill>
                  <a:srgbClr val="92D050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D22851-3C63-483B-B97E-D10DF3664BB0}"/>
                </a:ext>
              </a:extLst>
            </p:cNvPr>
            <p:cNvSpPr/>
            <p:nvPr/>
          </p:nvSpPr>
          <p:spPr>
            <a:xfrm>
              <a:off x="4846320" y="1999379"/>
              <a:ext cx="3290315" cy="2625782"/>
            </a:xfrm>
            <a:prstGeom prst="rect">
              <a:avLst/>
            </a:prstGeom>
            <a:noFill/>
            <a:ln w="19050">
              <a:solidFill>
                <a:srgbClr val="92D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en-US" sz="12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E3A95E9-5151-4BCF-9CB6-C1F261A35167}"/>
                </a:ext>
              </a:extLst>
            </p:cNvPr>
            <p:cNvCxnSpPr/>
            <p:nvPr/>
          </p:nvCxnSpPr>
          <p:spPr>
            <a:xfrm>
              <a:off x="10055353" y="1706880"/>
              <a:ext cx="0" cy="29182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022639-A502-43B2-ACEF-6A36A2CA6EF2}"/>
                </a:ext>
              </a:extLst>
            </p:cNvPr>
            <p:cNvSpPr txBox="1"/>
            <p:nvPr/>
          </p:nvSpPr>
          <p:spPr>
            <a:xfrm>
              <a:off x="9817609" y="1774073"/>
              <a:ext cx="21945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de-DE" sz="1200" dirty="0">
                  <a:solidFill>
                    <a:srgbClr val="7030A0"/>
                  </a:solidFill>
                </a:rPr>
                <a:t>t3</a:t>
              </a:r>
              <a:endParaRPr lang="en-US" sz="1200" dirty="0" err="1">
                <a:solidFill>
                  <a:srgbClr val="7030A0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296B4FD-8314-4E92-AC61-AE9E24BB1683}"/>
                </a:ext>
              </a:extLst>
            </p:cNvPr>
            <p:cNvSpPr/>
            <p:nvPr/>
          </p:nvSpPr>
          <p:spPr>
            <a:xfrm>
              <a:off x="4917443" y="1950720"/>
              <a:ext cx="5119622" cy="2674441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en-US" sz="12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F8ABD49-66FA-4965-91BC-B25A2E18F082}"/>
              </a:ext>
            </a:extLst>
          </p:cNvPr>
          <p:cNvSpPr txBox="1"/>
          <p:nvPr/>
        </p:nvSpPr>
        <p:spPr>
          <a:xfrm>
            <a:off x="290069" y="1856146"/>
            <a:ext cx="40716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</a:rPr>
              <a:t>assume that the potentially rather long sequence xt−1,…,x1 is not really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</a:rPr>
              <a:t>Use timespan of length </a:t>
            </a:r>
            <a:r>
              <a:rPr lang="el-GR" dirty="0">
                <a:latin typeface="Roboto" panose="02000000000000000000" pitchFamily="2" charset="0"/>
              </a:rPr>
              <a:t>σ</a:t>
            </a:r>
            <a:r>
              <a:rPr lang="en-US" dirty="0">
                <a:latin typeface="Roboto" panose="02000000000000000000" pitchFamily="2" charset="0"/>
              </a:rPr>
              <a:t> and only use xt−1,…,</a:t>
            </a:r>
            <a:r>
              <a:rPr lang="en-US" dirty="0" err="1">
                <a:latin typeface="Roboto" panose="02000000000000000000" pitchFamily="2" charset="0"/>
              </a:rPr>
              <a:t>xt</a:t>
            </a:r>
            <a:r>
              <a:rPr lang="en-US" dirty="0">
                <a:latin typeface="Roboto" panose="02000000000000000000" pitchFamily="2" charset="0"/>
              </a:rPr>
              <a:t>−</a:t>
            </a:r>
            <a:r>
              <a:rPr lang="el-GR" dirty="0">
                <a:latin typeface="Roboto" panose="02000000000000000000" pitchFamily="2" charset="0"/>
              </a:rPr>
              <a:t> σ </a:t>
            </a:r>
            <a:r>
              <a:rPr lang="en-US" dirty="0">
                <a:latin typeface="Roboto" panose="02000000000000000000" pitchFamily="2" charset="0"/>
              </a:rPr>
              <a:t> observations</a:t>
            </a:r>
          </a:p>
          <a:p>
            <a:endParaRPr lang="en-US" dirty="0">
              <a:latin typeface="Roboto" panose="02000000000000000000" pitchFamily="2" charset="0"/>
              <a:sym typeface="Wingdings" panose="05000000000000000000" pitchFamily="2" charset="2"/>
            </a:endParaRPr>
          </a:p>
          <a:p>
            <a:r>
              <a:rPr lang="en-US" dirty="0">
                <a:latin typeface="Roboto" panose="02000000000000000000" pitchFamily="2" charset="0"/>
                <a:sym typeface="Wingdings" panose="05000000000000000000" pitchFamily="2" charset="2"/>
              </a:rPr>
              <a:t>  input has always same length</a:t>
            </a:r>
            <a:endParaRPr lang="en-US" dirty="0">
              <a:latin typeface="Roboto" panose="020000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07858F-C347-4851-8F61-684B0BC1E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423" y="5356690"/>
            <a:ext cx="56197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7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F50436-79A8-4424-A77A-7DF01142D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15305"/>
            <a:ext cx="11432432" cy="461665"/>
          </a:xfrm>
        </p:spPr>
        <p:txBody>
          <a:bodyPr/>
          <a:lstStyle/>
          <a:p>
            <a:r>
              <a:rPr lang="de-DE" dirty="0"/>
              <a:t>Statistical Tools</a:t>
            </a:r>
            <a:r>
              <a:rPr lang="en-US" dirty="0"/>
              <a:t> for overcoming those problems: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B08207-FF5E-4BE4-BEEE-702CABAAE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712" y="1373781"/>
            <a:ext cx="11432432" cy="3877891"/>
          </a:xfrm>
        </p:spPr>
        <p:txBody>
          <a:bodyPr/>
          <a:lstStyle/>
          <a:p>
            <a:r>
              <a:rPr lang="de-DE" b="1" dirty="0">
                <a:latin typeface="+mj-lt"/>
                <a:ea typeface="+mj-ea"/>
                <a:cs typeface="+mj-cs"/>
              </a:rPr>
              <a:t>Autoregressive Models:</a:t>
            </a:r>
            <a:endParaRPr lang="en-US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03696C-33E2-4C81-BA4B-C39BAECF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Tassilo Henninger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D75CE5-7845-4F8A-9D9A-F4C0E721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RNN 8.1-8.4 incl.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3F3A55-DF27-47A0-9CDC-8F2E6CAB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0E6CD2E-0A69-4DA1-B2A5-0E8A3BB806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396DB0-45E4-4B89-9788-3D6DF1FE3FB0}"/>
              </a:ext>
            </a:extLst>
          </p:cNvPr>
          <p:cNvSpPr txBox="1"/>
          <p:nvPr/>
        </p:nvSpPr>
        <p:spPr>
          <a:xfrm>
            <a:off x="502903" y="4779042"/>
            <a:ext cx="385876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Roboto" panose="02000000000000000000" pitchFamily="2" charset="0"/>
              </a:rPr>
              <a:t>Whenever this approximation is accurate, </a:t>
            </a:r>
          </a:p>
          <a:p>
            <a:r>
              <a:rPr lang="en-US" sz="1400" b="0" i="0" dirty="0">
                <a:effectLst/>
                <a:latin typeface="Roboto" panose="02000000000000000000" pitchFamily="2" charset="0"/>
              </a:rPr>
              <a:t>we say that the sequence satisfies a</a:t>
            </a:r>
            <a:r>
              <a:rPr lang="en-US" sz="1400" b="1" i="0" dirty="0">
                <a:effectLst/>
                <a:latin typeface="Roboto" panose="02000000000000000000" pitchFamily="2" charset="0"/>
              </a:rPr>
              <a:t> </a:t>
            </a:r>
          </a:p>
          <a:p>
            <a:r>
              <a:rPr lang="en-US" sz="1600" b="1" i="1" dirty="0">
                <a:effectLst/>
                <a:latin typeface="Roboto" panose="02000000000000000000" pitchFamily="2" charset="0"/>
              </a:rPr>
              <a:t>Markov condition</a:t>
            </a:r>
            <a:endParaRPr lang="en-US" sz="16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AC6A7A-AB62-426A-983C-F16D172140E0}"/>
              </a:ext>
            </a:extLst>
          </p:cNvPr>
          <p:cNvGrpSpPr/>
          <p:nvPr/>
        </p:nvGrpSpPr>
        <p:grpSpPr>
          <a:xfrm>
            <a:off x="4920996" y="1373781"/>
            <a:ext cx="5992368" cy="3491521"/>
            <a:chOff x="4437888" y="1373780"/>
            <a:chExt cx="5992368" cy="3491521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4FBD4374-69A0-4D09-8D4F-B5C674CAAB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888" y="1373780"/>
              <a:ext cx="5992368" cy="3491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940BFB3-414E-4EBF-B710-29D7A9C07D62}"/>
                </a:ext>
              </a:extLst>
            </p:cNvPr>
            <p:cNvCxnSpPr/>
            <p:nvPr/>
          </p:nvCxnSpPr>
          <p:spPr>
            <a:xfrm>
              <a:off x="6272784" y="1706880"/>
              <a:ext cx="0" cy="2918281"/>
            </a:xfrm>
            <a:prstGeom prst="line">
              <a:avLst/>
            </a:prstGeom>
            <a:ln w="28575">
              <a:solidFill>
                <a:srgbClr val="FFC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5576F3-F240-4D05-80F7-8D0A6A769A18}"/>
                </a:ext>
              </a:extLst>
            </p:cNvPr>
            <p:cNvSpPr txBox="1"/>
            <p:nvPr/>
          </p:nvSpPr>
          <p:spPr>
            <a:xfrm>
              <a:off x="6035040" y="1774073"/>
              <a:ext cx="21945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de-DE" sz="1200" dirty="0">
                  <a:solidFill>
                    <a:srgbClr val="FFC000"/>
                  </a:solidFill>
                </a:rPr>
                <a:t>t1</a:t>
              </a:r>
              <a:endParaRPr lang="en-US" sz="1200" dirty="0" err="1">
                <a:solidFill>
                  <a:srgbClr val="FFC000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8CB57DA-2672-419B-9B32-844F66184614}"/>
                </a:ext>
              </a:extLst>
            </p:cNvPr>
            <p:cNvSpPr/>
            <p:nvPr/>
          </p:nvSpPr>
          <p:spPr>
            <a:xfrm>
              <a:off x="4777740" y="2048038"/>
              <a:ext cx="1476755" cy="2577123"/>
            </a:xfrm>
            <a:prstGeom prst="rect">
              <a:avLst/>
            </a:prstGeom>
            <a:noFill/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en-US" sz="12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2248000-D34E-4051-BA4A-FD0FBA6EA14C}"/>
                </a:ext>
              </a:extLst>
            </p:cNvPr>
            <p:cNvCxnSpPr/>
            <p:nvPr/>
          </p:nvCxnSpPr>
          <p:spPr>
            <a:xfrm>
              <a:off x="8154924" y="1706880"/>
              <a:ext cx="0" cy="2918281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0675361-EE99-4F19-B90D-22D252E1473B}"/>
                </a:ext>
              </a:extLst>
            </p:cNvPr>
            <p:cNvSpPr txBox="1"/>
            <p:nvPr/>
          </p:nvSpPr>
          <p:spPr>
            <a:xfrm>
              <a:off x="7917180" y="1774073"/>
              <a:ext cx="21945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de-DE" sz="1200" dirty="0">
                  <a:solidFill>
                    <a:srgbClr val="92D050"/>
                  </a:solidFill>
                </a:rPr>
                <a:t>t2</a:t>
              </a:r>
              <a:endParaRPr lang="en-US" sz="1200" dirty="0" err="1">
                <a:solidFill>
                  <a:srgbClr val="92D050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D22851-3C63-483B-B97E-D10DF3664BB0}"/>
                </a:ext>
              </a:extLst>
            </p:cNvPr>
            <p:cNvSpPr/>
            <p:nvPr/>
          </p:nvSpPr>
          <p:spPr>
            <a:xfrm>
              <a:off x="4846320" y="1999379"/>
              <a:ext cx="3290315" cy="2625782"/>
            </a:xfrm>
            <a:prstGeom prst="rect">
              <a:avLst/>
            </a:prstGeom>
            <a:noFill/>
            <a:ln w="19050">
              <a:solidFill>
                <a:srgbClr val="92D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en-US" sz="12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E3A95E9-5151-4BCF-9CB6-C1F261A35167}"/>
                </a:ext>
              </a:extLst>
            </p:cNvPr>
            <p:cNvCxnSpPr/>
            <p:nvPr/>
          </p:nvCxnSpPr>
          <p:spPr>
            <a:xfrm>
              <a:off x="10055353" y="1706880"/>
              <a:ext cx="0" cy="29182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022639-A502-43B2-ACEF-6A36A2CA6EF2}"/>
                </a:ext>
              </a:extLst>
            </p:cNvPr>
            <p:cNvSpPr txBox="1"/>
            <p:nvPr/>
          </p:nvSpPr>
          <p:spPr>
            <a:xfrm>
              <a:off x="9817609" y="1774073"/>
              <a:ext cx="21945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de-DE" sz="1200" dirty="0">
                  <a:solidFill>
                    <a:srgbClr val="7030A0"/>
                  </a:solidFill>
                </a:rPr>
                <a:t>t3</a:t>
              </a:r>
              <a:endParaRPr lang="en-US" sz="1200" dirty="0" err="1">
                <a:solidFill>
                  <a:srgbClr val="7030A0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296B4FD-8314-4E92-AC61-AE9E24BB1683}"/>
                </a:ext>
              </a:extLst>
            </p:cNvPr>
            <p:cNvSpPr/>
            <p:nvPr/>
          </p:nvSpPr>
          <p:spPr>
            <a:xfrm>
              <a:off x="4917443" y="1950720"/>
              <a:ext cx="5119622" cy="2674441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en-US" sz="12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F8ABD49-66FA-4965-91BC-B25A2E18F082}"/>
              </a:ext>
            </a:extLst>
          </p:cNvPr>
          <p:cNvSpPr txBox="1"/>
          <p:nvPr/>
        </p:nvSpPr>
        <p:spPr>
          <a:xfrm>
            <a:off x="290069" y="1856146"/>
            <a:ext cx="40716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</a:rPr>
              <a:t>assume that the potentially rather long sequence xt−1,…,x1 is not really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</a:rPr>
              <a:t>Use timespan of length </a:t>
            </a:r>
            <a:r>
              <a:rPr lang="el-GR" dirty="0">
                <a:latin typeface="Roboto" panose="02000000000000000000" pitchFamily="2" charset="0"/>
              </a:rPr>
              <a:t>σ</a:t>
            </a:r>
            <a:r>
              <a:rPr lang="en-US" dirty="0">
                <a:latin typeface="Roboto" panose="02000000000000000000" pitchFamily="2" charset="0"/>
              </a:rPr>
              <a:t> and only use xt−1,…,</a:t>
            </a:r>
            <a:r>
              <a:rPr lang="en-US" dirty="0" err="1">
                <a:latin typeface="Roboto" panose="02000000000000000000" pitchFamily="2" charset="0"/>
              </a:rPr>
              <a:t>xt</a:t>
            </a:r>
            <a:r>
              <a:rPr lang="en-US" dirty="0">
                <a:latin typeface="Roboto" panose="02000000000000000000" pitchFamily="2" charset="0"/>
              </a:rPr>
              <a:t>−</a:t>
            </a:r>
            <a:r>
              <a:rPr lang="el-GR" dirty="0">
                <a:latin typeface="Roboto" panose="02000000000000000000" pitchFamily="2" charset="0"/>
              </a:rPr>
              <a:t> σ </a:t>
            </a:r>
            <a:r>
              <a:rPr lang="en-US" dirty="0">
                <a:latin typeface="Roboto" panose="02000000000000000000" pitchFamily="2" charset="0"/>
              </a:rPr>
              <a:t> observations</a:t>
            </a:r>
          </a:p>
          <a:p>
            <a:endParaRPr lang="en-US" dirty="0">
              <a:latin typeface="Roboto" panose="02000000000000000000" pitchFamily="2" charset="0"/>
              <a:sym typeface="Wingdings" panose="05000000000000000000" pitchFamily="2" charset="2"/>
            </a:endParaRPr>
          </a:p>
          <a:p>
            <a:r>
              <a:rPr lang="en-US" dirty="0">
                <a:latin typeface="Roboto" panose="02000000000000000000" pitchFamily="2" charset="0"/>
                <a:sym typeface="Wingdings" panose="05000000000000000000" pitchFamily="2" charset="2"/>
              </a:rPr>
              <a:t>  input has always same length</a:t>
            </a:r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7E807C-335E-497E-8BD9-C07DC9C7C32C}"/>
              </a:ext>
            </a:extLst>
          </p:cNvPr>
          <p:cNvSpPr/>
          <p:nvPr/>
        </p:nvSpPr>
        <p:spPr>
          <a:xfrm>
            <a:off x="5791201" y="2149231"/>
            <a:ext cx="930772" cy="2475931"/>
          </a:xfrm>
          <a:prstGeom prst="rect">
            <a:avLst/>
          </a:prstGeom>
          <a:noFill/>
          <a:ln w="28575">
            <a:solidFill>
              <a:srgbClr val="EA3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dirty="0" err="1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B20215-F402-4C80-B181-A9486321BB20}"/>
              </a:ext>
            </a:extLst>
          </p:cNvPr>
          <p:cNvSpPr/>
          <p:nvPr/>
        </p:nvSpPr>
        <p:spPr>
          <a:xfrm>
            <a:off x="7671699" y="2149230"/>
            <a:ext cx="930772" cy="2475931"/>
          </a:xfrm>
          <a:prstGeom prst="rect">
            <a:avLst/>
          </a:prstGeom>
          <a:noFill/>
          <a:ln w="28575">
            <a:solidFill>
              <a:srgbClr val="EA3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dirty="0" err="1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5B48FE-6B1C-4EDA-9CDE-1D3C704A9484}"/>
              </a:ext>
            </a:extLst>
          </p:cNvPr>
          <p:cNvSpPr/>
          <p:nvPr/>
        </p:nvSpPr>
        <p:spPr>
          <a:xfrm>
            <a:off x="9566809" y="2135387"/>
            <a:ext cx="930772" cy="2475931"/>
          </a:xfrm>
          <a:prstGeom prst="rect">
            <a:avLst/>
          </a:prstGeom>
          <a:noFill/>
          <a:ln w="28575">
            <a:solidFill>
              <a:srgbClr val="EA3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200" dirty="0" err="1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526114-AE4E-49E3-85ED-9FA46F88A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711" y="5350964"/>
            <a:ext cx="56197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9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474E00-B837-41DE-B058-155E6A6A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Statistical Tools</a:t>
            </a:r>
            <a:r>
              <a:rPr lang="en-US" dirty="0"/>
              <a:t> for overcoming those problems: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788721-21B8-463B-B73E-6E7418A97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328" y="1500753"/>
            <a:ext cx="11432432" cy="3877891"/>
          </a:xfrm>
        </p:spPr>
        <p:txBody>
          <a:bodyPr/>
          <a:lstStyle/>
          <a:p>
            <a:r>
              <a:rPr lang="de-DE" b="1" dirty="0">
                <a:latin typeface="+mj-lt"/>
                <a:ea typeface="+mj-ea"/>
                <a:cs typeface="+mj-cs"/>
              </a:rPr>
              <a:t>latent autoregressive </a:t>
            </a:r>
            <a:r>
              <a:rPr lang="de-DE" b="1" dirty="0" err="1">
                <a:latin typeface="+mj-lt"/>
                <a:ea typeface="+mj-ea"/>
                <a:cs typeface="+mj-cs"/>
              </a:rPr>
              <a:t>models</a:t>
            </a:r>
            <a:r>
              <a:rPr lang="de-DE" b="1" dirty="0">
                <a:latin typeface="+mj-lt"/>
                <a:ea typeface="+mj-ea"/>
                <a:cs typeface="+mj-cs"/>
              </a:rPr>
              <a:t>:</a:t>
            </a:r>
          </a:p>
          <a:p>
            <a:endParaRPr lang="en-US" dirty="0">
              <a:latin typeface="Roboto" panose="02000000000000000000" pitchFamily="2" charset="0"/>
            </a:endParaRPr>
          </a:p>
          <a:p>
            <a:endParaRPr lang="en-US" b="0" i="0" dirty="0">
              <a:effectLst/>
              <a:latin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</a:endParaRPr>
          </a:p>
          <a:p>
            <a:endParaRPr lang="en-US" b="0" i="0" dirty="0">
              <a:effectLst/>
              <a:latin typeface="Roboto" panose="02000000000000000000" pitchFamily="2" charset="0"/>
            </a:endParaRP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92582E-6A82-476F-B332-8EE7625A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Tassilo Henninger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5A1D86-309D-45C0-A6A0-99235953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RNN 8.1-8.4 incl.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2085DA-B657-4406-81FB-1BC10759E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1ECA71E-3746-430F-8D39-418C94933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51FC0E7-DA1D-48A4-A00A-D324F506C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6033" y="2242636"/>
            <a:ext cx="5240615" cy="28798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D7CDE4-6F2A-41AF-A73B-F5B3811D37FA}"/>
              </a:ext>
            </a:extLst>
          </p:cNvPr>
          <p:cNvSpPr txBox="1"/>
          <p:nvPr/>
        </p:nvSpPr>
        <p:spPr>
          <a:xfrm>
            <a:off x="290070" y="2343184"/>
            <a:ext cx="38587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</a:rPr>
              <a:t>The second strategy, is to keep some summary </a:t>
            </a:r>
            <a:r>
              <a:rPr lang="en-US" dirty="0" err="1">
                <a:latin typeface="Roboto" panose="02000000000000000000" pitchFamily="2" charset="0"/>
              </a:rPr>
              <a:t>ht</a:t>
            </a:r>
            <a:r>
              <a:rPr lang="en-US" dirty="0">
                <a:latin typeface="Roboto" panose="02000000000000000000" pitchFamily="2" charset="0"/>
              </a:rPr>
              <a:t> of the past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</a:rPr>
              <a:t>Use summary in addition to the input for prediction</a:t>
            </a:r>
          </a:p>
        </p:txBody>
      </p:sp>
    </p:spTree>
    <p:extLst>
      <p:ext uri="{BB962C8B-B14F-4D97-AF65-F5344CB8AC3E}">
        <p14:creationId xmlns:p14="http://schemas.microsoft.com/office/powerpoint/2010/main" val="5509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E06B18-8589-4470-B0A8-F07A308F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in action!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14CFEE-2A92-45C2-AB55-5EBB3E7C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Tassilo Henninger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2C591B-4AE8-47DA-A375-29B0E6AD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RNN 8.1-8.4 incl.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1A313F-9817-4CF8-B0D4-E081B4654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8EE0C9B-7A4E-4098-918D-832B9671B8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F649919-3089-4E68-B494-D94EA3306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615" y="2483241"/>
            <a:ext cx="3517750" cy="2001040"/>
          </a:xfrm>
          <a:prstGeom prst="rect">
            <a:avLst/>
          </a:prstGeom>
        </p:spPr>
      </p:pic>
      <p:pic>
        <p:nvPicPr>
          <p:cNvPr id="13" name="Grafik 7">
            <a:extLst>
              <a:ext uri="{FF2B5EF4-FFF2-40B4-BE49-F238E27FC236}">
                <a16:creationId xmlns:a16="http://schemas.microsoft.com/office/drawing/2014/main" id="{5E54E659-6717-474C-9857-688683959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634" y="1898577"/>
            <a:ext cx="7173483" cy="366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HT PPT Master 2021">
  <a:themeElements>
    <a:clrScheme name="Benutzerdefiniert 42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0AA"/>
      </a:accent1>
      <a:accent2>
        <a:srgbClr val="555555"/>
      </a:accent2>
      <a:accent3>
        <a:srgbClr val="EA3B07"/>
      </a:accent3>
      <a:accent4>
        <a:srgbClr val="FFC900"/>
      </a:accent4>
      <a:accent5>
        <a:srgbClr val="004282"/>
      </a:accent5>
      <a:accent6>
        <a:srgbClr val="555555"/>
      </a:accent6>
      <a:hlink>
        <a:srgbClr val="004282"/>
      </a:hlink>
      <a:folHlink>
        <a:srgbClr val="EA3B07"/>
      </a:folHlink>
    </a:clrScheme>
    <a:fontScheme name="Benutzerdefiniert 13">
      <a:majorFont>
        <a:latin typeface="BHT Case Micro"/>
        <a:ea typeface=""/>
        <a:cs typeface=""/>
      </a:majorFont>
      <a:minorFont>
        <a:latin typeface="BHT Case Tex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2"/>
          </a:solidFill>
        </a:ln>
      </a:spPr>
      <a:bodyPr lIns="72000" tIns="72000" rIns="72000" bIns="72000" rtlCol="0" anchor="ctr"/>
      <a:lstStyle>
        <a:defPPr algn="ctr">
          <a:defRPr sz="12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z="1200" dirty="0" err="1" smtClean="0"/>
        </a:defPPr>
      </a:lstStyle>
    </a:txDef>
  </a:objectDefaults>
  <a:extraClrSchemeLst/>
  <a:custClrLst>
    <a:custClr name="BHT-Rot">
      <a:srgbClr val="EA3B07"/>
    </a:custClr>
    <a:custClr name="BHT-Gelb">
      <a:srgbClr val="FFC900"/>
    </a:custClr>
    <a:custClr name="BHT-Petrol">
      <a:srgbClr val="00A0AA"/>
    </a:custClr>
    <a:custClr name="BHT-Blau">
      <a:srgbClr val="004282"/>
    </a:custClr>
    <a:custClr name="BHT-Anthrazit">
      <a:srgbClr val="555555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BHT_PPT-Master2021.pptx" id="{B31B10A5-A047-420C-8AF0-148D598F75EA}" vid="{5CAD2D49-1756-49AE-8E13-82170D48D2BC}"/>
    </a:ext>
  </a:extLst>
</a:theme>
</file>

<file path=ppt/theme/theme2.xml><?xml version="1.0" encoding="utf-8"?>
<a:theme xmlns:a="http://schemas.openxmlformats.org/drawingml/2006/main" name="Office">
  <a:themeElements>
    <a:clrScheme name="Benutzerdefiniert 42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0AA"/>
      </a:accent1>
      <a:accent2>
        <a:srgbClr val="555555"/>
      </a:accent2>
      <a:accent3>
        <a:srgbClr val="EA3B07"/>
      </a:accent3>
      <a:accent4>
        <a:srgbClr val="FFC900"/>
      </a:accent4>
      <a:accent5>
        <a:srgbClr val="004282"/>
      </a:accent5>
      <a:accent6>
        <a:srgbClr val="555555"/>
      </a:accent6>
      <a:hlink>
        <a:srgbClr val="004282"/>
      </a:hlink>
      <a:folHlink>
        <a:srgbClr val="EA3B07"/>
      </a:folHlink>
    </a:clrScheme>
    <a:fontScheme name="Benutzerdefiniert 13">
      <a:majorFont>
        <a:latin typeface="BHT Case Micro"/>
        <a:ea typeface=""/>
        <a:cs typeface=""/>
      </a:majorFont>
      <a:minorFont>
        <a:latin typeface="BHT Case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42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0AA"/>
      </a:accent1>
      <a:accent2>
        <a:srgbClr val="555555"/>
      </a:accent2>
      <a:accent3>
        <a:srgbClr val="EA3B07"/>
      </a:accent3>
      <a:accent4>
        <a:srgbClr val="FFC900"/>
      </a:accent4>
      <a:accent5>
        <a:srgbClr val="004282"/>
      </a:accent5>
      <a:accent6>
        <a:srgbClr val="555555"/>
      </a:accent6>
      <a:hlink>
        <a:srgbClr val="004282"/>
      </a:hlink>
      <a:folHlink>
        <a:srgbClr val="EA3B07"/>
      </a:folHlink>
    </a:clrScheme>
    <a:fontScheme name="Benutzerdefiniert 13">
      <a:majorFont>
        <a:latin typeface="BHT Case Micro"/>
        <a:ea typeface=""/>
        <a:cs typeface=""/>
      </a:majorFont>
      <a:minorFont>
        <a:latin typeface="BHT Case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BHT_PPT-Master-2021_16zu9 (1)</Template>
  <TotalTime>0</TotalTime>
  <Words>1831</Words>
  <Application>Microsoft Office PowerPoint</Application>
  <PresentationFormat>Widescreen</PresentationFormat>
  <Paragraphs>286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BHT Case Micro</vt:lpstr>
      <vt:lpstr>BHT Case Text</vt:lpstr>
      <vt:lpstr>Inter</vt:lpstr>
      <vt:lpstr>Roboto</vt:lpstr>
      <vt:lpstr>Wingdings</vt:lpstr>
      <vt:lpstr>BHT PPT Master 2021</vt:lpstr>
      <vt:lpstr>Chapter 8.1 - 8.4 incl. </vt:lpstr>
      <vt:lpstr>Agenda:</vt:lpstr>
      <vt:lpstr>What we had so far…</vt:lpstr>
      <vt:lpstr>How can „sequence data” look like?</vt:lpstr>
      <vt:lpstr> Prediction challenges with „sequence data”:</vt:lpstr>
      <vt:lpstr>Statistical Tools for overcoming those problems:</vt:lpstr>
      <vt:lpstr>Statistical Tools for overcoming those problems:</vt:lpstr>
      <vt:lpstr>Statistical Tools for overcoming those problems:</vt:lpstr>
      <vt:lpstr>Concept in action!</vt:lpstr>
      <vt:lpstr>Text Preprocessing:</vt:lpstr>
      <vt:lpstr> Language Models and the Dataset:</vt:lpstr>
      <vt:lpstr>How to calculate probability of a sequence?</vt:lpstr>
      <vt:lpstr>Natural Language Statistics -  Zipf’s law:</vt:lpstr>
      <vt:lpstr>How to process sequence data for NN?</vt:lpstr>
      <vt:lpstr>How to process sequence data for NN?</vt:lpstr>
      <vt:lpstr>How to process sequence data for NN?</vt:lpstr>
      <vt:lpstr>Recurrent Neural Networks:</vt:lpstr>
      <vt:lpstr>RNN-based Character-Level Language Models:</vt:lpstr>
      <vt:lpstr>Perplexity and cross-entropy loss: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Veranstaltung</dc:title>
  <dc:creator>Henninger,Tassilo (HP BioP Mamm) BIB-DE-B</dc:creator>
  <cp:lastModifiedBy>Henninger,Tassilo (HP BioP Mamm) BIB-DE-B</cp:lastModifiedBy>
  <cp:revision>36</cp:revision>
  <dcterms:created xsi:type="dcterms:W3CDTF">2022-05-19T13:58:57Z</dcterms:created>
  <dcterms:modified xsi:type="dcterms:W3CDTF">2022-06-01T18:23:36Z</dcterms:modified>
</cp:coreProperties>
</file>