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234">
          <p15:clr>
            <a:srgbClr val="A4A3A4"/>
          </p15:clr>
        </p15:guide>
        <p15:guide id="3" pos="7446">
          <p15:clr>
            <a:srgbClr val="A4A3A4"/>
          </p15:clr>
        </p15:guide>
        <p15:guide id="4" orient="horz" pos="361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6" roundtripDataSignature="AMtx7mgAIEuNZ7FpAeiseUCWBeXHL5YQ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83579-21C1-443A-BBA1-D6D91A0F181E}" v="37" dt="2022-11-05T17:27:44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3" autoAdjust="0"/>
    <p:restoredTop sz="75519" autoAdjust="0"/>
  </p:normalViewPr>
  <p:slideViewPr>
    <p:cSldViewPr snapToGrid="0">
      <p:cViewPr varScale="1">
        <p:scale>
          <a:sx n="94" d="100"/>
          <a:sy n="94" d="100"/>
        </p:scale>
        <p:origin x="1286" y="82"/>
      </p:cViewPr>
      <p:guideLst>
        <p:guide orient="horz" pos="1162"/>
        <p:guide pos="234"/>
        <p:guide pos="7446"/>
        <p:guide orient="horz" pos="36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6" Type="http://customschemas.google.com/relationships/presentationmetadata" Target="metadata"/><Relationship Id="rId4" Type="http://schemas.openxmlformats.org/officeDocument/2006/relationships/notesMaster" Target="notesMasters/notesMaster1.xml"/><Relationship Id="rId6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ninger,Tassilo (HP BioP Mamm) BIB-DE-B" userId="96a94b0b-f313-4c74-95a4-4d9f621660c6" providerId="ADAL" clId="{56F83579-21C1-443A-BBA1-D6D91A0F181E}"/>
    <pc:docChg chg="undo custSel addSld delSld modSld sldOrd">
      <pc:chgData name="Henninger,Tassilo (HP BioP Mamm) BIB-DE-B" userId="96a94b0b-f313-4c74-95a4-4d9f621660c6" providerId="ADAL" clId="{56F83579-21C1-443A-BBA1-D6D91A0F181E}" dt="2022-11-05T17:27:44.551" v="1000" actId="1076"/>
      <pc:docMkLst>
        <pc:docMk/>
      </pc:docMkLst>
      <pc:sldChg chg="addSp modSp mod">
        <pc:chgData name="Henninger,Tassilo (HP BioP Mamm) BIB-DE-B" userId="96a94b0b-f313-4c74-95a4-4d9f621660c6" providerId="ADAL" clId="{56F83579-21C1-443A-BBA1-D6D91A0F181E}" dt="2022-11-05T13:46:19.538" v="256" actId="21"/>
        <pc:sldMkLst>
          <pc:docMk/>
          <pc:sldMk cId="0" sldId="268"/>
        </pc:sldMkLst>
        <pc:spChg chg="add mod">
          <ac:chgData name="Henninger,Tassilo (HP BioP Mamm) BIB-DE-B" userId="96a94b0b-f313-4c74-95a4-4d9f621660c6" providerId="ADAL" clId="{56F83579-21C1-443A-BBA1-D6D91A0F181E}" dt="2022-11-05T11:52:17.084" v="14" actId="20577"/>
          <ac:spMkLst>
            <pc:docMk/>
            <pc:sldMk cId="0" sldId="268"/>
            <ac:spMk id="7" creationId="{858A2915-1088-4F8E-A338-745B487C6427}"/>
          </ac:spMkLst>
        </pc:spChg>
        <pc:spChg chg="mod">
          <ac:chgData name="Henninger,Tassilo (HP BioP Mamm) BIB-DE-B" userId="96a94b0b-f313-4c74-95a4-4d9f621660c6" providerId="ADAL" clId="{56F83579-21C1-443A-BBA1-D6D91A0F181E}" dt="2022-11-05T13:46:19.538" v="256" actId="21"/>
          <ac:spMkLst>
            <pc:docMk/>
            <pc:sldMk cId="0" sldId="268"/>
            <ac:spMk id="266" creationId="{00000000-0000-0000-0000-000000000000}"/>
          </ac:spMkLst>
        </pc:spChg>
      </pc:sldChg>
      <pc:sldChg chg="del">
        <pc:chgData name="Henninger,Tassilo (HP BioP Mamm) BIB-DE-B" userId="96a94b0b-f313-4c74-95a4-4d9f621660c6" providerId="ADAL" clId="{56F83579-21C1-443A-BBA1-D6D91A0F181E}" dt="2022-11-05T12:38:43.768" v="177" actId="47"/>
        <pc:sldMkLst>
          <pc:docMk/>
          <pc:sldMk cId="0" sldId="269"/>
        </pc:sldMkLst>
      </pc:sldChg>
      <pc:sldChg chg="del">
        <pc:chgData name="Henninger,Tassilo (HP BioP Mamm) BIB-DE-B" userId="96a94b0b-f313-4c74-95a4-4d9f621660c6" providerId="ADAL" clId="{56F83579-21C1-443A-BBA1-D6D91A0F181E}" dt="2022-11-05T12:32:05.137" v="156" actId="47"/>
        <pc:sldMkLst>
          <pc:docMk/>
          <pc:sldMk cId="0" sldId="270"/>
        </pc:sldMkLst>
      </pc:sldChg>
      <pc:sldChg chg="del">
        <pc:chgData name="Henninger,Tassilo (HP BioP Mamm) BIB-DE-B" userId="96a94b0b-f313-4c74-95a4-4d9f621660c6" providerId="ADAL" clId="{56F83579-21C1-443A-BBA1-D6D91A0F181E}" dt="2022-11-05T12:32:06.174" v="157" actId="47"/>
        <pc:sldMkLst>
          <pc:docMk/>
          <pc:sldMk cId="0" sldId="271"/>
        </pc:sldMkLst>
      </pc:sldChg>
      <pc:sldChg chg="modSp mod">
        <pc:chgData name="Henninger,Tassilo (HP BioP Mamm) BIB-DE-B" userId="96a94b0b-f313-4c74-95a4-4d9f621660c6" providerId="ADAL" clId="{56F83579-21C1-443A-BBA1-D6D91A0F181E}" dt="2022-11-05T12:39:07.159" v="182"/>
        <pc:sldMkLst>
          <pc:docMk/>
          <pc:sldMk cId="0" sldId="272"/>
        </pc:sldMkLst>
        <pc:spChg chg="mod">
          <ac:chgData name="Henninger,Tassilo (HP BioP Mamm) BIB-DE-B" userId="96a94b0b-f313-4c74-95a4-4d9f621660c6" providerId="ADAL" clId="{56F83579-21C1-443A-BBA1-D6D91A0F181E}" dt="2022-11-05T12:39:07.159" v="182"/>
          <ac:spMkLst>
            <pc:docMk/>
            <pc:sldMk cId="0" sldId="272"/>
            <ac:spMk id="306" creationId="{00000000-0000-0000-0000-000000000000}"/>
          </ac:spMkLst>
        </pc:spChg>
      </pc:sldChg>
      <pc:sldChg chg="modSp del mod">
        <pc:chgData name="Henninger,Tassilo (HP BioP Mamm) BIB-DE-B" userId="96a94b0b-f313-4c74-95a4-4d9f621660c6" providerId="ADAL" clId="{56F83579-21C1-443A-BBA1-D6D91A0F181E}" dt="2022-11-05T13:17:12.569" v="238" actId="47"/>
        <pc:sldMkLst>
          <pc:docMk/>
          <pc:sldMk cId="0" sldId="273"/>
        </pc:sldMkLst>
        <pc:spChg chg="mod">
          <ac:chgData name="Henninger,Tassilo (HP BioP Mamm) BIB-DE-B" userId="96a94b0b-f313-4c74-95a4-4d9f621660c6" providerId="ADAL" clId="{56F83579-21C1-443A-BBA1-D6D91A0F181E}" dt="2022-11-05T13:17:11.289" v="237" actId="21"/>
          <ac:spMkLst>
            <pc:docMk/>
            <pc:sldMk cId="0" sldId="273"/>
            <ac:spMk id="316" creationId="{00000000-0000-0000-0000-000000000000}"/>
          </ac:spMkLst>
        </pc:spChg>
      </pc:sldChg>
      <pc:sldChg chg="modSp mod">
        <pc:chgData name="Henninger,Tassilo (HP BioP Mamm) BIB-DE-B" userId="96a94b0b-f313-4c74-95a4-4d9f621660c6" providerId="ADAL" clId="{56F83579-21C1-443A-BBA1-D6D91A0F181E}" dt="2022-11-05T13:47:11.003" v="290" actId="6549"/>
        <pc:sldMkLst>
          <pc:docMk/>
          <pc:sldMk cId="0" sldId="274"/>
        </pc:sldMkLst>
        <pc:spChg chg="mod">
          <ac:chgData name="Henninger,Tassilo (HP BioP Mamm) BIB-DE-B" userId="96a94b0b-f313-4c74-95a4-4d9f621660c6" providerId="ADAL" clId="{56F83579-21C1-443A-BBA1-D6D91A0F181E}" dt="2022-11-05T13:47:11.003" v="290" actId="6549"/>
          <ac:spMkLst>
            <pc:docMk/>
            <pc:sldMk cId="0" sldId="274"/>
            <ac:spMk id="326" creationId="{00000000-0000-0000-0000-000000000000}"/>
          </ac:spMkLst>
        </pc:spChg>
      </pc:sldChg>
      <pc:sldChg chg="addSp delSp modSp mod modNotesTx">
        <pc:chgData name="Henninger,Tassilo (HP BioP Mamm) BIB-DE-B" userId="96a94b0b-f313-4c74-95a4-4d9f621660c6" providerId="ADAL" clId="{56F83579-21C1-443A-BBA1-D6D91A0F181E}" dt="2022-11-05T17:06:38.650" v="981" actId="20577"/>
        <pc:sldMkLst>
          <pc:docMk/>
          <pc:sldMk cId="0" sldId="275"/>
        </pc:sldMkLst>
        <pc:spChg chg="add del">
          <ac:chgData name="Henninger,Tassilo (HP BioP Mamm) BIB-DE-B" userId="96a94b0b-f313-4c74-95a4-4d9f621660c6" providerId="ADAL" clId="{56F83579-21C1-443A-BBA1-D6D91A0F181E}" dt="2022-11-05T12:54:44.697" v="200"/>
          <ac:spMkLst>
            <pc:docMk/>
            <pc:sldMk cId="0" sldId="275"/>
            <ac:spMk id="2" creationId="{20238D82-593C-4B6A-AB79-A33327E9FFC1}"/>
          </ac:spMkLst>
        </pc:spChg>
        <pc:spChg chg="add del">
          <ac:chgData name="Henninger,Tassilo (HP BioP Mamm) BIB-DE-B" userId="96a94b0b-f313-4c74-95a4-4d9f621660c6" providerId="ADAL" clId="{56F83579-21C1-443A-BBA1-D6D91A0F181E}" dt="2022-11-05T12:54:49.587" v="205"/>
          <ac:spMkLst>
            <pc:docMk/>
            <pc:sldMk cId="0" sldId="275"/>
            <ac:spMk id="3" creationId="{960640A0-B36A-417E-BBCD-3402AF754EAC}"/>
          </ac:spMkLst>
        </pc:spChg>
        <pc:spChg chg="add mod">
          <ac:chgData name="Henninger,Tassilo (HP BioP Mamm) BIB-DE-B" userId="96a94b0b-f313-4c74-95a4-4d9f621660c6" providerId="ADAL" clId="{56F83579-21C1-443A-BBA1-D6D91A0F181E}" dt="2022-11-05T12:54:57.460" v="213" actId="21"/>
          <ac:spMkLst>
            <pc:docMk/>
            <pc:sldMk cId="0" sldId="275"/>
            <ac:spMk id="4" creationId="{71CDFD7D-39BA-4801-973D-800AFCA62375}"/>
          </ac:spMkLst>
        </pc:spChg>
        <pc:spChg chg="mod">
          <ac:chgData name="Henninger,Tassilo (HP BioP Mamm) BIB-DE-B" userId="96a94b0b-f313-4c74-95a4-4d9f621660c6" providerId="ADAL" clId="{56F83579-21C1-443A-BBA1-D6D91A0F181E}" dt="2022-11-05T17:06:38.650" v="981" actId="20577"/>
          <ac:spMkLst>
            <pc:docMk/>
            <pc:sldMk cId="0" sldId="275"/>
            <ac:spMk id="336" creationId="{00000000-0000-0000-0000-000000000000}"/>
          </ac:spMkLst>
        </pc:spChg>
        <pc:spChg chg="mod">
          <ac:chgData name="Henninger,Tassilo (HP BioP Mamm) BIB-DE-B" userId="96a94b0b-f313-4c74-95a4-4d9f621660c6" providerId="ADAL" clId="{56F83579-21C1-443A-BBA1-D6D91A0F181E}" dt="2022-11-05T17:05:45.637" v="968" actId="20577"/>
          <ac:spMkLst>
            <pc:docMk/>
            <pc:sldMk cId="0" sldId="275"/>
            <ac:spMk id="340" creationId="{00000000-0000-0000-0000-000000000000}"/>
          </ac:spMkLst>
        </pc:spChg>
      </pc:sldChg>
      <pc:sldChg chg="delSp modSp add mod">
        <pc:chgData name="Henninger,Tassilo (HP BioP Mamm) BIB-DE-B" userId="96a94b0b-f313-4c74-95a4-4d9f621660c6" providerId="ADAL" clId="{56F83579-21C1-443A-BBA1-D6D91A0F181E}" dt="2022-11-05T12:29:55.996" v="130"/>
        <pc:sldMkLst>
          <pc:docMk/>
          <pc:sldMk cId="1795935674" sldId="288"/>
        </pc:sldMkLst>
        <pc:spChg chg="del">
          <ac:chgData name="Henninger,Tassilo (HP BioP Mamm) BIB-DE-B" userId="96a94b0b-f313-4c74-95a4-4d9f621660c6" providerId="ADAL" clId="{56F83579-21C1-443A-BBA1-D6D91A0F181E}" dt="2022-11-05T11:52:49.141" v="27" actId="478"/>
          <ac:spMkLst>
            <pc:docMk/>
            <pc:sldMk cId="1795935674" sldId="288"/>
            <ac:spMk id="7" creationId="{858A2915-1088-4F8E-A338-745B487C6427}"/>
          </ac:spMkLst>
        </pc:spChg>
        <pc:spChg chg="mod">
          <ac:chgData name="Henninger,Tassilo (HP BioP Mamm) BIB-DE-B" userId="96a94b0b-f313-4c74-95a4-4d9f621660c6" providerId="ADAL" clId="{56F83579-21C1-443A-BBA1-D6D91A0F181E}" dt="2022-11-05T11:52:46.106" v="26" actId="6549"/>
          <ac:spMkLst>
            <pc:docMk/>
            <pc:sldMk cId="1795935674" sldId="288"/>
            <ac:spMk id="265" creationId="{00000000-0000-0000-0000-000000000000}"/>
          </ac:spMkLst>
        </pc:spChg>
        <pc:spChg chg="mod">
          <ac:chgData name="Henninger,Tassilo (HP BioP Mamm) BIB-DE-B" userId="96a94b0b-f313-4c74-95a4-4d9f621660c6" providerId="ADAL" clId="{56F83579-21C1-443A-BBA1-D6D91A0F181E}" dt="2022-11-05T12:29:55.996" v="130"/>
          <ac:spMkLst>
            <pc:docMk/>
            <pc:sldMk cId="1795935674" sldId="288"/>
            <ac:spMk id="266" creationId="{00000000-0000-0000-0000-000000000000}"/>
          </ac:spMkLst>
        </pc:spChg>
      </pc:sldChg>
      <pc:sldChg chg="addSp modSp add mod modNotesTx">
        <pc:chgData name="Henninger,Tassilo (HP BioP Mamm) BIB-DE-B" userId="96a94b0b-f313-4c74-95a4-4d9f621660c6" providerId="ADAL" clId="{56F83579-21C1-443A-BBA1-D6D91A0F181E}" dt="2022-11-05T12:14:59.155" v="91" actId="20577"/>
        <pc:sldMkLst>
          <pc:docMk/>
          <pc:sldMk cId="1878758937" sldId="289"/>
        </pc:sldMkLst>
        <pc:spChg chg="mod">
          <ac:chgData name="Henninger,Tassilo (HP BioP Mamm) BIB-DE-B" userId="96a94b0b-f313-4c74-95a4-4d9f621660c6" providerId="ADAL" clId="{56F83579-21C1-443A-BBA1-D6D91A0F181E}" dt="2022-11-05T12:07:32.738" v="83" actId="20577"/>
          <ac:spMkLst>
            <pc:docMk/>
            <pc:sldMk cId="1878758937" sldId="289"/>
            <ac:spMk id="266" creationId="{00000000-0000-0000-0000-000000000000}"/>
          </ac:spMkLst>
        </pc:spChg>
        <pc:picChg chg="add mod">
          <ac:chgData name="Henninger,Tassilo (HP BioP Mamm) BIB-DE-B" userId="96a94b0b-f313-4c74-95a4-4d9f621660c6" providerId="ADAL" clId="{56F83579-21C1-443A-BBA1-D6D91A0F181E}" dt="2022-11-05T12:09:18.039" v="86" actId="1076"/>
          <ac:picMkLst>
            <pc:docMk/>
            <pc:sldMk cId="1878758937" sldId="289"/>
            <ac:picMk id="1026" creationId="{EA08DB68-B353-454E-B944-C80476D862E0}"/>
          </ac:picMkLst>
        </pc:picChg>
      </pc:sldChg>
      <pc:sldChg chg="addSp modSp new mod">
        <pc:chgData name="Henninger,Tassilo (HP BioP Mamm) BIB-DE-B" userId="96a94b0b-f313-4c74-95a4-4d9f621660c6" providerId="ADAL" clId="{56F83579-21C1-443A-BBA1-D6D91A0F181E}" dt="2022-11-05T13:43:43.672" v="250" actId="6549"/>
        <pc:sldMkLst>
          <pc:docMk/>
          <pc:sldMk cId="3305567093" sldId="290"/>
        </pc:sldMkLst>
        <pc:spChg chg="mod">
          <ac:chgData name="Henninger,Tassilo (HP BioP Mamm) BIB-DE-B" userId="96a94b0b-f313-4c74-95a4-4d9f621660c6" providerId="ADAL" clId="{56F83579-21C1-443A-BBA1-D6D91A0F181E}" dt="2022-11-05T13:43:43.672" v="250" actId="6549"/>
          <ac:spMkLst>
            <pc:docMk/>
            <pc:sldMk cId="3305567093" sldId="290"/>
            <ac:spMk id="3" creationId="{D674A068-0E43-4297-A942-E071EF2E3A07}"/>
          </ac:spMkLst>
        </pc:spChg>
        <pc:picChg chg="add mod">
          <ac:chgData name="Henninger,Tassilo (HP BioP Mamm) BIB-DE-B" userId="96a94b0b-f313-4c74-95a4-4d9f621660c6" providerId="ADAL" clId="{56F83579-21C1-443A-BBA1-D6D91A0F181E}" dt="2022-11-05T13:16:09.424" v="235" actId="1076"/>
          <ac:picMkLst>
            <pc:docMk/>
            <pc:sldMk cId="3305567093" sldId="290"/>
            <ac:picMk id="7" creationId="{79C7555D-5FC6-4803-A94B-D6009DECE4DF}"/>
          </ac:picMkLst>
        </pc:picChg>
      </pc:sldChg>
      <pc:sldChg chg="modSp new mod ord">
        <pc:chgData name="Henninger,Tassilo (HP BioP Mamm) BIB-DE-B" userId="96a94b0b-f313-4c74-95a4-4d9f621660c6" providerId="ADAL" clId="{56F83579-21C1-443A-BBA1-D6D91A0F181E}" dt="2022-11-05T12:44:17.646" v="189"/>
        <pc:sldMkLst>
          <pc:docMk/>
          <pc:sldMk cId="1339838396" sldId="291"/>
        </pc:sldMkLst>
        <pc:spChg chg="mod">
          <ac:chgData name="Henninger,Tassilo (HP BioP Mamm) BIB-DE-B" userId="96a94b0b-f313-4c74-95a4-4d9f621660c6" providerId="ADAL" clId="{56F83579-21C1-443A-BBA1-D6D91A0F181E}" dt="2022-11-05T12:30:33.028" v="153" actId="20577"/>
          <ac:spMkLst>
            <pc:docMk/>
            <pc:sldMk cId="1339838396" sldId="291"/>
            <ac:spMk id="2" creationId="{A4E6C314-E16C-43FC-B4B9-A04341CBC48F}"/>
          </ac:spMkLst>
        </pc:spChg>
        <pc:spChg chg="mod">
          <ac:chgData name="Henninger,Tassilo (HP BioP Mamm) BIB-DE-B" userId="96a94b0b-f313-4c74-95a4-4d9f621660c6" providerId="ADAL" clId="{56F83579-21C1-443A-BBA1-D6D91A0F181E}" dt="2022-11-05T12:30:45.417" v="155"/>
          <ac:spMkLst>
            <pc:docMk/>
            <pc:sldMk cId="1339838396" sldId="291"/>
            <ac:spMk id="3" creationId="{EDDF60FE-F90A-4F9B-9611-D4E963FEC27A}"/>
          </ac:spMkLst>
        </pc:spChg>
      </pc:sldChg>
      <pc:sldChg chg="modSp new del mod">
        <pc:chgData name="Henninger,Tassilo (HP BioP Mamm) BIB-DE-B" userId="96a94b0b-f313-4c74-95a4-4d9f621660c6" providerId="ADAL" clId="{56F83579-21C1-443A-BBA1-D6D91A0F181E}" dt="2022-11-05T12:40:50.276" v="185" actId="47"/>
        <pc:sldMkLst>
          <pc:docMk/>
          <pc:sldMk cId="1039366420" sldId="292"/>
        </pc:sldMkLst>
        <pc:spChg chg="mod">
          <ac:chgData name="Henninger,Tassilo (HP BioP Mamm) BIB-DE-B" userId="96a94b0b-f313-4c74-95a4-4d9f621660c6" providerId="ADAL" clId="{56F83579-21C1-443A-BBA1-D6D91A0F181E}" dt="2022-11-05T12:40:48.295" v="184" actId="6549"/>
          <ac:spMkLst>
            <pc:docMk/>
            <pc:sldMk cId="1039366420" sldId="292"/>
            <ac:spMk id="3" creationId="{D4E2C930-8A17-46BF-BFFB-A7B44E236115}"/>
          </ac:spMkLst>
        </pc:spChg>
      </pc:sldChg>
      <pc:sldChg chg="modSp add del mod">
        <pc:chgData name="Henninger,Tassilo (HP BioP Mamm) BIB-DE-B" userId="96a94b0b-f313-4c74-95a4-4d9f621660c6" providerId="ADAL" clId="{56F83579-21C1-443A-BBA1-D6D91A0F181E}" dt="2022-11-05T16:59:21.972" v="926" actId="47"/>
        <pc:sldMkLst>
          <pc:docMk/>
          <pc:sldMk cId="1999848000" sldId="292"/>
        </pc:sldMkLst>
        <pc:spChg chg="mod">
          <ac:chgData name="Henninger,Tassilo (HP BioP Mamm) BIB-DE-B" userId="96a94b0b-f313-4c74-95a4-4d9f621660c6" providerId="ADAL" clId="{56F83579-21C1-443A-BBA1-D6D91A0F181E}" dt="2022-11-05T13:54:08.550" v="305" actId="6549"/>
          <ac:spMkLst>
            <pc:docMk/>
            <pc:sldMk cId="1999848000" sldId="292"/>
            <ac:spMk id="336" creationId="{00000000-0000-0000-0000-000000000000}"/>
          </ac:spMkLst>
        </pc:spChg>
      </pc:sldChg>
      <pc:sldChg chg="modSp new mod">
        <pc:chgData name="Henninger,Tassilo (HP BioP Mamm) BIB-DE-B" userId="96a94b0b-f313-4c74-95a4-4d9f621660c6" providerId="ADAL" clId="{56F83579-21C1-443A-BBA1-D6D91A0F181E}" dt="2022-11-05T13:11:42.830" v="226"/>
        <pc:sldMkLst>
          <pc:docMk/>
          <pc:sldMk cId="673468590" sldId="293"/>
        </pc:sldMkLst>
        <pc:spChg chg="mod">
          <ac:chgData name="Henninger,Tassilo (HP BioP Mamm) BIB-DE-B" userId="96a94b0b-f313-4c74-95a4-4d9f621660c6" providerId="ADAL" clId="{56F83579-21C1-443A-BBA1-D6D91A0F181E}" dt="2022-11-05T13:11:42.830" v="226"/>
          <ac:spMkLst>
            <pc:docMk/>
            <pc:sldMk cId="673468590" sldId="293"/>
            <ac:spMk id="3" creationId="{752ECF3A-125C-4B16-B964-216DC082CD27}"/>
          </ac:spMkLst>
        </pc:spChg>
      </pc:sldChg>
      <pc:sldChg chg="addSp delSp modSp new del mod">
        <pc:chgData name="Henninger,Tassilo (HP BioP Mamm) BIB-DE-B" userId="96a94b0b-f313-4c74-95a4-4d9f621660c6" providerId="ADAL" clId="{56F83579-21C1-443A-BBA1-D6D91A0F181E}" dt="2022-11-05T13:03:35.033" v="220" actId="47"/>
        <pc:sldMkLst>
          <pc:docMk/>
          <pc:sldMk cId="2721561763" sldId="293"/>
        </pc:sldMkLst>
        <pc:spChg chg="del">
          <ac:chgData name="Henninger,Tassilo (HP BioP Mamm) BIB-DE-B" userId="96a94b0b-f313-4c74-95a4-4d9f621660c6" providerId="ADAL" clId="{56F83579-21C1-443A-BBA1-D6D91A0F181E}" dt="2022-11-05T13:03:23.608" v="218"/>
          <ac:spMkLst>
            <pc:docMk/>
            <pc:sldMk cId="2721561763" sldId="293"/>
            <ac:spMk id="3" creationId="{AFEAA98C-1F2C-4D23-B458-B234B4FB27D3}"/>
          </ac:spMkLst>
        </pc:spChg>
        <pc:spChg chg="add mod">
          <ac:chgData name="Henninger,Tassilo (HP BioP Mamm) BIB-DE-B" userId="96a94b0b-f313-4c74-95a4-4d9f621660c6" providerId="ADAL" clId="{56F83579-21C1-443A-BBA1-D6D91A0F181E}" dt="2022-11-05T13:03:30.231" v="219" actId="21"/>
          <ac:spMkLst>
            <pc:docMk/>
            <pc:sldMk cId="2721561763" sldId="293"/>
            <ac:spMk id="6" creationId="{F48E5339-4971-40AA-8A51-AAF8410D3768}"/>
          </ac:spMkLst>
        </pc:spChg>
      </pc:sldChg>
      <pc:sldChg chg="addSp delSp modSp new mod modNotesTx">
        <pc:chgData name="Henninger,Tassilo (HP BioP Mamm) BIB-DE-B" userId="96a94b0b-f313-4c74-95a4-4d9f621660c6" providerId="ADAL" clId="{56F83579-21C1-443A-BBA1-D6D91A0F181E}" dt="2022-11-05T17:11:20.916" v="983" actId="1076"/>
        <pc:sldMkLst>
          <pc:docMk/>
          <pc:sldMk cId="1086612757" sldId="294"/>
        </pc:sldMkLst>
        <pc:spChg chg="mod">
          <ac:chgData name="Henninger,Tassilo (HP BioP Mamm) BIB-DE-B" userId="96a94b0b-f313-4c74-95a4-4d9f621660c6" providerId="ADAL" clId="{56F83579-21C1-443A-BBA1-D6D91A0F181E}" dt="2022-11-05T13:53:28.992" v="302" actId="6549"/>
          <ac:spMkLst>
            <pc:docMk/>
            <pc:sldMk cId="1086612757" sldId="294"/>
            <ac:spMk id="2" creationId="{4557CF51-087A-4122-81BC-C397D6725CAF}"/>
          </ac:spMkLst>
        </pc:spChg>
        <pc:spChg chg="del">
          <ac:chgData name="Henninger,Tassilo (HP BioP Mamm) BIB-DE-B" userId="96a94b0b-f313-4c74-95a4-4d9f621660c6" providerId="ADAL" clId="{56F83579-21C1-443A-BBA1-D6D91A0F181E}" dt="2022-11-05T13:52:30.065" v="296" actId="478"/>
          <ac:spMkLst>
            <pc:docMk/>
            <pc:sldMk cId="1086612757" sldId="294"/>
            <ac:spMk id="3" creationId="{3FABA73E-B00B-4942-986E-861BA29ED50B}"/>
          </ac:spMkLst>
        </pc:spChg>
        <pc:picChg chg="add mod">
          <ac:chgData name="Henninger,Tassilo (HP BioP Mamm) BIB-DE-B" userId="96a94b0b-f313-4c74-95a4-4d9f621660c6" providerId="ADAL" clId="{56F83579-21C1-443A-BBA1-D6D91A0F181E}" dt="2022-11-05T17:11:20.916" v="983" actId="1076"/>
          <ac:picMkLst>
            <pc:docMk/>
            <pc:sldMk cId="1086612757" sldId="294"/>
            <ac:picMk id="4098" creationId="{8563C520-0EF9-435D-8AA3-7C15DB11AF12}"/>
          </ac:picMkLst>
        </pc:picChg>
      </pc:sldChg>
      <pc:sldChg chg="addSp delSp modSp new del mod">
        <pc:chgData name="Henninger,Tassilo (HP BioP Mamm) BIB-DE-B" userId="96a94b0b-f313-4c74-95a4-4d9f621660c6" providerId="ADAL" clId="{56F83579-21C1-443A-BBA1-D6D91A0F181E}" dt="2022-11-05T16:57:22.955" v="889" actId="47"/>
        <pc:sldMkLst>
          <pc:docMk/>
          <pc:sldMk cId="2615861570" sldId="295"/>
        </pc:sldMkLst>
        <pc:spChg chg="mod">
          <ac:chgData name="Henninger,Tassilo (HP BioP Mamm) BIB-DE-B" userId="96a94b0b-f313-4c74-95a4-4d9f621660c6" providerId="ADAL" clId="{56F83579-21C1-443A-BBA1-D6D91A0F181E}" dt="2022-11-05T14:00:36.394" v="342" actId="6549"/>
          <ac:spMkLst>
            <pc:docMk/>
            <pc:sldMk cId="2615861570" sldId="295"/>
            <ac:spMk id="2" creationId="{0ABEDB85-8025-4CC3-B3FA-2A5F3B617CB3}"/>
          </ac:spMkLst>
        </pc:spChg>
        <pc:spChg chg="mod">
          <ac:chgData name="Henninger,Tassilo (HP BioP Mamm) BIB-DE-B" userId="96a94b0b-f313-4c74-95a4-4d9f621660c6" providerId="ADAL" clId="{56F83579-21C1-443A-BBA1-D6D91A0F181E}" dt="2022-11-05T14:01:58.650" v="379"/>
          <ac:spMkLst>
            <pc:docMk/>
            <pc:sldMk cId="2615861570" sldId="295"/>
            <ac:spMk id="3" creationId="{3E24117C-8A82-4A7F-90B9-171F4AC4F324}"/>
          </ac:spMkLst>
        </pc:spChg>
        <pc:picChg chg="add mod">
          <ac:chgData name="Henninger,Tassilo (HP BioP Mamm) BIB-DE-B" userId="96a94b0b-f313-4c74-95a4-4d9f621660c6" providerId="ADAL" clId="{56F83579-21C1-443A-BBA1-D6D91A0F181E}" dt="2022-11-05T14:04:03.999" v="385" actId="1076"/>
          <ac:picMkLst>
            <pc:docMk/>
            <pc:sldMk cId="2615861570" sldId="295"/>
            <ac:picMk id="7" creationId="{73647A53-8817-4B78-9BCF-7D0E702FFA6B}"/>
          </ac:picMkLst>
        </pc:picChg>
        <pc:picChg chg="add mod">
          <ac:chgData name="Henninger,Tassilo (HP BioP Mamm) BIB-DE-B" userId="96a94b0b-f313-4c74-95a4-4d9f621660c6" providerId="ADAL" clId="{56F83579-21C1-443A-BBA1-D6D91A0F181E}" dt="2022-11-05T16:04:33.971" v="415" actId="1076"/>
          <ac:picMkLst>
            <pc:docMk/>
            <pc:sldMk cId="2615861570" sldId="295"/>
            <ac:picMk id="9" creationId="{C13140FA-95B2-41EB-9690-3EEB13056F3E}"/>
          </ac:picMkLst>
        </pc:picChg>
        <pc:picChg chg="add del mod">
          <ac:chgData name="Henninger,Tassilo (HP BioP Mamm) BIB-DE-B" userId="96a94b0b-f313-4c74-95a4-4d9f621660c6" providerId="ADAL" clId="{56F83579-21C1-443A-BBA1-D6D91A0F181E}" dt="2022-11-05T16:26:42.347" v="661" actId="478"/>
          <ac:picMkLst>
            <pc:docMk/>
            <pc:sldMk cId="2615861570" sldId="295"/>
            <ac:picMk id="11" creationId="{D1FE1730-2FA7-4A44-850E-FA5130CF4CB4}"/>
          </ac:picMkLst>
        </pc:picChg>
      </pc:sldChg>
      <pc:sldChg chg="addSp delSp modSp new mod">
        <pc:chgData name="Henninger,Tassilo (HP BioP Mamm) BIB-DE-B" userId="96a94b0b-f313-4c74-95a4-4d9f621660c6" providerId="ADAL" clId="{56F83579-21C1-443A-BBA1-D6D91A0F181E}" dt="2022-11-05T16:27:36.828" v="667" actId="108"/>
        <pc:sldMkLst>
          <pc:docMk/>
          <pc:sldMk cId="1638384727" sldId="296"/>
        </pc:sldMkLst>
        <pc:spChg chg="mod">
          <ac:chgData name="Henninger,Tassilo (HP BioP Mamm) BIB-DE-B" userId="96a94b0b-f313-4c74-95a4-4d9f621660c6" providerId="ADAL" clId="{56F83579-21C1-443A-BBA1-D6D91A0F181E}" dt="2022-11-05T16:27:36.828" v="667" actId="108"/>
          <ac:spMkLst>
            <pc:docMk/>
            <pc:sldMk cId="1638384727" sldId="296"/>
            <ac:spMk id="2" creationId="{3A2F93F8-0C3F-4B47-B6E8-FD8E0BD21A11}"/>
          </ac:spMkLst>
        </pc:spChg>
        <pc:spChg chg="del">
          <ac:chgData name="Henninger,Tassilo (HP BioP Mamm) BIB-DE-B" userId="96a94b0b-f313-4c74-95a4-4d9f621660c6" providerId="ADAL" clId="{56F83579-21C1-443A-BBA1-D6D91A0F181E}" dt="2022-11-05T14:04:43.576" v="389" actId="478"/>
          <ac:spMkLst>
            <pc:docMk/>
            <pc:sldMk cId="1638384727" sldId="296"/>
            <ac:spMk id="3" creationId="{B53232A0-66E6-4916-A9A5-ADDF51CC34C7}"/>
          </ac:spMkLst>
        </pc:spChg>
        <pc:spChg chg="add mod">
          <ac:chgData name="Henninger,Tassilo (HP BioP Mamm) BIB-DE-B" userId="96a94b0b-f313-4c74-95a4-4d9f621660c6" providerId="ADAL" clId="{56F83579-21C1-443A-BBA1-D6D91A0F181E}" dt="2022-11-05T16:25:07.240" v="494" actId="14100"/>
          <ac:spMkLst>
            <pc:docMk/>
            <pc:sldMk cId="1638384727" sldId="296"/>
            <ac:spMk id="12" creationId="{58CE8E0E-04EF-47F6-9296-09384D8B8260}"/>
          </ac:spMkLst>
        </pc:spChg>
        <pc:spChg chg="add mod">
          <ac:chgData name="Henninger,Tassilo (HP BioP Mamm) BIB-DE-B" userId="96a94b0b-f313-4c74-95a4-4d9f621660c6" providerId="ADAL" clId="{56F83579-21C1-443A-BBA1-D6D91A0F181E}" dt="2022-11-05T16:25:53.035" v="610" actId="1076"/>
          <ac:spMkLst>
            <pc:docMk/>
            <pc:sldMk cId="1638384727" sldId="296"/>
            <ac:spMk id="13" creationId="{32145786-AF80-41A6-9A7F-DDC1889B70E1}"/>
          </ac:spMkLst>
        </pc:spChg>
        <pc:spChg chg="add del">
          <ac:chgData name="Henninger,Tassilo (HP BioP Mamm) BIB-DE-B" userId="96a94b0b-f313-4c74-95a4-4d9f621660c6" providerId="ADAL" clId="{56F83579-21C1-443A-BBA1-D6D91A0F181E}" dt="2022-11-05T16:23:29.603" v="460" actId="22"/>
          <ac:spMkLst>
            <pc:docMk/>
            <pc:sldMk cId="1638384727" sldId="296"/>
            <ac:spMk id="15" creationId="{DFC3BAAD-13AD-4794-A603-83121DA7A9CE}"/>
          </ac:spMkLst>
        </pc:spChg>
        <pc:spChg chg="add mod">
          <ac:chgData name="Henninger,Tassilo (HP BioP Mamm) BIB-DE-B" userId="96a94b0b-f313-4c74-95a4-4d9f621660c6" providerId="ADAL" clId="{56F83579-21C1-443A-BBA1-D6D91A0F181E}" dt="2022-11-05T16:23:51.116" v="470" actId="20577"/>
          <ac:spMkLst>
            <pc:docMk/>
            <pc:sldMk cId="1638384727" sldId="296"/>
            <ac:spMk id="16" creationId="{B60DF203-8F04-4DB7-AC8D-0EB4A0B57D97}"/>
          </ac:spMkLst>
        </pc:spChg>
        <pc:spChg chg="add mod">
          <ac:chgData name="Henninger,Tassilo (HP BioP Mamm) BIB-DE-B" userId="96a94b0b-f313-4c74-95a4-4d9f621660c6" providerId="ADAL" clId="{56F83579-21C1-443A-BBA1-D6D91A0F181E}" dt="2022-11-05T16:23:47.313" v="468" actId="14100"/>
          <ac:spMkLst>
            <pc:docMk/>
            <pc:sldMk cId="1638384727" sldId="296"/>
            <ac:spMk id="17" creationId="{0BEF9A8A-100F-4052-88A8-8807F483004A}"/>
          </ac:spMkLst>
        </pc:spChg>
        <pc:spChg chg="add mod">
          <ac:chgData name="Henninger,Tassilo (HP BioP Mamm) BIB-DE-B" userId="96a94b0b-f313-4c74-95a4-4d9f621660c6" providerId="ADAL" clId="{56F83579-21C1-443A-BBA1-D6D91A0F181E}" dt="2022-11-05T16:25:33.267" v="569" actId="1038"/>
          <ac:spMkLst>
            <pc:docMk/>
            <pc:sldMk cId="1638384727" sldId="296"/>
            <ac:spMk id="18" creationId="{C8CCA3AD-C54D-410F-9263-2354ED3AC9B1}"/>
          </ac:spMkLst>
        </pc:spChg>
        <pc:spChg chg="add mod">
          <ac:chgData name="Henninger,Tassilo (HP BioP Mamm) BIB-DE-B" userId="96a94b0b-f313-4c74-95a4-4d9f621660c6" providerId="ADAL" clId="{56F83579-21C1-443A-BBA1-D6D91A0F181E}" dt="2022-11-05T16:25:42.409" v="609" actId="1037"/>
          <ac:spMkLst>
            <pc:docMk/>
            <pc:sldMk cId="1638384727" sldId="296"/>
            <ac:spMk id="19" creationId="{CD528872-5B37-4C70-BBBA-78DA32100B34}"/>
          </ac:spMkLst>
        </pc:spChg>
        <pc:picChg chg="add del">
          <ac:chgData name="Henninger,Tassilo (HP BioP Mamm) BIB-DE-B" userId="96a94b0b-f313-4c74-95a4-4d9f621660c6" providerId="ADAL" clId="{56F83579-21C1-443A-BBA1-D6D91A0F181E}" dt="2022-11-05T16:18:24.203" v="424" actId="478"/>
          <ac:picMkLst>
            <pc:docMk/>
            <pc:sldMk cId="1638384727" sldId="296"/>
            <ac:picMk id="7" creationId="{BE9D31EE-7486-4BFE-AB56-F300CAF7B073}"/>
          </ac:picMkLst>
        </pc:picChg>
        <pc:picChg chg="add mod">
          <ac:chgData name="Henninger,Tassilo (HP BioP Mamm) BIB-DE-B" userId="96a94b0b-f313-4c74-95a4-4d9f621660c6" providerId="ADAL" clId="{56F83579-21C1-443A-BBA1-D6D91A0F181E}" dt="2022-11-05T16:22:49.988" v="444" actId="1076"/>
          <ac:picMkLst>
            <pc:docMk/>
            <pc:sldMk cId="1638384727" sldId="296"/>
            <ac:picMk id="9" creationId="{47D8B473-E8BE-4252-BC5D-C4588615C1B8}"/>
          </ac:picMkLst>
        </pc:picChg>
        <pc:picChg chg="add mod">
          <ac:chgData name="Henninger,Tassilo (HP BioP Mamm) BIB-DE-B" userId="96a94b0b-f313-4c74-95a4-4d9f621660c6" providerId="ADAL" clId="{56F83579-21C1-443A-BBA1-D6D91A0F181E}" dt="2022-11-05T16:22:48.296" v="443" actId="1076"/>
          <ac:picMkLst>
            <pc:docMk/>
            <pc:sldMk cId="1638384727" sldId="296"/>
            <ac:picMk id="11" creationId="{9F82C0D5-5F21-4094-B347-39FC7397BF6E}"/>
          </ac:picMkLst>
        </pc:picChg>
        <pc:cxnChg chg="add mod">
          <ac:chgData name="Henninger,Tassilo (HP BioP Mamm) BIB-DE-B" userId="96a94b0b-f313-4c74-95a4-4d9f621660c6" providerId="ADAL" clId="{56F83579-21C1-443A-BBA1-D6D91A0F181E}" dt="2022-11-05T16:24:52.570" v="492" actId="14100"/>
          <ac:cxnSpMkLst>
            <pc:docMk/>
            <pc:sldMk cId="1638384727" sldId="296"/>
            <ac:cxnSpMk id="21" creationId="{0ECDEB56-D859-49E6-967F-45D2500F6F6C}"/>
          </ac:cxnSpMkLst>
        </pc:cxnChg>
      </pc:sldChg>
      <pc:sldChg chg="addSp delSp modSp new mod">
        <pc:chgData name="Henninger,Tassilo (HP BioP Mamm) BIB-DE-B" userId="96a94b0b-f313-4c74-95a4-4d9f621660c6" providerId="ADAL" clId="{56F83579-21C1-443A-BBA1-D6D91A0F181E}" dt="2022-11-05T17:27:44.551" v="1000" actId="1076"/>
        <pc:sldMkLst>
          <pc:docMk/>
          <pc:sldMk cId="2467041301" sldId="297"/>
        </pc:sldMkLst>
        <pc:spChg chg="mod">
          <ac:chgData name="Henninger,Tassilo (HP BioP Mamm) BIB-DE-B" userId="96a94b0b-f313-4c74-95a4-4d9f621660c6" providerId="ADAL" clId="{56F83579-21C1-443A-BBA1-D6D91A0F181E}" dt="2022-11-05T17:01:55.451" v="937" actId="20577"/>
          <ac:spMkLst>
            <pc:docMk/>
            <pc:sldMk cId="2467041301" sldId="297"/>
            <ac:spMk id="2" creationId="{1FE9E90D-CA8E-449E-A5BB-71F4D0C96F98}"/>
          </ac:spMkLst>
        </pc:spChg>
        <pc:spChg chg="del">
          <ac:chgData name="Henninger,Tassilo (HP BioP Mamm) BIB-DE-B" userId="96a94b0b-f313-4c74-95a4-4d9f621660c6" providerId="ADAL" clId="{56F83579-21C1-443A-BBA1-D6D91A0F181E}" dt="2022-11-05T14:14:30.414" v="395" actId="478"/>
          <ac:spMkLst>
            <pc:docMk/>
            <pc:sldMk cId="2467041301" sldId="297"/>
            <ac:spMk id="3" creationId="{192484AE-B61F-4080-B1CB-680BFD3699E6}"/>
          </ac:spMkLst>
        </pc:spChg>
        <pc:spChg chg="add del mod">
          <ac:chgData name="Henninger,Tassilo (HP BioP Mamm) BIB-DE-B" userId="96a94b0b-f313-4c74-95a4-4d9f621660c6" providerId="ADAL" clId="{56F83579-21C1-443A-BBA1-D6D91A0F181E}" dt="2022-11-05T16:58:22.621" v="893" actId="478"/>
          <ac:spMkLst>
            <pc:docMk/>
            <pc:sldMk cId="2467041301" sldId="297"/>
            <ac:spMk id="13" creationId="{B626C6C4-E5DB-4D0E-B55A-FEE7CF0184CA}"/>
          </ac:spMkLst>
        </pc:spChg>
        <pc:picChg chg="add del mod">
          <ac:chgData name="Henninger,Tassilo (HP BioP Mamm) BIB-DE-B" userId="96a94b0b-f313-4c74-95a4-4d9f621660c6" providerId="ADAL" clId="{56F83579-21C1-443A-BBA1-D6D91A0F181E}" dt="2022-11-05T16:58:19.893" v="892" actId="478"/>
          <ac:picMkLst>
            <pc:docMk/>
            <pc:sldMk cId="2467041301" sldId="297"/>
            <ac:picMk id="7" creationId="{5CE1E4F5-296F-4964-AF7D-E36DC93EAE86}"/>
          </ac:picMkLst>
        </pc:picChg>
        <pc:picChg chg="add mod">
          <ac:chgData name="Henninger,Tassilo (HP BioP Mamm) BIB-DE-B" userId="96a94b0b-f313-4c74-95a4-4d9f621660c6" providerId="ADAL" clId="{56F83579-21C1-443A-BBA1-D6D91A0F181E}" dt="2022-11-05T17:27:41.075" v="998" actId="1076"/>
          <ac:picMkLst>
            <pc:docMk/>
            <pc:sldMk cId="2467041301" sldId="297"/>
            <ac:picMk id="9" creationId="{C1228FA7-0C1E-41DE-BE04-A0E89032A80E}"/>
          </ac:picMkLst>
        </pc:picChg>
        <pc:picChg chg="add mod">
          <ac:chgData name="Henninger,Tassilo (HP BioP Mamm) BIB-DE-B" userId="96a94b0b-f313-4c74-95a4-4d9f621660c6" providerId="ADAL" clId="{56F83579-21C1-443A-BBA1-D6D91A0F181E}" dt="2022-11-05T17:27:36.492" v="997" actId="1076"/>
          <ac:picMkLst>
            <pc:docMk/>
            <pc:sldMk cId="2467041301" sldId="297"/>
            <ac:picMk id="11" creationId="{76325E95-134F-4CA1-9A09-C6A3F43B7FB0}"/>
          </ac:picMkLst>
        </pc:picChg>
        <pc:picChg chg="add mod">
          <ac:chgData name="Henninger,Tassilo (HP BioP Mamm) BIB-DE-B" userId="96a94b0b-f313-4c74-95a4-4d9f621660c6" providerId="ADAL" clId="{56F83579-21C1-443A-BBA1-D6D91A0F181E}" dt="2022-11-05T17:27:44.551" v="1000" actId="1076"/>
          <ac:picMkLst>
            <pc:docMk/>
            <pc:sldMk cId="2467041301" sldId="297"/>
            <ac:picMk id="5122" creationId="{6B837A58-2AB8-491A-BCE9-95BC601A2FD9}"/>
          </ac:picMkLst>
        </pc:picChg>
      </pc:sldChg>
      <pc:sldChg chg="addSp delSp modSp new mod">
        <pc:chgData name="Henninger,Tassilo (HP BioP Mamm) BIB-DE-B" userId="96a94b0b-f313-4c74-95a4-4d9f621660c6" providerId="ADAL" clId="{56F83579-21C1-443A-BBA1-D6D91A0F181E}" dt="2022-11-05T17:01:51.875" v="935" actId="20577"/>
        <pc:sldMkLst>
          <pc:docMk/>
          <pc:sldMk cId="3719163346" sldId="298"/>
        </pc:sldMkLst>
        <pc:spChg chg="mod">
          <ac:chgData name="Henninger,Tassilo (HP BioP Mamm) BIB-DE-B" userId="96a94b0b-f313-4c74-95a4-4d9f621660c6" providerId="ADAL" clId="{56F83579-21C1-443A-BBA1-D6D91A0F181E}" dt="2022-11-05T17:01:51.875" v="935" actId="20577"/>
          <ac:spMkLst>
            <pc:docMk/>
            <pc:sldMk cId="3719163346" sldId="298"/>
            <ac:spMk id="2" creationId="{5DC12EFB-1885-4E26-A59F-26A4245958DA}"/>
          </ac:spMkLst>
        </pc:spChg>
        <pc:spChg chg="del">
          <ac:chgData name="Henninger,Tassilo (HP BioP Mamm) BIB-DE-B" userId="96a94b0b-f313-4c74-95a4-4d9f621660c6" providerId="ADAL" clId="{56F83579-21C1-443A-BBA1-D6D91A0F181E}" dt="2022-11-05T16:02:13.531" v="406" actId="478"/>
          <ac:spMkLst>
            <pc:docMk/>
            <pc:sldMk cId="3719163346" sldId="298"/>
            <ac:spMk id="3" creationId="{A504BB4C-4BB0-4DE5-BFEC-488E41D62560}"/>
          </ac:spMkLst>
        </pc:spChg>
        <pc:picChg chg="add mod">
          <ac:chgData name="Henninger,Tassilo (HP BioP Mamm) BIB-DE-B" userId="96a94b0b-f313-4c74-95a4-4d9f621660c6" providerId="ADAL" clId="{56F83579-21C1-443A-BBA1-D6D91A0F181E}" dt="2022-11-05T16:58:56.583" v="925" actId="1076"/>
          <ac:picMkLst>
            <pc:docMk/>
            <pc:sldMk cId="3719163346" sldId="298"/>
            <ac:picMk id="7" creationId="{D9E9F1B4-5486-41EB-9153-8AD55CEE429F}"/>
          </ac:picMkLst>
        </pc:picChg>
        <pc:picChg chg="add mod">
          <ac:chgData name="Henninger,Tassilo (HP BioP Mamm) BIB-DE-B" userId="96a94b0b-f313-4c74-95a4-4d9f621660c6" providerId="ADAL" clId="{56F83579-21C1-443A-BBA1-D6D91A0F181E}" dt="2022-11-05T16:58:53.661" v="924" actId="1076"/>
          <ac:picMkLst>
            <pc:docMk/>
            <pc:sldMk cId="3719163346" sldId="298"/>
            <ac:picMk id="9" creationId="{E541B7B5-618B-4239-9288-A44543D35EC2}"/>
          </ac:picMkLst>
        </pc:picChg>
      </pc:sldChg>
      <pc:sldChg chg="addSp delSp modSp new mod">
        <pc:chgData name="Henninger,Tassilo (HP BioP Mamm) BIB-DE-B" userId="96a94b0b-f313-4c74-95a4-4d9f621660c6" providerId="ADAL" clId="{56F83579-21C1-443A-BBA1-D6D91A0F181E}" dt="2022-11-05T17:15:10.061" v="985" actId="20577"/>
        <pc:sldMkLst>
          <pc:docMk/>
          <pc:sldMk cId="1902403528" sldId="299"/>
        </pc:sldMkLst>
        <pc:spChg chg="mod">
          <ac:chgData name="Henninger,Tassilo (HP BioP Mamm) BIB-DE-B" userId="96a94b0b-f313-4c74-95a4-4d9f621660c6" providerId="ADAL" clId="{56F83579-21C1-443A-BBA1-D6D91A0F181E}" dt="2022-11-05T16:26:34.260" v="659"/>
          <ac:spMkLst>
            <pc:docMk/>
            <pc:sldMk cId="1902403528" sldId="299"/>
            <ac:spMk id="2" creationId="{FD9EF0F1-8FD4-4ED6-A135-6CE15BBFC240}"/>
          </ac:spMkLst>
        </pc:spChg>
        <pc:spChg chg="del">
          <ac:chgData name="Henninger,Tassilo (HP BioP Mamm) BIB-DE-B" userId="96a94b0b-f313-4c74-95a4-4d9f621660c6" providerId="ADAL" clId="{56F83579-21C1-443A-BBA1-D6D91A0F181E}" dt="2022-11-05T16:19:13.594" v="434" actId="478"/>
          <ac:spMkLst>
            <pc:docMk/>
            <pc:sldMk cId="1902403528" sldId="299"/>
            <ac:spMk id="3" creationId="{9061D89E-AE1E-488E-8845-DD1FEF65E065}"/>
          </ac:spMkLst>
        </pc:spChg>
        <pc:spChg chg="add mod">
          <ac:chgData name="Henninger,Tassilo (HP BioP Mamm) BIB-DE-B" userId="96a94b0b-f313-4c74-95a4-4d9f621660c6" providerId="ADAL" clId="{56F83579-21C1-443A-BBA1-D6D91A0F181E}" dt="2022-11-05T17:03:01.545" v="941" actId="1076"/>
          <ac:spMkLst>
            <pc:docMk/>
            <pc:sldMk cId="1902403528" sldId="299"/>
            <ac:spMk id="9" creationId="{41B5627E-DC2E-47D8-97CA-E7A20E7FCB9E}"/>
          </ac:spMkLst>
        </pc:spChg>
        <pc:spChg chg="add mod">
          <ac:chgData name="Henninger,Tassilo (HP BioP Mamm) BIB-DE-B" userId="96a94b0b-f313-4c74-95a4-4d9f621660c6" providerId="ADAL" clId="{56F83579-21C1-443A-BBA1-D6D91A0F181E}" dt="2022-11-05T16:57:12.293" v="888" actId="14100"/>
          <ac:spMkLst>
            <pc:docMk/>
            <pc:sldMk cId="1902403528" sldId="299"/>
            <ac:spMk id="10" creationId="{9D70F12D-0552-4D11-AE56-988ACB7935FD}"/>
          </ac:spMkLst>
        </pc:spChg>
        <pc:spChg chg="add mod">
          <ac:chgData name="Henninger,Tassilo (HP BioP Mamm) BIB-DE-B" userId="96a94b0b-f313-4c74-95a4-4d9f621660c6" providerId="ADAL" clId="{56F83579-21C1-443A-BBA1-D6D91A0F181E}" dt="2022-11-05T17:15:10.061" v="985" actId="20577"/>
          <ac:spMkLst>
            <pc:docMk/>
            <pc:sldMk cId="1902403528" sldId="299"/>
            <ac:spMk id="11" creationId="{50A55874-F4FB-441D-A728-09968B1BC889}"/>
          </ac:spMkLst>
        </pc:spChg>
        <pc:picChg chg="add mod">
          <ac:chgData name="Henninger,Tassilo (HP BioP Mamm) BIB-DE-B" userId="96a94b0b-f313-4c74-95a4-4d9f621660c6" providerId="ADAL" clId="{56F83579-21C1-443A-BBA1-D6D91A0F181E}" dt="2022-11-05T16:57:07.387" v="886" actId="1076"/>
          <ac:picMkLst>
            <pc:docMk/>
            <pc:sldMk cId="1902403528" sldId="299"/>
            <ac:picMk id="7" creationId="{8E17880F-2EB4-4FAA-95DC-C095D5335EF6}"/>
          </ac:picMkLst>
        </pc:picChg>
        <pc:picChg chg="add mod">
          <ac:chgData name="Henninger,Tassilo (HP BioP Mamm) BIB-DE-B" userId="96a94b0b-f313-4c74-95a4-4d9f621660c6" providerId="ADAL" clId="{56F83579-21C1-443A-BBA1-D6D91A0F181E}" dt="2022-11-05T17:02:51.995" v="940" actId="1076"/>
          <ac:picMkLst>
            <pc:docMk/>
            <pc:sldMk cId="1902403528" sldId="299"/>
            <ac:picMk id="12" creationId="{2D9E9F2C-D4AF-4311-B641-787417890E4F}"/>
          </ac:picMkLst>
        </pc:picChg>
      </pc:sldChg>
      <pc:sldChg chg="addSp delSp modSp new mod">
        <pc:chgData name="Henninger,Tassilo (HP BioP Mamm) BIB-DE-B" userId="96a94b0b-f313-4c74-95a4-4d9f621660c6" providerId="ADAL" clId="{56F83579-21C1-443A-BBA1-D6D91A0F181E}" dt="2022-11-05T17:15:19.036" v="987" actId="20577"/>
        <pc:sldMkLst>
          <pc:docMk/>
          <pc:sldMk cId="2133316641" sldId="300"/>
        </pc:sldMkLst>
        <pc:spChg chg="mod">
          <ac:chgData name="Henninger,Tassilo (HP BioP Mamm) BIB-DE-B" userId="96a94b0b-f313-4c74-95a4-4d9f621660c6" providerId="ADAL" clId="{56F83579-21C1-443A-BBA1-D6D91A0F181E}" dt="2022-11-05T16:27:09.142" v="664" actId="108"/>
          <ac:spMkLst>
            <pc:docMk/>
            <pc:sldMk cId="2133316641" sldId="300"/>
            <ac:spMk id="2" creationId="{48F9E743-D337-4E90-AEEB-69544C951275}"/>
          </ac:spMkLst>
        </pc:spChg>
        <pc:spChg chg="del">
          <ac:chgData name="Henninger,Tassilo (HP BioP Mamm) BIB-DE-B" userId="96a94b0b-f313-4c74-95a4-4d9f621660c6" providerId="ADAL" clId="{56F83579-21C1-443A-BBA1-D6D91A0F181E}" dt="2022-11-05T16:19:33.200" v="438" actId="478"/>
          <ac:spMkLst>
            <pc:docMk/>
            <pc:sldMk cId="2133316641" sldId="300"/>
            <ac:spMk id="3" creationId="{55BF96A8-AC2C-4291-A603-4961E31C6E39}"/>
          </ac:spMkLst>
        </pc:spChg>
        <pc:spChg chg="add mod">
          <ac:chgData name="Henninger,Tassilo (HP BioP Mamm) BIB-DE-B" userId="96a94b0b-f313-4c74-95a4-4d9f621660c6" providerId="ADAL" clId="{56F83579-21C1-443A-BBA1-D6D91A0F181E}" dt="2022-11-05T16:36:00.418" v="791" actId="14100"/>
          <ac:spMkLst>
            <pc:docMk/>
            <pc:sldMk cId="2133316641" sldId="300"/>
            <ac:spMk id="8" creationId="{9771B01B-3FF6-41F6-AA6F-A1908D59CA0D}"/>
          </ac:spMkLst>
        </pc:spChg>
        <pc:spChg chg="add del mod">
          <ac:chgData name="Henninger,Tassilo (HP BioP Mamm) BIB-DE-B" userId="96a94b0b-f313-4c74-95a4-4d9f621660c6" providerId="ADAL" clId="{56F83579-21C1-443A-BBA1-D6D91A0F181E}" dt="2022-11-05T16:56:12.857" v="873" actId="478"/>
          <ac:spMkLst>
            <pc:docMk/>
            <pc:sldMk cId="2133316641" sldId="300"/>
            <ac:spMk id="9" creationId="{A470E230-EA6E-4096-A0E8-62442356489B}"/>
          </ac:spMkLst>
        </pc:spChg>
        <pc:spChg chg="add del mod">
          <ac:chgData name="Henninger,Tassilo (HP BioP Mamm) BIB-DE-B" userId="96a94b0b-f313-4c74-95a4-4d9f621660c6" providerId="ADAL" clId="{56F83579-21C1-443A-BBA1-D6D91A0F181E}" dt="2022-11-05T16:43:10.669" v="836" actId="478"/>
          <ac:spMkLst>
            <pc:docMk/>
            <pc:sldMk cId="2133316641" sldId="300"/>
            <ac:spMk id="10" creationId="{594A8779-64A7-4BEC-B32C-CBDCD8587B19}"/>
          </ac:spMkLst>
        </pc:spChg>
        <pc:spChg chg="add del mod">
          <ac:chgData name="Henninger,Tassilo (HP BioP Mamm) BIB-DE-B" userId="96a94b0b-f313-4c74-95a4-4d9f621660c6" providerId="ADAL" clId="{56F83579-21C1-443A-BBA1-D6D91A0F181E}" dt="2022-11-05T16:43:09.042" v="835" actId="478"/>
          <ac:spMkLst>
            <pc:docMk/>
            <pc:sldMk cId="2133316641" sldId="300"/>
            <ac:spMk id="11" creationId="{31D47218-4A6A-4B17-B4F4-0DA51EBE88EB}"/>
          </ac:spMkLst>
        </pc:spChg>
        <pc:spChg chg="add mod">
          <ac:chgData name="Henninger,Tassilo (HP BioP Mamm) BIB-DE-B" userId="96a94b0b-f313-4c74-95a4-4d9f621660c6" providerId="ADAL" clId="{56F83579-21C1-443A-BBA1-D6D91A0F181E}" dt="2022-11-05T17:15:19.036" v="987" actId="20577"/>
          <ac:spMkLst>
            <pc:docMk/>
            <pc:sldMk cId="2133316641" sldId="300"/>
            <ac:spMk id="13" creationId="{F93B7DF0-FAB2-4641-BA42-A1A88338131C}"/>
          </ac:spMkLst>
        </pc:spChg>
        <pc:picChg chg="add mod">
          <ac:chgData name="Henninger,Tassilo (HP BioP Mamm) BIB-DE-B" userId="96a94b0b-f313-4c74-95a4-4d9f621660c6" providerId="ADAL" clId="{56F83579-21C1-443A-BBA1-D6D91A0F181E}" dt="2022-11-05T16:35:48.632" v="787" actId="1076"/>
          <ac:picMkLst>
            <pc:docMk/>
            <pc:sldMk cId="2133316641" sldId="300"/>
            <ac:picMk id="7" creationId="{C062CB8B-7EE1-4B64-AD8C-90189837EFA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324853" y="4400550"/>
            <a:ext cx="6208294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>
            <a:spLocks noGrp="1"/>
          </p:cNvSpPr>
          <p:nvPr>
            <p:ph type="body" idx="1"/>
          </p:nvPr>
        </p:nvSpPr>
        <p:spPr>
          <a:xfrm>
            <a:off x="324853" y="4400550"/>
            <a:ext cx="6208294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7dbaea9d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7dbaea9d17_0_0:notes"/>
          <p:cNvSpPr txBox="1">
            <a:spLocks noGrp="1"/>
          </p:cNvSpPr>
          <p:nvPr>
            <p:ph type="body" idx="1"/>
          </p:nvPr>
        </p:nvSpPr>
        <p:spPr>
          <a:xfrm>
            <a:off x="324853" y="4400550"/>
            <a:ext cx="62082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17dbaea9d1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 01">
  <p:cSld name="Titelfolie 01">
    <p:bg>
      <p:bgPr>
        <a:solidFill>
          <a:schemeClr val="accen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/>
          <p:nvPr/>
        </p:nvSpPr>
        <p:spPr>
          <a:xfrm rot="4487256">
            <a:off x="816061" y="947317"/>
            <a:ext cx="5758629" cy="4965025"/>
          </a:xfrm>
          <a:prstGeom prst="hexagon">
            <a:avLst>
              <a:gd name="adj" fmla="val 29063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4"/>
          <p:cNvSpPr txBox="1">
            <a:spLocks noGrp="1"/>
          </p:cNvSpPr>
          <p:nvPr>
            <p:ph type="ctrTitle"/>
          </p:nvPr>
        </p:nvSpPr>
        <p:spPr>
          <a:xfrm>
            <a:off x="1621409" y="2417787"/>
            <a:ext cx="77016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ubTitle" idx="1"/>
          </p:nvPr>
        </p:nvSpPr>
        <p:spPr>
          <a:xfrm>
            <a:off x="1621409" y="3867345"/>
            <a:ext cx="770169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21" name="Google Shape;2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95713" y="433485"/>
            <a:ext cx="1734925" cy="3099903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4"/>
          <p:cNvSpPr txBox="1"/>
          <p:nvPr/>
        </p:nvSpPr>
        <p:spPr>
          <a:xfrm rot="5400000">
            <a:off x="10526587" y="5125791"/>
            <a:ext cx="158537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Studiere Zukunft</a:t>
            </a:r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2"/>
          </p:nvPr>
        </p:nvSpPr>
        <p:spPr>
          <a:xfrm rot="2676889">
            <a:off x="4481453" y="3840694"/>
            <a:ext cx="36000" cy="3539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00"/>
              <a:buNone/>
              <a:defRPr sz="200">
                <a:solidFill>
                  <a:schemeClr val="accent4"/>
                </a:solidFill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trenner 05">
  <p:cSld name="Kapiteltrenner 05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/>
          <p:nvPr/>
        </p:nvSpPr>
        <p:spPr>
          <a:xfrm>
            <a:off x="0" y="5839485"/>
            <a:ext cx="12192000" cy="10185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 rot="2676889">
            <a:off x="3929041" y="2753653"/>
            <a:ext cx="36000" cy="4810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"/>
              <a:buNone/>
              <a:defRPr sz="200">
                <a:solidFill>
                  <a:schemeClr val="accent1"/>
                </a:solidFill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>
            <a:spLocks noGrp="1"/>
          </p:cNvSpPr>
          <p:nvPr>
            <p:ph type="body" idx="3"/>
          </p:nvPr>
        </p:nvSpPr>
        <p:spPr>
          <a:xfrm rot="5400000">
            <a:off x="6232676" y="1031704"/>
            <a:ext cx="4815751" cy="4789673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00"/>
              <a:buNone/>
              <a:defRPr sz="100">
                <a:solidFill>
                  <a:schemeClr val="accent4"/>
                </a:solidFill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body" idx="4"/>
          </p:nvPr>
        </p:nvSpPr>
        <p:spPr>
          <a:xfrm>
            <a:off x="1652519" y="3034043"/>
            <a:ext cx="888696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dt" idx="10"/>
          </p:nvPr>
        </p:nvSpPr>
        <p:spPr>
          <a:xfrm>
            <a:off x="3175783" y="6288129"/>
            <a:ext cx="5818927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ftr" idx="11"/>
          </p:nvPr>
        </p:nvSpPr>
        <p:spPr>
          <a:xfrm>
            <a:off x="3175784" y="6134240"/>
            <a:ext cx="5818926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11286100" y="6288129"/>
            <a:ext cx="50966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23"/>
          <p:cNvSpPr>
            <a:spLocks noGrp="1"/>
          </p:cNvSpPr>
          <p:nvPr>
            <p:ph type="body" idx="5"/>
          </p:nvPr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00"/>
              <a:buNone/>
              <a:defRPr sz="200">
                <a:solidFill>
                  <a:schemeClr val="accent4"/>
                </a:solidFill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6"/>
          </p:nvPr>
        </p:nvSpPr>
        <p:spPr>
          <a:xfrm>
            <a:off x="301088" y="6088511"/>
            <a:ext cx="2484566" cy="39953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l="2350" t="12404" r="3344" b="15298"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"/>
              <a:buNone/>
              <a:defRPr sz="100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>
  <p:cSld name="Nur Titel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title"/>
          </p:nvPr>
        </p:nvSpPr>
        <p:spPr>
          <a:xfrm>
            <a:off x="379784" y="615305"/>
            <a:ext cx="114324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dt" idx="10"/>
          </p:nvPr>
        </p:nvSpPr>
        <p:spPr>
          <a:xfrm>
            <a:off x="3175783" y="6288129"/>
            <a:ext cx="5818927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ftr" idx="11"/>
          </p:nvPr>
        </p:nvSpPr>
        <p:spPr>
          <a:xfrm>
            <a:off x="3175784" y="6134240"/>
            <a:ext cx="5818926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sldNum" idx="12"/>
          </p:nvPr>
        </p:nvSpPr>
        <p:spPr>
          <a:xfrm>
            <a:off x="11286100" y="6288129"/>
            <a:ext cx="50966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379784" y="5810258"/>
            <a:ext cx="710131" cy="107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730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700"/>
            </a:lvl2pPr>
            <a:lvl3pPr marL="1371600" lvl="2" indent="-2730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700"/>
            </a:lvl3pPr>
            <a:lvl4pPr marL="1828800" lvl="3" indent="-2730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700"/>
            </a:lvl4pPr>
            <a:lvl5pPr marL="2286000" lvl="4" indent="-2730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7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>
  <p:cSld name="Zwei Inhalte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>
            <a:spLocks noGrp="1"/>
          </p:cNvSpPr>
          <p:nvPr>
            <p:ph type="title"/>
          </p:nvPr>
        </p:nvSpPr>
        <p:spPr>
          <a:xfrm>
            <a:off x="379784" y="615305"/>
            <a:ext cx="114324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body" idx="1"/>
          </p:nvPr>
        </p:nvSpPr>
        <p:spPr>
          <a:xfrm>
            <a:off x="379784" y="1855365"/>
            <a:ext cx="5530620" cy="387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body" idx="2"/>
          </p:nvPr>
        </p:nvSpPr>
        <p:spPr>
          <a:xfrm>
            <a:off x="6281596" y="1855365"/>
            <a:ext cx="5530620" cy="387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dt" idx="10"/>
          </p:nvPr>
        </p:nvSpPr>
        <p:spPr>
          <a:xfrm>
            <a:off x="3175783" y="6288129"/>
            <a:ext cx="5818927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ftr" idx="11"/>
          </p:nvPr>
        </p:nvSpPr>
        <p:spPr>
          <a:xfrm>
            <a:off x="3175784" y="6134240"/>
            <a:ext cx="5818926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sldNum" idx="12"/>
          </p:nvPr>
        </p:nvSpPr>
        <p:spPr>
          <a:xfrm>
            <a:off x="11286100" y="6288129"/>
            <a:ext cx="50966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body" idx="3"/>
          </p:nvPr>
        </p:nvSpPr>
        <p:spPr>
          <a:xfrm>
            <a:off x="379784" y="5810258"/>
            <a:ext cx="710131" cy="107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730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700"/>
            </a:lvl2pPr>
            <a:lvl3pPr marL="1371600" lvl="2" indent="-2730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700"/>
            </a:lvl3pPr>
            <a:lvl4pPr marL="1828800" lvl="3" indent="-2730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700"/>
            </a:lvl4pPr>
            <a:lvl5pPr marL="2286000" lvl="4" indent="-2730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7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, Text und Bild 01">
  <p:cSld name="Titel, Text und Bild 0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379784" y="615305"/>
            <a:ext cx="114324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body" idx="1"/>
          </p:nvPr>
        </p:nvSpPr>
        <p:spPr>
          <a:xfrm>
            <a:off x="379784" y="1855365"/>
            <a:ext cx="7089687" cy="387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6"/>
          <p:cNvSpPr>
            <a:spLocks noGrp="1"/>
          </p:cNvSpPr>
          <p:nvPr>
            <p:ph type="pic" idx="2"/>
          </p:nvPr>
        </p:nvSpPr>
        <p:spPr>
          <a:xfrm>
            <a:off x="7840663" y="1855364"/>
            <a:ext cx="4351337" cy="3877891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6"/>
          <p:cNvSpPr txBox="1">
            <a:spLocks noGrp="1"/>
          </p:cNvSpPr>
          <p:nvPr>
            <p:ph type="dt" idx="10"/>
          </p:nvPr>
        </p:nvSpPr>
        <p:spPr>
          <a:xfrm>
            <a:off x="3175783" y="6288129"/>
            <a:ext cx="5818927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6"/>
          <p:cNvSpPr txBox="1">
            <a:spLocks noGrp="1"/>
          </p:cNvSpPr>
          <p:nvPr>
            <p:ph type="ftr" idx="11"/>
          </p:nvPr>
        </p:nvSpPr>
        <p:spPr>
          <a:xfrm>
            <a:off x="3175784" y="6134240"/>
            <a:ext cx="5818926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6"/>
          <p:cNvSpPr txBox="1">
            <a:spLocks noGrp="1"/>
          </p:cNvSpPr>
          <p:nvPr>
            <p:ph type="sldNum" idx="12"/>
          </p:nvPr>
        </p:nvSpPr>
        <p:spPr>
          <a:xfrm>
            <a:off x="11286100" y="6288129"/>
            <a:ext cx="50966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body" idx="3"/>
          </p:nvPr>
        </p:nvSpPr>
        <p:spPr>
          <a:xfrm>
            <a:off x="379784" y="5810258"/>
            <a:ext cx="710131" cy="107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730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700"/>
            </a:lvl2pPr>
            <a:lvl3pPr marL="1371600" lvl="2" indent="-2730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700"/>
            </a:lvl3pPr>
            <a:lvl4pPr marL="1828800" lvl="3" indent="-2730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700"/>
            </a:lvl4pPr>
            <a:lvl5pPr marL="2286000" lvl="4" indent="-2730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7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, Text und Bild 02">
  <p:cSld name="Titel, Text und Bild 0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>
            <a:spLocks noGrp="1"/>
          </p:cNvSpPr>
          <p:nvPr>
            <p:ph type="title"/>
          </p:nvPr>
        </p:nvSpPr>
        <p:spPr>
          <a:xfrm>
            <a:off x="379784" y="615305"/>
            <a:ext cx="114324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7"/>
          <p:cNvSpPr txBox="1">
            <a:spLocks noGrp="1"/>
          </p:cNvSpPr>
          <p:nvPr>
            <p:ph type="body" idx="1"/>
          </p:nvPr>
        </p:nvSpPr>
        <p:spPr>
          <a:xfrm>
            <a:off x="379785" y="1855365"/>
            <a:ext cx="5233366" cy="387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27"/>
          <p:cNvSpPr>
            <a:spLocks noGrp="1"/>
          </p:cNvSpPr>
          <p:nvPr>
            <p:ph type="pic" idx="2"/>
          </p:nvPr>
        </p:nvSpPr>
        <p:spPr>
          <a:xfrm>
            <a:off x="5984342" y="1855364"/>
            <a:ext cx="6207657" cy="3877891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7"/>
          <p:cNvSpPr txBox="1">
            <a:spLocks noGrp="1"/>
          </p:cNvSpPr>
          <p:nvPr>
            <p:ph type="dt" idx="10"/>
          </p:nvPr>
        </p:nvSpPr>
        <p:spPr>
          <a:xfrm>
            <a:off x="3175783" y="6288129"/>
            <a:ext cx="5818927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7"/>
          <p:cNvSpPr txBox="1">
            <a:spLocks noGrp="1"/>
          </p:cNvSpPr>
          <p:nvPr>
            <p:ph type="ftr" idx="11"/>
          </p:nvPr>
        </p:nvSpPr>
        <p:spPr>
          <a:xfrm>
            <a:off x="3175784" y="6134240"/>
            <a:ext cx="5818926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7"/>
          <p:cNvSpPr txBox="1">
            <a:spLocks noGrp="1"/>
          </p:cNvSpPr>
          <p:nvPr>
            <p:ph type="sldNum" idx="12"/>
          </p:nvPr>
        </p:nvSpPr>
        <p:spPr>
          <a:xfrm>
            <a:off x="11286100" y="6288129"/>
            <a:ext cx="50966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body" idx="3"/>
          </p:nvPr>
        </p:nvSpPr>
        <p:spPr>
          <a:xfrm>
            <a:off x="379784" y="5810258"/>
            <a:ext cx="710131" cy="107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730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700"/>
            </a:lvl2pPr>
            <a:lvl3pPr marL="1371600" lvl="2" indent="-2730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700"/>
            </a:lvl3pPr>
            <a:lvl4pPr marL="1828800" lvl="3" indent="-2730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700"/>
            </a:lvl4pPr>
            <a:lvl5pPr marL="2286000" lvl="4" indent="-2730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7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ntergrundbild mit Text">
  <p:cSld name="Hintergrundbild mit 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/>
          <p:nvPr/>
        </p:nvSpPr>
        <p:spPr>
          <a:xfrm>
            <a:off x="0" y="6071488"/>
            <a:ext cx="12192000" cy="7865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724969" y="1031704"/>
            <a:ext cx="4815751" cy="47896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"/>
              <a:buNone/>
              <a:defRPr sz="100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8"/>
          <p:cNvSpPr txBox="1">
            <a:spLocks noGrp="1"/>
          </p:cNvSpPr>
          <p:nvPr>
            <p:ph type="body" idx="3"/>
          </p:nvPr>
        </p:nvSpPr>
        <p:spPr>
          <a:xfrm rot="-8123111">
            <a:off x="4437182" y="-507500"/>
            <a:ext cx="36000" cy="34346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00"/>
              <a:buNone/>
              <a:defRPr sz="200">
                <a:solidFill>
                  <a:schemeClr val="accent4"/>
                </a:solidFill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28"/>
          <p:cNvSpPr txBox="1">
            <a:spLocks noGrp="1"/>
          </p:cNvSpPr>
          <p:nvPr>
            <p:ph type="body" idx="4"/>
          </p:nvPr>
        </p:nvSpPr>
        <p:spPr>
          <a:xfrm>
            <a:off x="1652519" y="2803211"/>
            <a:ext cx="334499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dt" idx="10"/>
          </p:nvPr>
        </p:nvSpPr>
        <p:spPr>
          <a:xfrm>
            <a:off x="3175783" y="6288129"/>
            <a:ext cx="5818927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ftr" idx="11"/>
          </p:nvPr>
        </p:nvSpPr>
        <p:spPr>
          <a:xfrm>
            <a:off x="3175784" y="6134240"/>
            <a:ext cx="5818926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sldNum" idx="12"/>
          </p:nvPr>
        </p:nvSpPr>
        <p:spPr>
          <a:xfrm>
            <a:off x="11286100" y="6288129"/>
            <a:ext cx="50966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28"/>
          <p:cNvSpPr/>
          <p:nvPr/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"/>
              <a:buFont typeface="Arial"/>
              <a:buNone/>
            </a:pPr>
            <a:endParaRPr sz="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8"/>
          <p:cNvSpPr>
            <a:spLocks noGrp="1"/>
          </p:cNvSpPr>
          <p:nvPr>
            <p:ph type="body" idx="5"/>
          </p:nvPr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00"/>
              <a:buNone/>
              <a:defRPr sz="200">
                <a:solidFill>
                  <a:schemeClr val="accent4"/>
                </a:solidFill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6"/>
          </p:nvPr>
        </p:nvSpPr>
        <p:spPr>
          <a:xfrm>
            <a:off x="298129" y="6094246"/>
            <a:ext cx="2484566" cy="39953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l="2350" t="12404" r="3344" b="15298"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"/>
              <a:buNone/>
              <a:defRPr sz="100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Leer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dt" idx="10"/>
          </p:nvPr>
        </p:nvSpPr>
        <p:spPr>
          <a:xfrm>
            <a:off x="3175783" y="6288129"/>
            <a:ext cx="5818927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9"/>
          <p:cNvSpPr txBox="1">
            <a:spLocks noGrp="1"/>
          </p:cNvSpPr>
          <p:nvPr>
            <p:ph type="ftr" idx="11"/>
          </p:nvPr>
        </p:nvSpPr>
        <p:spPr>
          <a:xfrm>
            <a:off x="3175784" y="6134240"/>
            <a:ext cx="5818926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11286100" y="6288129"/>
            <a:ext cx="50966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body" idx="1"/>
          </p:nvPr>
        </p:nvSpPr>
        <p:spPr>
          <a:xfrm>
            <a:off x="379784" y="5810258"/>
            <a:ext cx="710131" cy="107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730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700"/>
            </a:lvl2pPr>
            <a:lvl3pPr marL="1371600" lvl="2" indent="-2730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700"/>
            </a:lvl3pPr>
            <a:lvl4pPr marL="1828800" lvl="3" indent="-2730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700"/>
            </a:lvl4pPr>
            <a:lvl5pPr marL="2286000" lvl="4" indent="-2730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7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>
  <p:cSld name="Titel und Inhal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79784" y="615305"/>
            <a:ext cx="114324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body" idx="1"/>
          </p:nvPr>
        </p:nvSpPr>
        <p:spPr>
          <a:xfrm>
            <a:off x="379784" y="1855365"/>
            <a:ext cx="11432432" cy="387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dt" idx="10"/>
          </p:nvPr>
        </p:nvSpPr>
        <p:spPr>
          <a:xfrm>
            <a:off x="3175783" y="6288129"/>
            <a:ext cx="5818927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ftr" idx="11"/>
          </p:nvPr>
        </p:nvSpPr>
        <p:spPr>
          <a:xfrm>
            <a:off x="3175784" y="6134240"/>
            <a:ext cx="5818926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11286100" y="6288129"/>
            <a:ext cx="50966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2"/>
          </p:nvPr>
        </p:nvSpPr>
        <p:spPr>
          <a:xfrm>
            <a:off x="379784" y="5810258"/>
            <a:ext cx="710131" cy="107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730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700"/>
            </a:lvl2pPr>
            <a:lvl3pPr marL="1371600" lvl="2" indent="-2730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700"/>
            </a:lvl3pPr>
            <a:lvl4pPr marL="1828800" lvl="3" indent="-2730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700"/>
            </a:lvl4pPr>
            <a:lvl5pPr marL="2286000" lvl="4" indent="-2730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7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 02">
  <p:cSld name="Titelfolie 02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>
            <a:spLocks noGrp="1"/>
          </p:cNvSpPr>
          <p:nvPr>
            <p:ph type="pic" idx="2"/>
          </p:nvPr>
        </p:nvSpPr>
        <p:spPr>
          <a:xfrm>
            <a:off x="1931292" y="728030"/>
            <a:ext cx="5544827" cy="5556845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3" name="Google Shape;33;p16"/>
          <p:cNvSpPr txBox="1">
            <a:spLocks noGrp="1"/>
          </p:cNvSpPr>
          <p:nvPr>
            <p:ph type="ctrTitle"/>
          </p:nvPr>
        </p:nvSpPr>
        <p:spPr>
          <a:xfrm>
            <a:off x="335360" y="1956122"/>
            <a:ext cx="77016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4" name="Google Shape;34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95713" y="433485"/>
            <a:ext cx="1734925" cy="309990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6"/>
          <p:cNvSpPr txBox="1"/>
          <p:nvPr/>
        </p:nvSpPr>
        <p:spPr>
          <a:xfrm rot="5400000">
            <a:off x="10526587" y="5125791"/>
            <a:ext cx="158537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Studiere Zukunft</a:t>
            </a:r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ubTitle" idx="1"/>
          </p:nvPr>
        </p:nvSpPr>
        <p:spPr>
          <a:xfrm>
            <a:off x="335360" y="3514320"/>
            <a:ext cx="770169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3"/>
          </p:nvPr>
        </p:nvSpPr>
        <p:spPr>
          <a:xfrm rot="2676889">
            <a:off x="2419219" y="2753653"/>
            <a:ext cx="36000" cy="4810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"/>
              <a:buNone/>
              <a:defRPr sz="200">
                <a:solidFill>
                  <a:schemeClr val="accent1"/>
                </a:solidFill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 03">
  <p:cSld name="Titelfolie 03">
    <p:bg>
      <p:bgPr>
        <a:solidFill>
          <a:schemeClr val="accent4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>
            <a:spLocks noGrp="1"/>
          </p:cNvSpPr>
          <p:nvPr>
            <p:ph type="pic" idx="2"/>
          </p:nvPr>
        </p:nvSpPr>
        <p:spPr>
          <a:xfrm>
            <a:off x="3263831" y="649749"/>
            <a:ext cx="5544827" cy="555684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0" name="Google Shape;40;p17"/>
          <p:cNvSpPr txBox="1">
            <a:spLocks noGrp="1"/>
          </p:cNvSpPr>
          <p:nvPr>
            <p:ph type="ctrTitle"/>
          </p:nvPr>
        </p:nvSpPr>
        <p:spPr>
          <a:xfrm>
            <a:off x="1621409" y="2417787"/>
            <a:ext cx="77016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subTitle" idx="1"/>
          </p:nvPr>
        </p:nvSpPr>
        <p:spPr>
          <a:xfrm>
            <a:off x="1621409" y="3867345"/>
            <a:ext cx="770169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42" name="Google Shape;42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95713" y="433485"/>
            <a:ext cx="1734925" cy="3099903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7"/>
          <p:cNvSpPr txBox="1"/>
          <p:nvPr/>
        </p:nvSpPr>
        <p:spPr>
          <a:xfrm rot="5400000">
            <a:off x="10526587" y="5125791"/>
            <a:ext cx="158537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Studiere Zukunft</a:t>
            </a:r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 rot="2676889">
            <a:off x="4481453" y="3840694"/>
            <a:ext cx="36000" cy="35399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"/>
              <a:buNone/>
              <a:defRPr sz="200">
                <a:solidFill>
                  <a:schemeClr val="accent3"/>
                </a:solidFill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 04">
  <p:cSld name="Titelfolie 04">
    <p:bg>
      <p:bgPr>
        <a:solidFill>
          <a:schemeClr val="accen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>
            <a:spLocks noGrp="1"/>
          </p:cNvSpPr>
          <p:nvPr>
            <p:ph type="pic" idx="2"/>
          </p:nvPr>
        </p:nvSpPr>
        <p:spPr>
          <a:xfrm>
            <a:off x="3683000" y="1017588"/>
            <a:ext cx="4826000" cy="4827587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7" name="Google Shape;47;p18"/>
          <p:cNvSpPr txBox="1">
            <a:spLocks noGrp="1"/>
          </p:cNvSpPr>
          <p:nvPr>
            <p:ph type="ctrTitle"/>
          </p:nvPr>
        </p:nvSpPr>
        <p:spPr>
          <a:xfrm>
            <a:off x="1621409" y="2417787"/>
            <a:ext cx="77016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ubTitle" idx="1"/>
          </p:nvPr>
        </p:nvSpPr>
        <p:spPr>
          <a:xfrm>
            <a:off x="1621409" y="3867345"/>
            <a:ext cx="770169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49" name="Google Shape;4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95713" y="433485"/>
            <a:ext cx="1734925" cy="3099903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8"/>
          <p:cNvSpPr txBox="1"/>
          <p:nvPr/>
        </p:nvSpPr>
        <p:spPr>
          <a:xfrm rot="5400000">
            <a:off x="10526587" y="5125791"/>
            <a:ext cx="158537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Studiere Zukunft</a:t>
            </a:r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3"/>
          </p:nvPr>
        </p:nvSpPr>
        <p:spPr>
          <a:xfrm rot="2676889">
            <a:off x="4481453" y="3840694"/>
            <a:ext cx="36000" cy="3539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"/>
              <a:buNone/>
              <a:defRPr sz="200">
                <a:solidFill>
                  <a:schemeClr val="accent3"/>
                </a:solidFill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trenner 01">
  <p:cSld name="Kapiteltrenner 01">
    <p:bg>
      <p:bgPr>
        <a:solidFill>
          <a:schemeClr val="accen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/>
          <p:nvPr/>
        </p:nvSpPr>
        <p:spPr>
          <a:xfrm>
            <a:off x="0" y="5821377"/>
            <a:ext cx="12192000" cy="10366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9"/>
          <p:cNvSpPr/>
          <p:nvPr/>
        </p:nvSpPr>
        <p:spPr>
          <a:xfrm rot="5400000">
            <a:off x="3029137" y="967823"/>
            <a:ext cx="5329162" cy="4594105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9"/>
          <p:cNvSpPr txBox="1">
            <a:spLocks noGrp="1"/>
          </p:cNvSpPr>
          <p:nvPr>
            <p:ph type="body" idx="1"/>
          </p:nvPr>
        </p:nvSpPr>
        <p:spPr>
          <a:xfrm>
            <a:off x="715963" y="3034043"/>
            <a:ext cx="107600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2"/>
          </p:nvPr>
        </p:nvSpPr>
        <p:spPr>
          <a:xfrm rot="-8123111">
            <a:off x="5974814" y="-576926"/>
            <a:ext cx="36000" cy="388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00"/>
              <a:buNone/>
              <a:defRPr sz="200">
                <a:solidFill>
                  <a:schemeClr val="accent4"/>
                </a:solidFill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dt" idx="10"/>
          </p:nvPr>
        </p:nvSpPr>
        <p:spPr>
          <a:xfrm>
            <a:off x="3175783" y="6288129"/>
            <a:ext cx="5818927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ftr" idx="11"/>
          </p:nvPr>
        </p:nvSpPr>
        <p:spPr>
          <a:xfrm>
            <a:off x="3175784" y="6134240"/>
            <a:ext cx="5818926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sldNum" idx="12"/>
          </p:nvPr>
        </p:nvSpPr>
        <p:spPr>
          <a:xfrm>
            <a:off x="11286100" y="6288129"/>
            <a:ext cx="50966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19"/>
          <p:cNvSpPr/>
          <p:nvPr/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"/>
              <a:buFont typeface="Arial"/>
              <a:buNone/>
            </a:pPr>
            <a:endParaRPr sz="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8514" y="6142706"/>
            <a:ext cx="2340869" cy="286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trenner 02">
  <p:cSld name="Kapiteltrenner 02">
    <p:bg>
      <p:bgPr>
        <a:solidFill>
          <a:schemeClr val="accent3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/>
          <p:nvPr/>
        </p:nvSpPr>
        <p:spPr>
          <a:xfrm>
            <a:off x="0" y="5821377"/>
            <a:ext cx="12192000" cy="10366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0"/>
          <p:cNvSpPr/>
          <p:nvPr/>
        </p:nvSpPr>
        <p:spPr>
          <a:xfrm rot="4487256">
            <a:off x="3143623" y="947316"/>
            <a:ext cx="5758629" cy="4965025"/>
          </a:xfrm>
          <a:prstGeom prst="hexagon">
            <a:avLst>
              <a:gd name="adj" fmla="val 29063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1"/>
          </p:nvPr>
        </p:nvSpPr>
        <p:spPr>
          <a:xfrm>
            <a:off x="715963" y="3034043"/>
            <a:ext cx="107600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body" idx="2"/>
          </p:nvPr>
        </p:nvSpPr>
        <p:spPr>
          <a:xfrm rot="-8123111">
            <a:off x="5974814" y="-576926"/>
            <a:ext cx="36000" cy="388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00"/>
              <a:buNone/>
              <a:defRPr sz="200">
                <a:solidFill>
                  <a:schemeClr val="accent4"/>
                </a:solidFill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dt" idx="10"/>
          </p:nvPr>
        </p:nvSpPr>
        <p:spPr>
          <a:xfrm>
            <a:off x="3175783" y="6288129"/>
            <a:ext cx="5818927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ftr" idx="11"/>
          </p:nvPr>
        </p:nvSpPr>
        <p:spPr>
          <a:xfrm>
            <a:off x="3175784" y="6134240"/>
            <a:ext cx="5818926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sldNum" idx="12"/>
          </p:nvPr>
        </p:nvSpPr>
        <p:spPr>
          <a:xfrm>
            <a:off x="11286100" y="6288129"/>
            <a:ext cx="50966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20"/>
          <p:cNvSpPr/>
          <p:nvPr/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"/>
              <a:buFont typeface="Arial"/>
              <a:buNone/>
            </a:pPr>
            <a:endParaRPr sz="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8514" y="6142706"/>
            <a:ext cx="2340869" cy="286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trenner 03">
  <p:cSld name="Kapiteltrenner 03">
    <p:bg>
      <p:bgPr>
        <a:solidFill>
          <a:schemeClr val="accent4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/>
          <p:nvPr/>
        </p:nvSpPr>
        <p:spPr>
          <a:xfrm>
            <a:off x="730199" y="1031704"/>
            <a:ext cx="4815751" cy="47896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-8123111">
            <a:off x="2853479" y="-507500"/>
            <a:ext cx="36000" cy="3434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00"/>
              <a:buNone/>
              <a:defRPr sz="200">
                <a:solidFill>
                  <a:schemeClr val="accent4"/>
                </a:solidFill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2"/>
          </p:nvPr>
        </p:nvSpPr>
        <p:spPr>
          <a:xfrm>
            <a:off x="1652519" y="3034043"/>
            <a:ext cx="888696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dt" idx="10"/>
          </p:nvPr>
        </p:nvSpPr>
        <p:spPr>
          <a:xfrm>
            <a:off x="3175783" y="6288129"/>
            <a:ext cx="5818927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ftr" idx="11"/>
          </p:nvPr>
        </p:nvSpPr>
        <p:spPr>
          <a:xfrm>
            <a:off x="3175784" y="6134240"/>
            <a:ext cx="5818926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sldNum" idx="12"/>
          </p:nvPr>
        </p:nvSpPr>
        <p:spPr>
          <a:xfrm>
            <a:off x="11286100" y="6288129"/>
            <a:ext cx="50966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trenner 04">
  <p:cSld name="Kapiteltrenner 04">
    <p:bg>
      <p:bgPr>
        <a:solidFill>
          <a:schemeClr val="accent5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/>
          <p:nvPr/>
        </p:nvSpPr>
        <p:spPr>
          <a:xfrm>
            <a:off x="0" y="5821377"/>
            <a:ext cx="12192000" cy="10366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2"/>
          <p:cNvSpPr/>
          <p:nvPr/>
        </p:nvSpPr>
        <p:spPr>
          <a:xfrm>
            <a:off x="5905513" y="1031704"/>
            <a:ext cx="4815751" cy="478967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2"/>
          <p:cNvSpPr txBox="1">
            <a:spLocks noGrp="1"/>
          </p:cNvSpPr>
          <p:nvPr>
            <p:ph type="body" idx="1"/>
          </p:nvPr>
        </p:nvSpPr>
        <p:spPr>
          <a:xfrm>
            <a:off x="1652519" y="3034043"/>
            <a:ext cx="888696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2"/>
          </p:nvPr>
        </p:nvSpPr>
        <p:spPr>
          <a:xfrm rot="2676889">
            <a:off x="7149113" y="3392887"/>
            <a:ext cx="36000" cy="40631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"/>
              <a:buNone/>
              <a:defRPr sz="200">
                <a:solidFill>
                  <a:schemeClr val="accent1"/>
                </a:solidFill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dt" idx="10"/>
          </p:nvPr>
        </p:nvSpPr>
        <p:spPr>
          <a:xfrm>
            <a:off x="3175783" y="6288129"/>
            <a:ext cx="5818927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ftr" idx="11"/>
          </p:nvPr>
        </p:nvSpPr>
        <p:spPr>
          <a:xfrm>
            <a:off x="3175784" y="6134240"/>
            <a:ext cx="5818926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11286100" y="6288129"/>
            <a:ext cx="50966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22"/>
          <p:cNvSpPr/>
          <p:nvPr/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"/>
              <a:buFont typeface="Arial"/>
              <a:buNone/>
            </a:pPr>
            <a:endParaRPr sz="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8514" y="6142706"/>
            <a:ext cx="2340869" cy="286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379784" y="615305"/>
            <a:ext cx="114324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379784" y="1855365"/>
            <a:ext cx="11432432" cy="387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3175783" y="6288129"/>
            <a:ext cx="5818927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3175784" y="6134240"/>
            <a:ext cx="5818926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11286100" y="6288129"/>
            <a:ext cx="50966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3"/>
          <p:cNvSpPr/>
          <p:nvPr/>
        </p:nvSpPr>
        <p:spPr>
          <a:xfrm>
            <a:off x="10811596" y="6167702"/>
            <a:ext cx="690299" cy="690299"/>
          </a:xfrm>
          <a:prstGeom prst="parallelogram">
            <a:avLst>
              <a:gd name="adj" fmla="val 9836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</a:pPr>
            <a:r>
              <a:rPr lang="en-US" sz="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13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58514" y="6142706"/>
            <a:ext cx="2340869" cy="28651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>
            <a:spLocks noGrp="1"/>
          </p:cNvSpPr>
          <p:nvPr>
            <p:ph type="ctrTitle"/>
          </p:nvPr>
        </p:nvSpPr>
        <p:spPr>
          <a:xfrm>
            <a:off x="1621409" y="2417787"/>
            <a:ext cx="77016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dirty="0"/>
          </a:p>
        </p:txBody>
      </p:sp>
      <p:sp>
        <p:nvSpPr>
          <p:cNvPr id="152" name="Google Shape;152;p1"/>
          <p:cNvSpPr txBox="1">
            <a:spLocks noGrp="1"/>
          </p:cNvSpPr>
          <p:nvPr>
            <p:ph type="subTitle" idx="1"/>
          </p:nvPr>
        </p:nvSpPr>
        <p:spPr>
          <a:xfrm>
            <a:off x="1621409" y="3867345"/>
            <a:ext cx="770169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dirty="0"/>
              <a:t>23.06.2022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dirty="0"/>
              <a:t>Tassilo Henninger</a:t>
            </a:r>
            <a:endParaRPr dirty="0"/>
          </a:p>
        </p:txBody>
      </p:sp>
      <p:sp>
        <p:nvSpPr>
          <p:cNvPr id="153" name="Google Shape;153;p1"/>
          <p:cNvSpPr txBox="1">
            <a:spLocks noGrp="1"/>
          </p:cNvSpPr>
          <p:nvPr>
            <p:ph type="body" idx="2"/>
          </p:nvPr>
        </p:nvSpPr>
        <p:spPr>
          <a:xfrm rot="2676889">
            <a:off x="4481453" y="3840694"/>
            <a:ext cx="36000" cy="3539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7dbaea9d17_0_0"/>
          <p:cNvSpPr txBox="1">
            <a:spLocks noGrp="1"/>
          </p:cNvSpPr>
          <p:nvPr>
            <p:ph type="title"/>
          </p:nvPr>
        </p:nvSpPr>
        <p:spPr>
          <a:xfrm>
            <a:off x="379784" y="615305"/>
            <a:ext cx="114324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Structure</a:t>
            </a:r>
            <a:endParaRPr dirty="0"/>
          </a:p>
        </p:txBody>
      </p:sp>
      <p:sp>
        <p:nvSpPr>
          <p:cNvPr id="179" name="Google Shape;179;g17dbaea9d17_0_0"/>
          <p:cNvSpPr txBox="1">
            <a:spLocks noGrp="1"/>
          </p:cNvSpPr>
          <p:nvPr>
            <p:ph type="body" idx="1"/>
          </p:nvPr>
        </p:nvSpPr>
        <p:spPr>
          <a:xfrm>
            <a:off x="379784" y="1322614"/>
            <a:ext cx="11432400" cy="44105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: Data, and </a:t>
            </a:r>
            <a:r>
              <a:rPr lang="de-DE" dirty="0" err="1"/>
              <a:t>goal</a:t>
            </a:r>
            <a:endParaRPr lang="de-DE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: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-DE" dirty="0"/>
              <a:t>Model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-DE" dirty="0" err="1"/>
              <a:t>Shap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: </a:t>
            </a:r>
            <a:r>
              <a:rPr lang="de-DE" dirty="0" err="1"/>
              <a:t>base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,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/>
              <a:t> </a:t>
            </a:r>
            <a:endParaRPr lang="de-DE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-DE" dirty="0" err="1"/>
              <a:t>Results</a:t>
            </a:r>
            <a:r>
              <a:rPr lang="de-DE" dirty="0"/>
              <a:t>: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-DE" dirty="0" err="1"/>
              <a:t>Application</a:t>
            </a:r>
            <a:endParaRPr lang="de-DE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de-DE" dirty="0"/>
          </a:p>
        </p:txBody>
      </p:sp>
      <p:sp>
        <p:nvSpPr>
          <p:cNvPr id="180" name="Google Shape;180;g17dbaea9d17_0_0"/>
          <p:cNvSpPr txBox="1">
            <a:spLocks noGrp="1"/>
          </p:cNvSpPr>
          <p:nvPr>
            <p:ph type="sldNum" idx="12"/>
          </p:nvPr>
        </p:nvSpPr>
        <p:spPr>
          <a:xfrm>
            <a:off x="11286100" y="6288129"/>
            <a:ext cx="509700" cy="15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81" name="Google Shape;181;g17dbaea9d17_0_0"/>
          <p:cNvSpPr txBox="1">
            <a:spLocks noGrp="1"/>
          </p:cNvSpPr>
          <p:nvPr>
            <p:ph type="body" idx="2"/>
          </p:nvPr>
        </p:nvSpPr>
        <p:spPr>
          <a:xfrm>
            <a:off x="379784" y="5810258"/>
            <a:ext cx="710100" cy="107700"/>
          </a:xfrm>
          <a:prstGeom prst="rect">
            <a:avLst/>
          </a:prstGeom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HT PPT Master 2021">
  <a:themeElements>
    <a:clrScheme name="Benutzerdefiniert 4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0AA"/>
      </a:accent1>
      <a:accent2>
        <a:srgbClr val="555555"/>
      </a:accent2>
      <a:accent3>
        <a:srgbClr val="EA3B07"/>
      </a:accent3>
      <a:accent4>
        <a:srgbClr val="FFC900"/>
      </a:accent4>
      <a:accent5>
        <a:srgbClr val="004282"/>
      </a:accent5>
      <a:accent6>
        <a:srgbClr val="555555"/>
      </a:accent6>
      <a:hlink>
        <a:srgbClr val="004282"/>
      </a:hlink>
      <a:folHlink>
        <a:srgbClr val="EA3B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Benutzerdefiniert 4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0AA"/>
      </a:accent1>
      <a:accent2>
        <a:srgbClr val="555555"/>
      </a:accent2>
      <a:accent3>
        <a:srgbClr val="EA3B07"/>
      </a:accent3>
      <a:accent4>
        <a:srgbClr val="FFC900"/>
      </a:accent4>
      <a:accent5>
        <a:srgbClr val="004282"/>
      </a:accent5>
      <a:accent6>
        <a:srgbClr val="555555"/>
      </a:accent6>
      <a:hlink>
        <a:srgbClr val="004282"/>
      </a:hlink>
      <a:folHlink>
        <a:srgbClr val="EA3B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BHT PPT Master 2021</vt:lpstr>
      <vt:lpstr>PowerPoint Presentation</vt:lpstr>
      <vt:lpstr>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Henninger,Tassilo (HP BioP Mamm) BIB-DE-B</dc:creator>
  <cp:lastModifiedBy>Henninger,Tassilo (HP BioP Mamm) BIB-DE-B</cp:lastModifiedBy>
  <cp:revision>16</cp:revision>
  <dcterms:created xsi:type="dcterms:W3CDTF">2022-05-19T13:58:57Z</dcterms:created>
  <dcterms:modified xsi:type="dcterms:W3CDTF">2022-12-03T16:41:37Z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0x01010051B7E56E0FF9644285F6F373F39E0779</vt:lpwstr>
  </property>
</Properties>
</file>