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61" r:id="rId3"/>
    <p:sldId id="260" r:id="rId4"/>
    <p:sldId id="262" r:id="rId5"/>
    <p:sldId id="265" r:id="rId6"/>
    <p:sldId id="264" r:id="rId7"/>
    <p:sldId id="2147375205" r:id="rId8"/>
    <p:sldId id="266" r:id="rId9"/>
    <p:sldId id="2147375206" r:id="rId10"/>
    <p:sldId id="259" r:id="rId11"/>
    <p:sldId id="2147375204" r:id="rId12"/>
    <p:sldId id="2147375201" r:id="rId13"/>
    <p:sldId id="2147375202" r:id="rId14"/>
    <p:sldId id="2147375203" r:id="rId15"/>
  </p:sldIdLst>
  <p:sldSz cx="12192000" cy="6858000"/>
  <p:notesSz cx="6858000" cy="9144000"/>
  <p:embeddedFontLst>
    <p:embeddedFont>
      <p:font typeface="BISansOpti" panose="02000503040000020004" pitchFamily="2" charset="0"/>
      <p:regular r:id="rId17"/>
      <p:bold r:id="rId18"/>
      <p:italic r:id="rId19"/>
      <p:boldItalic r:id="rId20"/>
    </p:embeddedFont>
    <p:embeddedFont>
      <p:font typeface="Consolas" panose="020B0609020204030204" pitchFamily="49" charset="0"/>
      <p:regular r:id="rId21"/>
      <p:bold r:id="rId22"/>
      <p:italic r:id="rId23"/>
      <p:boldItalic r:id="rId24"/>
    </p:embeddedFont>
    <p:embeddedFont>
      <p:font typeface="Inter" panose="020B0502030000000004" pitchFamily="34" charset="0"/>
      <p:regular r:id="rId25"/>
      <p:bold r:id="rId26"/>
    </p:embeddedFont>
    <p:embeddedFont>
      <p:font typeface="Work Sans"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62">
          <p15:clr>
            <a:srgbClr val="A4A3A4"/>
          </p15:clr>
        </p15:guide>
        <p15:guide id="2" pos="234">
          <p15:clr>
            <a:srgbClr val="A4A3A4"/>
          </p15:clr>
        </p15:guide>
        <p15:guide id="3" pos="7446">
          <p15:clr>
            <a:srgbClr val="A4A3A4"/>
          </p15:clr>
        </p15:guide>
        <p15:guide id="4" orient="horz" pos="3612">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6" roundtripDataSignature="AMtx7mgAIEuNZ7FpAeiseUCWBeXHL5YQN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83579-21C1-443A-BBA1-D6D91A0F181E}" v="37" dt="2022-11-05T17:27:44.552"/>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3" autoAdjust="0"/>
    <p:restoredTop sz="95069" autoAdjust="0"/>
  </p:normalViewPr>
  <p:slideViewPr>
    <p:cSldViewPr snapToGrid="0">
      <p:cViewPr varScale="1">
        <p:scale>
          <a:sx n="104" d="100"/>
          <a:sy n="104" d="100"/>
        </p:scale>
        <p:origin x="120" y="408"/>
      </p:cViewPr>
      <p:guideLst>
        <p:guide orient="horz" pos="1162"/>
        <p:guide pos="234"/>
        <p:guide pos="7446"/>
        <p:guide orient="horz" pos="36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72"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5.fntdata"/><Relationship Id="rId68"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67" Type="http://schemas.openxmlformats.org/officeDocument/2006/relationships/presProps" Target="presProps.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66"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6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ninger,Tassilo (HP BioP Mamm) BIB-DE-B" userId="96a94b0b-f313-4c74-95a4-4d9f621660c6" providerId="ADAL" clId="{56F83579-21C1-443A-BBA1-D6D91A0F181E}"/>
    <pc:docChg chg="undo custSel addSld delSld modSld sldOrd">
      <pc:chgData name="Henninger,Tassilo (HP BioP Mamm) BIB-DE-B" userId="96a94b0b-f313-4c74-95a4-4d9f621660c6" providerId="ADAL" clId="{56F83579-21C1-443A-BBA1-D6D91A0F181E}" dt="2022-11-05T17:27:44.551" v="1000" actId="1076"/>
      <pc:docMkLst>
        <pc:docMk/>
      </pc:docMkLst>
      <pc:sldChg chg="addSp modSp mod">
        <pc:chgData name="Henninger,Tassilo (HP BioP Mamm) BIB-DE-B" userId="96a94b0b-f313-4c74-95a4-4d9f621660c6" providerId="ADAL" clId="{56F83579-21C1-443A-BBA1-D6D91A0F181E}" dt="2022-11-05T13:46:19.538" v="256" actId="21"/>
        <pc:sldMkLst>
          <pc:docMk/>
          <pc:sldMk cId="0" sldId="268"/>
        </pc:sldMkLst>
        <pc:spChg chg="add mod">
          <ac:chgData name="Henninger,Tassilo (HP BioP Mamm) BIB-DE-B" userId="96a94b0b-f313-4c74-95a4-4d9f621660c6" providerId="ADAL" clId="{56F83579-21C1-443A-BBA1-D6D91A0F181E}" dt="2022-11-05T11:52:17.084" v="14" actId="20577"/>
          <ac:spMkLst>
            <pc:docMk/>
            <pc:sldMk cId="0" sldId="268"/>
            <ac:spMk id="7" creationId="{858A2915-1088-4F8E-A338-745B487C6427}"/>
          </ac:spMkLst>
        </pc:spChg>
        <pc:spChg chg="mod">
          <ac:chgData name="Henninger,Tassilo (HP BioP Mamm) BIB-DE-B" userId="96a94b0b-f313-4c74-95a4-4d9f621660c6" providerId="ADAL" clId="{56F83579-21C1-443A-BBA1-D6D91A0F181E}" dt="2022-11-05T13:46:19.538" v="256" actId="21"/>
          <ac:spMkLst>
            <pc:docMk/>
            <pc:sldMk cId="0" sldId="268"/>
            <ac:spMk id="266" creationId="{00000000-0000-0000-0000-000000000000}"/>
          </ac:spMkLst>
        </pc:spChg>
      </pc:sldChg>
      <pc:sldChg chg="del">
        <pc:chgData name="Henninger,Tassilo (HP BioP Mamm) BIB-DE-B" userId="96a94b0b-f313-4c74-95a4-4d9f621660c6" providerId="ADAL" clId="{56F83579-21C1-443A-BBA1-D6D91A0F181E}" dt="2022-11-05T12:38:43.768" v="177" actId="47"/>
        <pc:sldMkLst>
          <pc:docMk/>
          <pc:sldMk cId="0" sldId="269"/>
        </pc:sldMkLst>
      </pc:sldChg>
      <pc:sldChg chg="del">
        <pc:chgData name="Henninger,Tassilo (HP BioP Mamm) BIB-DE-B" userId="96a94b0b-f313-4c74-95a4-4d9f621660c6" providerId="ADAL" clId="{56F83579-21C1-443A-BBA1-D6D91A0F181E}" dt="2022-11-05T12:32:05.137" v="156" actId="47"/>
        <pc:sldMkLst>
          <pc:docMk/>
          <pc:sldMk cId="0" sldId="270"/>
        </pc:sldMkLst>
      </pc:sldChg>
      <pc:sldChg chg="del">
        <pc:chgData name="Henninger,Tassilo (HP BioP Mamm) BIB-DE-B" userId="96a94b0b-f313-4c74-95a4-4d9f621660c6" providerId="ADAL" clId="{56F83579-21C1-443A-BBA1-D6D91A0F181E}" dt="2022-11-05T12:32:06.174" v="157" actId="47"/>
        <pc:sldMkLst>
          <pc:docMk/>
          <pc:sldMk cId="0" sldId="271"/>
        </pc:sldMkLst>
      </pc:sldChg>
      <pc:sldChg chg="modSp mod">
        <pc:chgData name="Henninger,Tassilo (HP BioP Mamm) BIB-DE-B" userId="96a94b0b-f313-4c74-95a4-4d9f621660c6" providerId="ADAL" clId="{56F83579-21C1-443A-BBA1-D6D91A0F181E}" dt="2022-11-05T12:39:07.159" v="182"/>
        <pc:sldMkLst>
          <pc:docMk/>
          <pc:sldMk cId="0" sldId="272"/>
        </pc:sldMkLst>
        <pc:spChg chg="mod">
          <ac:chgData name="Henninger,Tassilo (HP BioP Mamm) BIB-DE-B" userId="96a94b0b-f313-4c74-95a4-4d9f621660c6" providerId="ADAL" clId="{56F83579-21C1-443A-BBA1-D6D91A0F181E}" dt="2022-11-05T12:39:07.159" v="182"/>
          <ac:spMkLst>
            <pc:docMk/>
            <pc:sldMk cId="0" sldId="272"/>
            <ac:spMk id="306" creationId="{00000000-0000-0000-0000-000000000000}"/>
          </ac:spMkLst>
        </pc:spChg>
      </pc:sldChg>
      <pc:sldChg chg="modSp del mod">
        <pc:chgData name="Henninger,Tassilo (HP BioP Mamm) BIB-DE-B" userId="96a94b0b-f313-4c74-95a4-4d9f621660c6" providerId="ADAL" clId="{56F83579-21C1-443A-BBA1-D6D91A0F181E}" dt="2022-11-05T13:17:12.569" v="238" actId="47"/>
        <pc:sldMkLst>
          <pc:docMk/>
          <pc:sldMk cId="0" sldId="273"/>
        </pc:sldMkLst>
        <pc:spChg chg="mod">
          <ac:chgData name="Henninger,Tassilo (HP BioP Mamm) BIB-DE-B" userId="96a94b0b-f313-4c74-95a4-4d9f621660c6" providerId="ADAL" clId="{56F83579-21C1-443A-BBA1-D6D91A0F181E}" dt="2022-11-05T13:17:11.289" v="237" actId="21"/>
          <ac:spMkLst>
            <pc:docMk/>
            <pc:sldMk cId="0" sldId="273"/>
            <ac:spMk id="316" creationId="{00000000-0000-0000-0000-000000000000}"/>
          </ac:spMkLst>
        </pc:spChg>
      </pc:sldChg>
      <pc:sldChg chg="modSp mod">
        <pc:chgData name="Henninger,Tassilo (HP BioP Mamm) BIB-DE-B" userId="96a94b0b-f313-4c74-95a4-4d9f621660c6" providerId="ADAL" clId="{56F83579-21C1-443A-BBA1-D6D91A0F181E}" dt="2022-11-05T13:47:11.003" v="290" actId="6549"/>
        <pc:sldMkLst>
          <pc:docMk/>
          <pc:sldMk cId="0" sldId="274"/>
        </pc:sldMkLst>
        <pc:spChg chg="mod">
          <ac:chgData name="Henninger,Tassilo (HP BioP Mamm) BIB-DE-B" userId="96a94b0b-f313-4c74-95a4-4d9f621660c6" providerId="ADAL" clId="{56F83579-21C1-443A-BBA1-D6D91A0F181E}" dt="2022-11-05T13:47:11.003" v="290" actId="6549"/>
          <ac:spMkLst>
            <pc:docMk/>
            <pc:sldMk cId="0" sldId="274"/>
            <ac:spMk id="326" creationId="{00000000-0000-0000-0000-000000000000}"/>
          </ac:spMkLst>
        </pc:spChg>
      </pc:sldChg>
      <pc:sldChg chg="addSp delSp modSp mod modNotesTx">
        <pc:chgData name="Henninger,Tassilo (HP BioP Mamm) BIB-DE-B" userId="96a94b0b-f313-4c74-95a4-4d9f621660c6" providerId="ADAL" clId="{56F83579-21C1-443A-BBA1-D6D91A0F181E}" dt="2022-11-05T17:06:38.650" v="981" actId="20577"/>
        <pc:sldMkLst>
          <pc:docMk/>
          <pc:sldMk cId="0" sldId="275"/>
        </pc:sldMkLst>
        <pc:spChg chg="add del">
          <ac:chgData name="Henninger,Tassilo (HP BioP Mamm) BIB-DE-B" userId="96a94b0b-f313-4c74-95a4-4d9f621660c6" providerId="ADAL" clId="{56F83579-21C1-443A-BBA1-D6D91A0F181E}" dt="2022-11-05T12:54:44.697" v="200"/>
          <ac:spMkLst>
            <pc:docMk/>
            <pc:sldMk cId="0" sldId="275"/>
            <ac:spMk id="2" creationId="{20238D82-593C-4B6A-AB79-A33327E9FFC1}"/>
          </ac:spMkLst>
        </pc:spChg>
        <pc:spChg chg="add del">
          <ac:chgData name="Henninger,Tassilo (HP BioP Mamm) BIB-DE-B" userId="96a94b0b-f313-4c74-95a4-4d9f621660c6" providerId="ADAL" clId="{56F83579-21C1-443A-BBA1-D6D91A0F181E}" dt="2022-11-05T12:54:49.587" v="205"/>
          <ac:spMkLst>
            <pc:docMk/>
            <pc:sldMk cId="0" sldId="275"/>
            <ac:spMk id="3" creationId="{960640A0-B36A-417E-BBCD-3402AF754EAC}"/>
          </ac:spMkLst>
        </pc:spChg>
        <pc:spChg chg="add mod">
          <ac:chgData name="Henninger,Tassilo (HP BioP Mamm) BIB-DE-B" userId="96a94b0b-f313-4c74-95a4-4d9f621660c6" providerId="ADAL" clId="{56F83579-21C1-443A-BBA1-D6D91A0F181E}" dt="2022-11-05T12:54:57.460" v="213" actId="21"/>
          <ac:spMkLst>
            <pc:docMk/>
            <pc:sldMk cId="0" sldId="275"/>
            <ac:spMk id="4" creationId="{71CDFD7D-39BA-4801-973D-800AFCA62375}"/>
          </ac:spMkLst>
        </pc:spChg>
        <pc:spChg chg="mod">
          <ac:chgData name="Henninger,Tassilo (HP BioP Mamm) BIB-DE-B" userId="96a94b0b-f313-4c74-95a4-4d9f621660c6" providerId="ADAL" clId="{56F83579-21C1-443A-BBA1-D6D91A0F181E}" dt="2022-11-05T17:06:38.650" v="981" actId="20577"/>
          <ac:spMkLst>
            <pc:docMk/>
            <pc:sldMk cId="0" sldId="275"/>
            <ac:spMk id="336" creationId="{00000000-0000-0000-0000-000000000000}"/>
          </ac:spMkLst>
        </pc:spChg>
        <pc:spChg chg="mod">
          <ac:chgData name="Henninger,Tassilo (HP BioP Mamm) BIB-DE-B" userId="96a94b0b-f313-4c74-95a4-4d9f621660c6" providerId="ADAL" clId="{56F83579-21C1-443A-BBA1-D6D91A0F181E}" dt="2022-11-05T17:05:45.637" v="968" actId="20577"/>
          <ac:spMkLst>
            <pc:docMk/>
            <pc:sldMk cId="0" sldId="275"/>
            <ac:spMk id="340" creationId="{00000000-0000-0000-0000-000000000000}"/>
          </ac:spMkLst>
        </pc:spChg>
      </pc:sldChg>
      <pc:sldChg chg="delSp modSp add mod">
        <pc:chgData name="Henninger,Tassilo (HP BioP Mamm) BIB-DE-B" userId="96a94b0b-f313-4c74-95a4-4d9f621660c6" providerId="ADAL" clId="{56F83579-21C1-443A-BBA1-D6D91A0F181E}" dt="2022-11-05T12:29:55.996" v="130"/>
        <pc:sldMkLst>
          <pc:docMk/>
          <pc:sldMk cId="1795935674" sldId="288"/>
        </pc:sldMkLst>
        <pc:spChg chg="del">
          <ac:chgData name="Henninger,Tassilo (HP BioP Mamm) BIB-DE-B" userId="96a94b0b-f313-4c74-95a4-4d9f621660c6" providerId="ADAL" clId="{56F83579-21C1-443A-BBA1-D6D91A0F181E}" dt="2022-11-05T11:52:49.141" v="27" actId="478"/>
          <ac:spMkLst>
            <pc:docMk/>
            <pc:sldMk cId="1795935674" sldId="288"/>
            <ac:spMk id="7" creationId="{858A2915-1088-4F8E-A338-745B487C6427}"/>
          </ac:spMkLst>
        </pc:spChg>
        <pc:spChg chg="mod">
          <ac:chgData name="Henninger,Tassilo (HP BioP Mamm) BIB-DE-B" userId="96a94b0b-f313-4c74-95a4-4d9f621660c6" providerId="ADAL" clId="{56F83579-21C1-443A-BBA1-D6D91A0F181E}" dt="2022-11-05T11:52:46.106" v="26" actId="6549"/>
          <ac:spMkLst>
            <pc:docMk/>
            <pc:sldMk cId="1795935674" sldId="288"/>
            <ac:spMk id="265" creationId="{00000000-0000-0000-0000-000000000000}"/>
          </ac:spMkLst>
        </pc:spChg>
        <pc:spChg chg="mod">
          <ac:chgData name="Henninger,Tassilo (HP BioP Mamm) BIB-DE-B" userId="96a94b0b-f313-4c74-95a4-4d9f621660c6" providerId="ADAL" clId="{56F83579-21C1-443A-BBA1-D6D91A0F181E}" dt="2022-11-05T12:29:55.996" v="130"/>
          <ac:spMkLst>
            <pc:docMk/>
            <pc:sldMk cId="1795935674" sldId="288"/>
            <ac:spMk id="266" creationId="{00000000-0000-0000-0000-000000000000}"/>
          </ac:spMkLst>
        </pc:spChg>
      </pc:sldChg>
      <pc:sldChg chg="addSp modSp add mod modNotesTx">
        <pc:chgData name="Henninger,Tassilo (HP BioP Mamm) BIB-DE-B" userId="96a94b0b-f313-4c74-95a4-4d9f621660c6" providerId="ADAL" clId="{56F83579-21C1-443A-BBA1-D6D91A0F181E}" dt="2022-11-05T12:14:59.155" v="91" actId="20577"/>
        <pc:sldMkLst>
          <pc:docMk/>
          <pc:sldMk cId="1878758937" sldId="289"/>
        </pc:sldMkLst>
        <pc:spChg chg="mod">
          <ac:chgData name="Henninger,Tassilo (HP BioP Mamm) BIB-DE-B" userId="96a94b0b-f313-4c74-95a4-4d9f621660c6" providerId="ADAL" clId="{56F83579-21C1-443A-BBA1-D6D91A0F181E}" dt="2022-11-05T12:07:32.738" v="83" actId="20577"/>
          <ac:spMkLst>
            <pc:docMk/>
            <pc:sldMk cId="1878758937" sldId="289"/>
            <ac:spMk id="266" creationId="{00000000-0000-0000-0000-000000000000}"/>
          </ac:spMkLst>
        </pc:spChg>
        <pc:picChg chg="add mod">
          <ac:chgData name="Henninger,Tassilo (HP BioP Mamm) BIB-DE-B" userId="96a94b0b-f313-4c74-95a4-4d9f621660c6" providerId="ADAL" clId="{56F83579-21C1-443A-BBA1-D6D91A0F181E}" dt="2022-11-05T12:09:18.039" v="86" actId="1076"/>
          <ac:picMkLst>
            <pc:docMk/>
            <pc:sldMk cId="1878758937" sldId="289"/>
            <ac:picMk id="1026" creationId="{EA08DB68-B353-454E-B944-C80476D862E0}"/>
          </ac:picMkLst>
        </pc:picChg>
      </pc:sldChg>
      <pc:sldChg chg="addSp modSp new mod">
        <pc:chgData name="Henninger,Tassilo (HP BioP Mamm) BIB-DE-B" userId="96a94b0b-f313-4c74-95a4-4d9f621660c6" providerId="ADAL" clId="{56F83579-21C1-443A-BBA1-D6D91A0F181E}" dt="2022-11-05T13:43:43.672" v="250" actId="6549"/>
        <pc:sldMkLst>
          <pc:docMk/>
          <pc:sldMk cId="3305567093" sldId="290"/>
        </pc:sldMkLst>
        <pc:spChg chg="mod">
          <ac:chgData name="Henninger,Tassilo (HP BioP Mamm) BIB-DE-B" userId="96a94b0b-f313-4c74-95a4-4d9f621660c6" providerId="ADAL" clId="{56F83579-21C1-443A-BBA1-D6D91A0F181E}" dt="2022-11-05T13:43:43.672" v="250" actId="6549"/>
          <ac:spMkLst>
            <pc:docMk/>
            <pc:sldMk cId="3305567093" sldId="290"/>
            <ac:spMk id="3" creationId="{D674A068-0E43-4297-A942-E071EF2E3A07}"/>
          </ac:spMkLst>
        </pc:spChg>
        <pc:picChg chg="add mod">
          <ac:chgData name="Henninger,Tassilo (HP BioP Mamm) BIB-DE-B" userId="96a94b0b-f313-4c74-95a4-4d9f621660c6" providerId="ADAL" clId="{56F83579-21C1-443A-BBA1-D6D91A0F181E}" dt="2022-11-05T13:16:09.424" v="235" actId="1076"/>
          <ac:picMkLst>
            <pc:docMk/>
            <pc:sldMk cId="3305567093" sldId="290"/>
            <ac:picMk id="7" creationId="{79C7555D-5FC6-4803-A94B-D6009DECE4DF}"/>
          </ac:picMkLst>
        </pc:picChg>
      </pc:sldChg>
      <pc:sldChg chg="modSp new mod ord">
        <pc:chgData name="Henninger,Tassilo (HP BioP Mamm) BIB-DE-B" userId="96a94b0b-f313-4c74-95a4-4d9f621660c6" providerId="ADAL" clId="{56F83579-21C1-443A-BBA1-D6D91A0F181E}" dt="2022-11-05T12:44:17.646" v="189"/>
        <pc:sldMkLst>
          <pc:docMk/>
          <pc:sldMk cId="1339838396" sldId="291"/>
        </pc:sldMkLst>
        <pc:spChg chg="mod">
          <ac:chgData name="Henninger,Tassilo (HP BioP Mamm) BIB-DE-B" userId="96a94b0b-f313-4c74-95a4-4d9f621660c6" providerId="ADAL" clId="{56F83579-21C1-443A-BBA1-D6D91A0F181E}" dt="2022-11-05T12:30:33.028" v="153" actId="20577"/>
          <ac:spMkLst>
            <pc:docMk/>
            <pc:sldMk cId="1339838396" sldId="291"/>
            <ac:spMk id="2" creationId="{A4E6C314-E16C-43FC-B4B9-A04341CBC48F}"/>
          </ac:spMkLst>
        </pc:spChg>
        <pc:spChg chg="mod">
          <ac:chgData name="Henninger,Tassilo (HP BioP Mamm) BIB-DE-B" userId="96a94b0b-f313-4c74-95a4-4d9f621660c6" providerId="ADAL" clId="{56F83579-21C1-443A-BBA1-D6D91A0F181E}" dt="2022-11-05T12:30:45.417" v="155"/>
          <ac:spMkLst>
            <pc:docMk/>
            <pc:sldMk cId="1339838396" sldId="291"/>
            <ac:spMk id="3" creationId="{EDDF60FE-F90A-4F9B-9611-D4E963FEC27A}"/>
          </ac:spMkLst>
        </pc:spChg>
      </pc:sldChg>
      <pc:sldChg chg="modSp new del mod">
        <pc:chgData name="Henninger,Tassilo (HP BioP Mamm) BIB-DE-B" userId="96a94b0b-f313-4c74-95a4-4d9f621660c6" providerId="ADAL" clId="{56F83579-21C1-443A-BBA1-D6D91A0F181E}" dt="2022-11-05T12:40:50.276" v="185" actId="47"/>
        <pc:sldMkLst>
          <pc:docMk/>
          <pc:sldMk cId="1039366420" sldId="292"/>
        </pc:sldMkLst>
        <pc:spChg chg="mod">
          <ac:chgData name="Henninger,Tassilo (HP BioP Mamm) BIB-DE-B" userId="96a94b0b-f313-4c74-95a4-4d9f621660c6" providerId="ADAL" clId="{56F83579-21C1-443A-BBA1-D6D91A0F181E}" dt="2022-11-05T12:40:48.295" v="184" actId="6549"/>
          <ac:spMkLst>
            <pc:docMk/>
            <pc:sldMk cId="1039366420" sldId="292"/>
            <ac:spMk id="3" creationId="{D4E2C930-8A17-46BF-BFFB-A7B44E236115}"/>
          </ac:spMkLst>
        </pc:spChg>
      </pc:sldChg>
      <pc:sldChg chg="modSp add del mod">
        <pc:chgData name="Henninger,Tassilo (HP BioP Mamm) BIB-DE-B" userId="96a94b0b-f313-4c74-95a4-4d9f621660c6" providerId="ADAL" clId="{56F83579-21C1-443A-BBA1-D6D91A0F181E}" dt="2022-11-05T16:59:21.972" v="926" actId="47"/>
        <pc:sldMkLst>
          <pc:docMk/>
          <pc:sldMk cId="1999848000" sldId="292"/>
        </pc:sldMkLst>
        <pc:spChg chg="mod">
          <ac:chgData name="Henninger,Tassilo (HP BioP Mamm) BIB-DE-B" userId="96a94b0b-f313-4c74-95a4-4d9f621660c6" providerId="ADAL" clId="{56F83579-21C1-443A-BBA1-D6D91A0F181E}" dt="2022-11-05T13:54:08.550" v="305" actId="6549"/>
          <ac:spMkLst>
            <pc:docMk/>
            <pc:sldMk cId="1999848000" sldId="292"/>
            <ac:spMk id="336" creationId="{00000000-0000-0000-0000-000000000000}"/>
          </ac:spMkLst>
        </pc:spChg>
      </pc:sldChg>
      <pc:sldChg chg="modSp new mod">
        <pc:chgData name="Henninger,Tassilo (HP BioP Mamm) BIB-DE-B" userId="96a94b0b-f313-4c74-95a4-4d9f621660c6" providerId="ADAL" clId="{56F83579-21C1-443A-BBA1-D6D91A0F181E}" dt="2022-11-05T13:11:42.830" v="226"/>
        <pc:sldMkLst>
          <pc:docMk/>
          <pc:sldMk cId="673468590" sldId="293"/>
        </pc:sldMkLst>
        <pc:spChg chg="mod">
          <ac:chgData name="Henninger,Tassilo (HP BioP Mamm) BIB-DE-B" userId="96a94b0b-f313-4c74-95a4-4d9f621660c6" providerId="ADAL" clId="{56F83579-21C1-443A-BBA1-D6D91A0F181E}" dt="2022-11-05T13:11:42.830" v="226"/>
          <ac:spMkLst>
            <pc:docMk/>
            <pc:sldMk cId="673468590" sldId="293"/>
            <ac:spMk id="3" creationId="{752ECF3A-125C-4B16-B964-216DC082CD27}"/>
          </ac:spMkLst>
        </pc:spChg>
      </pc:sldChg>
      <pc:sldChg chg="addSp delSp modSp new del mod">
        <pc:chgData name="Henninger,Tassilo (HP BioP Mamm) BIB-DE-B" userId="96a94b0b-f313-4c74-95a4-4d9f621660c6" providerId="ADAL" clId="{56F83579-21C1-443A-BBA1-D6D91A0F181E}" dt="2022-11-05T13:03:35.033" v="220" actId="47"/>
        <pc:sldMkLst>
          <pc:docMk/>
          <pc:sldMk cId="2721561763" sldId="293"/>
        </pc:sldMkLst>
        <pc:spChg chg="del">
          <ac:chgData name="Henninger,Tassilo (HP BioP Mamm) BIB-DE-B" userId="96a94b0b-f313-4c74-95a4-4d9f621660c6" providerId="ADAL" clId="{56F83579-21C1-443A-BBA1-D6D91A0F181E}" dt="2022-11-05T13:03:23.608" v="218"/>
          <ac:spMkLst>
            <pc:docMk/>
            <pc:sldMk cId="2721561763" sldId="293"/>
            <ac:spMk id="3" creationId="{AFEAA98C-1F2C-4D23-B458-B234B4FB27D3}"/>
          </ac:spMkLst>
        </pc:spChg>
        <pc:spChg chg="add mod">
          <ac:chgData name="Henninger,Tassilo (HP BioP Mamm) BIB-DE-B" userId="96a94b0b-f313-4c74-95a4-4d9f621660c6" providerId="ADAL" clId="{56F83579-21C1-443A-BBA1-D6D91A0F181E}" dt="2022-11-05T13:03:30.231" v="219" actId="21"/>
          <ac:spMkLst>
            <pc:docMk/>
            <pc:sldMk cId="2721561763" sldId="293"/>
            <ac:spMk id="6" creationId="{F48E5339-4971-40AA-8A51-AAF8410D3768}"/>
          </ac:spMkLst>
        </pc:spChg>
      </pc:sldChg>
      <pc:sldChg chg="addSp delSp modSp new mod modNotesTx">
        <pc:chgData name="Henninger,Tassilo (HP BioP Mamm) BIB-DE-B" userId="96a94b0b-f313-4c74-95a4-4d9f621660c6" providerId="ADAL" clId="{56F83579-21C1-443A-BBA1-D6D91A0F181E}" dt="2022-11-05T17:11:20.916" v="983" actId="1076"/>
        <pc:sldMkLst>
          <pc:docMk/>
          <pc:sldMk cId="1086612757" sldId="294"/>
        </pc:sldMkLst>
        <pc:spChg chg="mod">
          <ac:chgData name="Henninger,Tassilo (HP BioP Mamm) BIB-DE-B" userId="96a94b0b-f313-4c74-95a4-4d9f621660c6" providerId="ADAL" clId="{56F83579-21C1-443A-BBA1-D6D91A0F181E}" dt="2022-11-05T13:53:28.992" v="302" actId="6549"/>
          <ac:spMkLst>
            <pc:docMk/>
            <pc:sldMk cId="1086612757" sldId="294"/>
            <ac:spMk id="2" creationId="{4557CF51-087A-4122-81BC-C397D6725CAF}"/>
          </ac:spMkLst>
        </pc:spChg>
        <pc:spChg chg="del">
          <ac:chgData name="Henninger,Tassilo (HP BioP Mamm) BIB-DE-B" userId="96a94b0b-f313-4c74-95a4-4d9f621660c6" providerId="ADAL" clId="{56F83579-21C1-443A-BBA1-D6D91A0F181E}" dt="2022-11-05T13:52:30.065" v="296" actId="478"/>
          <ac:spMkLst>
            <pc:docMk/>
            <pc:sldMk cId="1086612757" sldId="294"/>
            <ac:spMk id="3" creationId="{3FABA73E-B00B-4942-986E-861BA29ED50B}"/>
          </ac:spMkLst>
        </pc:spChg>
        <pc:picChg chg="add mod">
          <ac:chgData name="Henninger,Tassilo (HP BioP Mamm) BIB-DE-B" userId="96a94b0b-f313-4c74-95a4-4d9f621660c6" providerId="ADAL" clId="{56F83579-21C1-443A-BBA1-D6D91A0F181E}" dt="2022-11-05T17:11:20.916" v="983" actId="1076"/>
          <ac:picMkLst>
            <pc:docMk/>
            <pc:sldMk cId="1086612757" sldId="294"/>
            <ac:picMk id="4098" creationId="{8563C520-0EF9-435D-8AA3-7C15DB11AF12}"/>
          </ac:picMkLst>
        </pc:picChg>
      </pc:sldChg>
      <pc:sldChg chg="addSp delSp modSp new del mod">
        <pc:chgData name="Henninger,Tassilo (HP BioP Mamm) BIB-DE-B" userId="96a94b0b-f313-4c74-95a4-4d9f621660c6" providerId="ADAL" clId="{56F83579-21C1-443A-BBA1-D6D91A0F181E}" dt="2022-11-05T16:57:22.955" v="889" actId="47"/>
        <pc:sldMkLst>
          <pc:docMk/>
          <pc:sldMk cId="2615861570" sldId="295"/>
        </pc:sldMkLst>
        <pc:spChg chg="mod">
          <ac:chgData name="Henninger,Tassilo (HP BioP Mamm) BIB-DE-B" userId="96a94b0b-f313-4c74-95a4-4d9f621660c6" providerId="ADAL" clId="{56F83579-21C1-443A-BBA1-D6D91A0F181E}" dt="2022-11-05T14:00:36.394" v="342" actId="6549"/>
          <ac:spMkLst>
            <pc:docMk/>
            <pc:sldMk cId="2615861570" sldId="295"/>
            <ac:spMk id="2" creationId="{0ABEDB85-8025-4CC3-B3FA-2A5F3B617CB3}"/>
          </ac:spMkLst>
        </pc:spChg>
        <pc:spChg chg="mod">
          <ac:chgData name="Henninger,Tassilo (HP BioP Mamm) BIB-DE-B" userId="96a94b0b-f313-4c74-95a4-4d9f621660c6" providerId="ADAL" clId="{56F83579-21C1-443A-BBA1-D6D91A0F181E}" dt="2022-11-05T14:01:58.650" v="379"/>
          <ac:spMkLst>
            <pc:docMk/>
            <pc:sldMk cId="2615861570" sldId="295"/>
            <ac:spMk id="3" creationId="{3E24117C-8A82-4A7F-90B9-171F4AC4F324}"/>
          </ac:spMkLst>
        </pc:spChg>
        <pc:picChg chg="add mod">
          <ac:chgData name="Henninger,Tassilo (HP BioP Mamm) BIB-DE-B" userId="96a94b0b-f313-4c74-95a4-4d9f621660c6" providerId="ADAL" clId="{56F83579-21C1-443A-BBA1-D6D91A0F181E}" dt="2022-11-05T14:04:03.999" v="385" actId="1076"/>
          <ac:picMkLst>
            <pc:docMk/>
            <pc:sldMk cId="2615861570" sldId="295"/>
            <ac:picMk id="7" creationId="{73647A53-8817-4B78-9BCF-7D0E702FFA6B}"/>
          </ac:picMkLst>
        </pc:picChg>
        <pc:picChg chg="add mod">
          <ac:chgData name="Henninger,Tassilo (HP BioP Mamm) BIB-DE-B" userId="96a94b0b-f313-4c74-95a4-4d9f621660c6" providerId="ADAL" clId="{56F83579-21C1-443A-BBA1-D6D91A0F181E}" dt="2022-11-05T16:04:33.971" v="415" actId="1076"/>
          <ac:picMkLst>
            <pc:docMk/>
            <pc:sldMk cId="2615861570" sldId="295"/>
            <ac:picMk id="9" creationId="{C13140FA-95B2-41EB-9690-3EEB13056F3E}"/>
          </ac:picMkLst>
        </pc:picChg>
        <pc:picChg chg="add del mod">
          <ac:chgData name="Henninger,Tassilo (HP BioP Mamm) BIB-DE-B" userId="96a94b0b-f313-4c74-95a4-4d9f621660c6" providerId="ADAL" clId="{56F83579-21C1-443A-BBA1-D6D91A0F181E}" dt="2022-11-05T16:26:42.347" v="661" actId="478"/>
          <ac:picMkLst>
            <pc:docMk/>
            <pc:sldMk cId="2615861570" sldId="295"/>
            <ac:picMk id="11" creationId="{D1FE1730-2FA7-4A44-850E-FA5130CF4CB4}"/>
          </ac:picMkLst>
        </pc:picChg>
      </pc:sldChg>
      <pc:sldChg chg="addSp delSp modSp new mod">
        <pc:chgData name="Henninger,Tassilo (HP BioP Mamm) BIB-DE-B" userId="96a94b0b-f313-4c74-95a4-4d9f621660c6" providerId="ADAL" clId="{56F83579-21C1-443A-BBA1-D6D91A0F181E}" dt="2022-11-05T16:27:36.828" v="667" actId="108"/>
        <pc:sldMkLst>
          <pc:docMk/>
          <pc:sldMk cId="1638384727" sldId="296"/>
        </pc:sldMkLst>
        <pc:spChg chg="mod">
          <ac:chgData name="Henninger,Tassilo (HP BioP Mamm) BIB-DE-B" userId="96a94b0b-f313-4c74-95a4-4d9f621660c6" providerId="ADAL" clId="{56F83579-21C1-443A-BBA1-D6D91A0F181E}" dt="2022-11-05T16:27:36.828" v="667" actId="108"/>
          <ac:spMkLst>
            <pc:docMk/>
            <pc:sldMk cId="1638384727" sldId="296"/>
            <ac:spMk id="2" creationId="{3A2F93F8-0C3F-4B47-B6E8-FD8E0BD21A11}"/>
          </ac:spMkLst>
        </pc:spChg>
        <pc:spChg chg="del">
          <ac:chgData name="Henninger,Tassilo (HP BioP Mamm) BIB-DE-B" userId="96a94b0b-f313-4c74-95a4-4d9f621660c6" providerId="ADAL" clId="{56F83579-21C1-443A-BBA1-D6D91A0F181E}" dt="2022-11-05T14:04:43.576" v="389" actId="478"/>
          <ac:spMkLst>
            <pc:docMk/>
            <pc:sldMk cId="1638384727" sldId="296"/>
            <ac:spMk id="3" creationId="{B53232A0-66E6-4916-A9A5-ADDF51CC34C7}"/>
          </ac:spMkLst>
        </pc:spChg>
        <pc:spChg chg="add mod">
          <ac:chgData name="Henninger,Tassilo (HP BioP Mamm) BIB-DE-B" userId="96a94b0b-f313-4c74-95a4-4d9f621660c6" providerId="ADAL" clId="{56F83579-21C1-443A-BBA1-D6D91A0F181E}" dt="2022-11-05T16:25:07.240" v="494" actId="14100"/>
          <ac:spMkLst>
            <pc:docMk/>
            <pc:sldMk cId="1638384727" sldId="296"/>
            <ac:spMk id="12" creationId="{58CE8E0E-04EF-47F6-9296-09384D8B8260}"/>
          </ac:spMkLst>
        </pc:spChg>
        <pc:spChg chg="add mod">
          <ac:chgData name="Henninger,Tassilo (HP BioP Mamm) BIB-DE-B" userId="96a94b0b-f313-4c74-95a4-4d9f621660c6" providerId="ADAL" clId="{56F83579-21C1-443A-BBA1-D6D91A0F181E}" dt="2022-11-05T16:25:53.035" v="610" actId="1076"/>
          <ac:spMkLst>
            <pc:docMk/>
            <pc:sldMk cId="1638384727" sldId="296"/>
            <ac:spMk id="13" creationId="{32145786-AF80-41A6-9A7F-DDC1889B70E1}"/>
          </ac:spMkLst>
        </pc:spChg>
        <pc:spChg chg="add del">
          <ac:chgData name="Henninger,Tassilo (HP BioP Mamm) BIB-DE-B" userId="96a94b0b-f313-4c74-95a4-4d9f621660c6" providerId="ADAL" clId="{56F83579-21C1-443A-BBA1-D6D91A0F181E}" dt="2022-11-05T16:23:29.603" v="460" actId="22"/>
          <ac:spMkLst>
            <pc:docMk/>
            <pc:sldMk cId="1638384727" sldId="296"/>
            <ac:spMk id="15" creationId="{DFC3BAAD-13AD-4794-A603-83121DA7A9CE}"/>
          </ac:spMkLst>
        </pc:spChg>
        <pc:spChg chg="add mod">
          <ac:chgData name="Henninger,Tassilo (HP BioP Mamm) BIB-DE-B" userId="96a94b0b-f313-4c74-95a4-4d9f621660c6" providerId="ADAL" clId="{56F83579-21C1-443A-BBA1-D6D91A0F181E}" dt="2022-11-05T16:23:51.116" v="470" actId="20577"/>
          <ac:spMkLst>
            <pc:docMk/>
            <pc:sldMk cId="1638384727" sldId="296"/>
            <ac:spMk id="16" creationId="{B60DF203-8F04-4DB7-AC8D-0EB4A0B57D97}"/>
          </ac:spMkLst>
        </pc:spChg>
        <pc:spChg chg="add mod">
          <ac:chgData name="Henninger,Tassilo (HP BioP Mamm) BIB-DE-B" userId="96a94b0b-f313-4c74-95a4-4d9f621660c6" providerId="ADAL" clId="{56F83579-21C1-443A-BBA1-D6D91A0F181E}" dt="2022-11-05T16:23:47.313" v="468" actId="14100"/>
          <ac:spMkLst>
            <pc:docMk/>
            <pc:sldMk cId="1638384727" sldId="296"/>
            <ac:spMk id="17" creationId="{0BEF9A8A-100F-4052-88A8-8807F483004A}"/>
          </ac:spMkLst>
        </pc:spChg>
        <pc:spChg chg="add mod">
          <ac:chgData name="Henninger,Tassilo (HP BioP Mamm) BIB-DE-B" userId="96a94b0b-f313-4c74-95a4-4d9f621660c6" providerId="ADAL" clId="{56F83579-21C1-443A-BBA1-D6D91A0F181E}" dt="2022-11-05T16:25:33.267" v="569" actId="1038"/>
          <ac:spMkLst>
            <pc:docMk/>
            <pc:sldMk cId="1638384727" sldId="296"/>
            <ac:spMk id="18" creationId="{C8CCA3AD-C54D-410F-9263-2354ED3AC9B1}"/>
          </ac:spMkLst>
        </pc:spChg>
        <pc:spChg chg="add mod">
          <ac:chgData name="Henninger,Tassilo (HP BioP Mamm) BIB-DE-B" userId="96a94b0b-f313-4c74-95a4-4d9f621660c6" providerId="ADAL" clId="{56F83579-21C1-443A-BBA1-D6D91A0F181E}" dt="2022-11-05T16:25:42.409" v="609" actId="1037"/>
          <ac:spMkLst>
            <pc:docMk/>
            <pc:sldMk cId="1638384727" sldId="296"/>
            <ac:spMk id="19" creationId="{CD528872-5B37-4C70-BBBA-78DA32100B34}"/>
          </ac:spMkLst>
        </pc:spChg>
        <pc:picChg chg="add del">
          <ac:chgData name="Henninger,Tassilo (HP BioP Mamm) BIB-DE-B" userId="96a94b0b-f313-4c74-95a4-4d9f621660c6" providerId="ADAL" clId="{56F83579-21C1-443A-BBA1-D6D91A0F181E}" dt="2022-11-05T16:18:24.203" v="424" actId="478"/>
          <ac:picMkLst>
            <pc:docMk/>
            <pc:sldMk cId="1638384727" sldId="296"/>
            <ac:picMk id="7" creationId="{BE9D31EE-7486-4BFE-AB56-F300CAF7B073}"/>
          </ac:picMkLst>
        </pc:picChg>
        <pc:picChg chg="add mod">
          <ac:chgData name="Henninger,Tassilo (HP BioP Mamm) BIB-DE-B" userId="96a94b0b-f313-4c74-95a4-4d9f621660c6" providerId="ADAL" clId="{56F83579-21C1-443A-BBA1-D6D91A0F181E}" dt="2022-11-05T16:22:49.988" v="444" actId="1076"/>
          <ac:picMkLst>
            <pc:docMk/>
            <pc:sldMk cId="1638384727" sldId="296"/>
            <ac:picMk id="9" creationId="{47D8B473-E8BE-4252-BC5D-C4588615C1B8}"/>
          </ac:picMkLst>
        </pc:picChg>
        <pc:picChg chg="add mod">
          <ac:chgData name="Henninger,Tassilo (HP BioP Mamm) BIB-DE-B" userId="96a94b0b-f313-4c74-95a4-4d9f621660c6" providerId="ADAL" clId="{56F83579-21C1-443A-BBA1-D6D91A0F181E}" dt="2022-11-05T16:22:48.296" v="443" actId="1076"/>
          <ac:picMkLst>
            <pc:docMk/>
            <pc:sldMk cId="1638384727" sldId="296"/>
            <ac:picMk id="11" creationId="{9F82C0D5-5F21-4094-B347-39FC7397BF6E}"/>
          </ac:picMkLst>
        </pc:picChg>
        <pc:cxnChg chg="add mod">
          <ac:chgData name="Henninger,Tassilo (HP BioP Mamm) BIB-DE-B" userId="96a94b0b-f313-4c74-95a4-4d9f621660c6" providerId="ADAL" clId="{56F83579-21C1-443A-BBA1-D6D91A0F181E}" dt="2022-11-05T16:24:52.570" v="492" actId="14100"/>
          <ac:cxnSpMkLst>
            <pc:docMk/>
            <pc:sldMk cId="1638384727" sldId="296"/>
            <ac:cxnSpMk id="21" creationId="{0ECDEB56-D859-49E6-967F-45D2500F6F6C}"/>
          </ac:cxnSpMkLst>
        </pc:cxnChg>
      </pc:sldChg>
      <pc:sldChg chg="addSp delSp modSp new mod">
        <pc:chgData name="Henninger,Tassilo (HP BioP Mamm) BIB-DE-B" userId="96a94b0b-f313-4c74-95a4-4d9f621660c6" providerId="ADAL" clId="{56F83579-21C1-443A-BBA1-D6D91A0F181E}" dt="2022-11-05T17:27:44.551" v="1000" actId="1076"/>
        <pc:sldMkLst>
          <pc:docMk/>
          <pc:sldMk cId="2467041301" sldId="297"/>
        </pc:sldMkLst>
        <pc:spChg chg="mod">
          <ac:chgData name="Henninger,Tassilo (HP BioP Mamm) BIB-DE-B" userId="96a94b0b-f313-4c74-95a4-4d9f621660c6" providerId="ADAL" clId="{56F83579-21C1-443A-BBA1-D6D91A0F181E}" dt="2022-11-05T17:01:55.451" v="937" actId="20577"/>
          <ac:spMkLst>
            <pc:docMk/>
            <pc:sldMk cId="2467041301" sldId="297"/>
            <ac:spMk id="2" creationId="{1FE9E90D-CA8E-449E-A5BB-71F4D0C96F98}"/>
          </ac:spMkLst>
        </pc:spChg>
        <pc:spChg chg="del">
          <ac:chgData name="Henninger,Tassilo (HP BioP Mamm) BIB-DE-B" userId="96a94b0b-f313-4c74-95a4-4d9f621660c6" providerId="ADAL" clId="{56F83579-21C1-443A-BBA1-D6D91A0F181E}" dt="2022-11-05T14:14:30.414" v="395" actId="478"/>
          <ac:spMkLst>
            <pc:docMk/>
            <pc:sldMk cId="2467041301" sldId="297"/>
            <ac:spMk id="3" creationId="{192484AE-B61F-4080-B1CB-680BFD3699E6}"/>
          </ac:spMkLst>
        </pc:spChg>
        <pc:spChg chg="add del mod">
          <ac:chgData name="Henninger,Tassilo (HP BioP Mamm) BIB-DE-B" userId="96a94b0b-f313-4c74-95a4-4d9f621660c6" providerId="ADAL" clId="{56F83579-21C1-443A-BBA1-D6D91A0F181E}" dt="2022-11-05T16:58:22.621" v="893" actId="478"/>
          <ac:spMkLst>
            <pc:docMk/>
            <pc:sldMk cId="2467041301" sldId="297"/>
            <ac:spMk id="13" creationId="{B626C6C4-E5DB-4D0E-B55A-FEE7CF0184CA}"/>
          </ac:spMkLst>
        </pc:spChg>
        <pc:picChg chg="add del mod">
          <ac:chgData name="Henninger,Tassilo (HP BioP Mamm) BIB-DE-B" userId="96a94b0b-f313-4c74-95a4-4d9f621660c6" providerId="ADAL" clId="{56F83579-21C1-443A-BBA1-D6D91A0F181E}" dt="2022-11-05T16:58:19.893" v="892" actId="478"/>
          <ac:picMkLst>
            <pc:docMk/>
            <pc:sldMk cId="2467041301" sldId="297"/>
            <ac:picMk id="7" creationId="{5CE1E4F5-296F-4964-AF7D-E36DC93EAE86}"/>
          </ac:picMkLst>
        </pc:picChg>
        <pc:picChg chg="add mod">
          <ac:chgData name="Henninger,Tassilo (HP BioP Mamm) BIB-DE-B" userId="96a94b0b-f313-4c74-95a4-4d9f621660c6" providerId="ADAL" clId="{56F83579-21C1-443A-BBA1-D6D91A0F181E}" dt="2022-11-05T17:27:41.075" v="998" actId="1076"/>
          <ac:picMkLst>
            <pc:docMk/>
            <pc:sldMk cId="2467041301" sldId="297"/>
            <ac:picMk id="9" creationId="{C1228FA7-0C1E-41DE-BE04-A0E89032A80E}"/>
          </ac:picMkLst>
        </pc:picChg>
        <pc:picChg chg="add mod">
          <ac:chgData name="Henninger,Tassilo (HP BioP Mamm) BIB-DE-B" userId="96a94b0b-f313-4c74-95a4-4d9f621660c6" providerId="ADAL" clId="{56F83579-21C1-443A-BBA1-D6D91A0F181E}" dt="2022-11-05T17:27:36.492" v="997" actId="1076"/>
          <ac:picMkLst>
            <pc:docMk/>
            <pc:sldMk cId="2467041301" sldId="297"/>
            <ac:picMk id="11" creationId="{76325E95-134F-4CA1-9A09-C6A3F43B7FB0}"/>
          </ac:picMkLst>
        </pc:picChg>
        <pc:picChg chg="add mod">
          <ac:chgData name="Henninger,Tassilo (HP BioP Mamm) BIB-DE-B" userId="96a94b0b-f313-4c74-95a4-4d9f621660c6" providerId="ADAL" clId="{56F83579-21C1-443A-BBA1-D6D91A0F181E}" dt="2022-11-05T17:27:44.551" v="1000" actId="1076"/>
          <ac:picMkLst>
            <pc:docMk/>
            <pc:sldMk cId="2467041301" sldId="297"/>
            <ac:picMk id="5122" creationId="{6B837A58-2AB8-491A-BCE9-95BC601A2FD9}"/>
          </ac:picMkLst>
        </pc:picChg>
      </pc:sldChg>
      <pc:sldChg chg="addSp delSp modSp new mod">
        <pc:chgData name="Henninger,Tassilo (HP BioP Mamm) BIB-DE-B" userId="96a94b0b-f313-4c74-95a4-4d9f621660c6" providerId="ADAL" clId="{56F83579-21C1-443A-BBA1-D6D91A0F181E}" dt="2022-11-05T17:01:51.875" v="935" actId="20577"/>
        <pc:sldMkLst>
          <pc:docMk/>
          <pc:sldMk cId="3719163346" sldId="298"/>
        </pc:sldMkLst>
        <pc:spChg chg="mod">
          <ac:chgData name="Henninger,Tassilo (HP BioP Mamm) BIB-DE-B" userId="96a94b0b-f313-4c74-95a4-4d9f621660c6" providerId="ADAL" clId="{56F83579-21C1-443A-BBA1-D6D91A0F181E}" dt="2022-11-05T17:01:51.875" v="935" actId="20577"/>
          <ac:spMkLst>
            <pc:docMk/>
            <pc:sldMk cId="3719163346" sldId="298"/>
            <ac:spMk id="2" creationId="{5DC12EFB-1885-4E26-A59F-26A4245958DA}"/>
          </ac:spMkLst>
        </pc:spChg>
        <pc:spChg chg="del">
          <ac:chgData name="Henninger,Tassilo (HP BioP Mamm) BIB-DE-B" userId="96a94b0b-f313-4c74-95a4-4d9f621660c6" providerId="ADAL" clId="{56F83579-21C1-443A-BBA1-D6D91A0F181E}" dt="2022-11-05T16:02:13.531" v="406" actId="478"/>
          <ac:spMkLst>
            <pc:docMk/>
            <pc:sldMk cId="3719163346" sldId="298"/>
            <ac:spMk id="3" creationId="{A504BB4C-4BB0-4DE5-BFEC-488E41D62560}"/>
          </ac:spMkLst>
        </pc:spChg>
        <pc:picChg chg="add mod">
          <ac:chgData name="Henninger,Tassilo (HP BioP Mamm) BIB-DE-B" userId="96a94b0b-f313-4c74-95a4-4d9f621660c6" providerId="ADAL" clId="{56F83579-21C1-443A-BBA1-D6D91A0F181E}" dt="2022-11-05T16:58:56.583" v="925" actId="1076"/>
          <ac:picMkLst>
            <pc:docMk/>
            <pc:sldMk cId="3719163346" sldId="298"/>
            <ac:picMk id="7" creationId="{D9E9F1B4-5486-41EB-9153-8AD55CEE429F}"/>
          </ac:picMkLst>
        </pc:picChg>
        <pc:picChg chg="add mod">
          <ac:chgData name="Henninger,Tassilo (HP BioP Mamm) BIB-DE-B" userId="96a94b0b-f313-4c74-95a4-4d9f621660c6" providerId="ADAL" clId="{56F83579-21C1-443A-BBA1-D6D91A0F181E}" dt="2022-11-05T16:58:53.661" v="924" actId="1076"/>
          <ac:picMkLst>
            <pc:docMk/>
            <pc:sldMk cId="3719163346" sldId="298"/>
            <ac:picMk id="9" creationId="{E541B7B5-618B-4239-9288-A44543D35EC2}"/>
          </ac:picMkLst>
        </pc:picChg>
      </pc:sldChg>
      <pc:sldChg chg="addSp delSp modSp new mod">
        <pc:chgData name="Henninger,Tassilo (HP BioP Mamm) BIB-DE-B" userId="96a94b0b-f313-4c74-95a4-4d9f621660c6" providerId="ADAL" clId="{56F83579-21C1-443A-BBA1-D6D91A0F181E}" dt="2022-11-05T17:15:10.061" v="985" actId="20577"/>
        <pc:sldMkLst>
          <pc:docMk/>
          <pc:sldMk cId="1902403528" sldId="299"/>
        </pc:sldMkLst>
        <pc:spChg chg="mod">
          <ac:chgData name="Henninger,Tassilo (HP BioP Mamm) BIB-DE-B" userId="96a94b0b-f313-4c74-95a4-4d9f621660c6" providerId="ADAL" clId="{56F83579-21C1-443A-BBA1-D6D91A0F181E}" dt="2022-11-05T16:26:34.260" v="659"/>
          <ac:spMkLst>
            <pc:docMk/>
            <pc:sldMk cId="1902403528" sldId="299"/>
            <ac:spMk id="2" creationId="{FD9EF0F1-8FD4-4ED6-A135-6CE15BBFC240}"/>
          </ac:spMkLst>
        </pc:spChg>
        <pc:spChg chg="del">
          <ac:chgData name="Henninger,Tassilo (HP BioP Mamm) BIB-DE-B" userId="96a94b0b-f313-4c74-95a4-4d9f621660c6" providerId="ADAL" clId="{56F83579-21C1-443A-BBA1-D6D91A0F181E}" dt="2022-11-05T16:19:13.594" v="434" actId="478"/>
          <ac:spMkLst>
            <pc:docMk/>
            <pc:sldMk cId="1902403528" sldId="299"/>
            <ac:spMk id="3" creationId="{9061D89E-AE1E-488E-8845-DD1FEF65E065}"/>
          </ac:spMkLst>
        </pc:spChg>
        <pc:spChg chg="add mod">
          <ac:chgData name="Henninger,Tassilo (HP BioP Mamm) BIB-DE-B" userId="96a94b0b-f313-4c74-95a4-4d9f621660c6" providerId="ADAL" clId="{56F83579-21C1-443A-BBA1-D6D91A0F181E}" dt="2022-11-05T17:03:01.545" v="941" actId="1076"/>
          <ac:spMkLst>
            <pc:docMk/>
            <pc:sldMk cId="1902403528" sldId="299"/>
            <ac:spMk id="9" creationId="{41B5627E-DC2E-47D8-97CA-E7A20E7FCB9E}"/>
          </ac:spMkLst>
        </pc:spChg>
        <pc:spChg chg="add mod">
          <ac:chgData name="Henninger,Tassilo (HP BioP Mamm) BIB-DE-B" userId="96a94b0b-f313-4c74-95a4-4d9f621660c6" providerId="ADAL" clId="{56F83579-21C1-443A-BBA1-D6D91A0F181E}" dt="2022-11-05T16:57:12.293" v="888" actId="14100"/>
          <ac:spMkLst>
            <pc:docMk/>
            <pc:sldMk cId="1902403528" sldId="299"/>
            <ac:spMk id="10" creationId="{9D70F12D-0552-4D11-AE56-988ACB7935FD}"/>
          </ac:spMkLst>
        </pc:spChg>
        <pc:spChg chg="add mod">
          <ac:chgData name="Henninger,Tassilo (HP BioP Mamm) BIB-DE-B" userId="96a94b0b-f313-4c74-95a4-4d9f621660c6" providerId="ADAL" clId="{56F83579-21C1-443A-BBA1-D6D91A0F181E}" dt="2022-11-05T17:15:10.061" v="985" actId="20577"/>
          <ac:spMkLst>
            <pc:docMk/>
            <pc:sldMk cId="1902403528" sldId="299"/>
            <ac:spMk id="11" creationId="{50A55874-F4FB-441D-A728-09968B1BC889}"/>
          </ac:spMkLst>
        </pc:spChg>
        <pc:picChg chg="add mod">
          <ac:chgData name="Henninger,Tassilo (HP BioP Mamm) BIB-DE-B" userId="96a94b0b-f313-4c74-95a4-4d9f621660c6" providerId="ADAL" clId="{56F83579-21C1-443A-BBA1-D6D91A0F181E}" dt="2022-11-05T16:57:07.387" v="886" actId="1076"/>
          <ac:picMkLst>
            <pc:docMk/>
            <pc:sldMk cId="1902403528" sldId="299"/>
            <ac:picMk id="7" creationId="{8E17880F-2EB4-4FAA-95DC-C095D5335EF6}"/>
          </ac:picMkLst>
        </pc:picChg>
        <pc:picChg chg="add mod">
          <ac:chgData name="Henninger,Tassilo (HP BioP Mamm) BIB-DE-B" userId="96a94b0b-f313-4c74-95a4-4d9f621660c6" providerId="ADAL" clId="{56F83579-21C1-443A-BBA1-D6D91A0F181E}" dt="2022-11-05T17:02:51.995" v="940" actId="1076"/>
          <ac:picMkLst>
            <pc:docMk/>
            <pc:sldMk cId="1902403528" sldId="299"/>
            <ac:picMk id="12" creationId="{2D9E9F2C-D4AF-4311-B641-787417890E4F}"/>
          </ac:picMkLst>
        </pc:picChg>
      </pc:sldChg>
      <pc:sldChg chg="addSp delSp modSp new mod">
        <pc:chgData name="Henninger,Tassilo (HP BioP Mamm) BIB-DE-B" userId="96a94b0b-f313-4c74-95a4-4d9f621660c6" providerId="ADAL" clId="{56F83579-21C1-443A-BBA1-D6D91A0F181E}" dt="2022-11-05T17:15:19.036" v="987" actId="20577"/>
        <pc:sldMkLst>
          <pc:docMk/>
          <pc:sldMk cId="2133316641" sldId="300"/>
        </pc:sldMkLst>
        <pc:spChg chg="mod">
          <ac:chgData name="Henninger,Tassilo (HP BioP Mamm) BIB-DE-B" userId="96a94b0b-f313-4c74-95a4-4d9f621660c6" providerId="ADAL" clId="{56F83579-21C1-443A-BBA1-D6D91A0F181E}" dt="2022-11-05T16:27:09.142" v="664" actId="108"/>
          <ac:spMkLst>
            <pc:docMk/>
            <pc:sldMk cId="2133316641" sldId="300"/>
            <ac:spMk id="2" creationId="{48F9E743-D337-4E90-AEEB-69544C951275}"/>
          </ac:spMkLst>
        </pc:spChg>
        <pc:spChg chg="del">
          <ac:chgData name="Henninger,Tassilo (HP BioP Mamm) BIB-DE-B" userId="96a94b0b-f313-4c74-95a4-4d9f621660c6" providerId="ADAL" clId="{56F83579-21C1-443A-BBA1-D6D91A0F181E}" dt="2022-11-05T16:19:33.200" v="438" actId="478"/>
          <ac:spMkLst>
            <pc:docMk/>
            <pc:sldMk cId="2133316641" sldId="300"/>
            <ac:spMk id="3" creationId="{55BF96A8-AC2C-4291-A603-4961E31C6E39}"/>
          </ac:spMkLst>
        </pc:spChg>
        <pc:spChg chg="add mod">
          <ac:chgData name="Henninger,Tassilo (HP BioP Mamm) BIB-DE-B" userId="96a94b0b-f313-4c74-95a4-4d9f621660c6" providerId="ADAL" clId="{56F83579-21C1-443A-BBA1-D6D91A0F181E}" dt="2022-11-05T16:36:00.418" v="791" actId="14100"/>
          <ac:spMkLst>
            <pc:docMk/>
            <pc:sldMk cId="2133316641" sldId="300"/>
            <ac:spMk id="8" creationId="{9771B01B-3FF6-41F6-AA6F-A1908D59CA0D}"/>
          </ac:spMkLst>
        </pc:spChg>
        <pc:spChg chg="add del mod">
          <ac:chgData name="Henninger,Tassilo (HP BioP Mamm) BIB-DE-B" userId="96a94b0b-f313-4c74-95a4-4d9f621660c6" providerId="ADAL" clId="{56F83579-21C1-443A-BBA1-D6D91A0F181E}" dt="2022-11-05T16:56:12.857" v="873" actId="478"/>
          <ac:spMkLst>
            <pc:docMk/>
            <pc:sldMk cId="2133316641" sldId="300"/>
            <ac:spMk id="9" creationId="{A470E230-EA6E-4096-A0E8-62442356489B}"/>
          </ac:spMkLst>
        </pc:spChg>
        <pc:spChg chg="add del mod">
          <ac:chgData name="Henninger,Tassilo (HP BioP Mamm) BIB-DE-B" userId="96a94b0b-f313-4c74-95a4-4d9f621660c6" providerId="ADAL" clId="{56F83579-21C1-443A-BBA1-D6D91A0F181E}" dt="2022-11-05T16:43:10.669" v="836" actId="478"/>
          <ac:spMkLst>
            <pc:docMk/>
            <pc:sldMk cId="2133316641" sldId="300"/>
            <ac:spMk id="10" creationId="{594A8779-64A7-4BEC-B32C-CBDCD8587B19}"/>
          </ac:spMkLst>
        </pc:spChg>
        <pc:spChg chg="add del mod">
          <ac:chgData name="Henninger,Tassilo (HP BioP Mamm) BIB-DE-B" userId="96a94b0b-f313-4c74-95a4-4d9f621660c6" providerId="ADAL" clId="{56F83579-21C1-443A-BBA1-D6D91A0F181E}" dt="2022-11-05T16:43:09.042" v="835" actId="478"/>
          <ac:spMkLst>
            <pc:docMk/>
            <pc:sldMk cId="2133316641" sldId="300"/>
            <ac:spMk id="11" creationId="{31D47218-4A6A-4B17-B4F4-0DA51EBE88EB}"/>
          </ac:spMkLst>
        </pc:spChg>
        <pc:spChg chg="add mod">
          <ac:chgData name="Henninger,Tassilo (HP BioP Mamm) BIB-DE-B" userId="96a94b0b-f313-4c74-95a4-4d9f621660c6" providerId="ADAL" clId="{56F83579-21C1-443A-BBA1-D6D91A0F181E}" dt="2022-11-05T17:15:19.036" v="987" actId="20577"/>
          <ac:spMkLst>
            <pc:docMk/>
            <pc:sldMk cId="2133316641" sldId="300"/>
            <ac:spMk id="13" creationId="{F93B7DF0-FAB2-4641-BA42-A1A88338131C}"/>
          </ac:spMkLst>
        </pc:spChg>
        <pc:picChg chg="add mod">
          <ac:chgData name="Henninger,Tassilo (HP BioP Mamm) BIB-DE-B" userId="96a94b0b-f313-4c74-95a4-4d9f621660c6" providerId="ADAL" clId="{56F83579-21C1-443A-BBA1-D6D91A0F181E}" dt="2022-11-05T16:35:48.632" v="787" actId="1076"/>
          <ac:picMkLst>
            <pc:docMk/>
            <pc:sldMk cId="2133316641" sldId="300"/>
            <ac:picMk id="7" creationId="{C062CB8B-7EE1-4B64-AD8C-90189837EFA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324853" y="4400550"/>
            <a:ext cx="6208294"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324853" y="4400550"/>
            <a:ext cx="6208294"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7dbaea9d1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7dbaea9d17_0_0:notes"/>
          <p:cNvSpPr txBox="1">
            <a:spLocks noGrp="1"/>
          </p:cNvSpPr>
          <p:nvPr>
            <p:ph type="body" idx="1"/>
          </p:nvPr>
        </p:nvSpPr>
        <p:spPr>
          <a:xfrm>
            <a:off x="324853" y="4400550"/>
            <a:ext cx="62082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17dbaea9d1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folie 01">
  <p:cSld name="Titelfolie 01">
    <p:bg>
      <p:bgPr>
        <a:solidFill>
          <a:schemeClr val="accent2"/>
        </a:solidFill>
        <a:effectLst/>
      </p:bgPr>
    </p:bg>
    <p:spTree>
      <p:nvGrpSpPr>
        <p:cNvPr id="1" name="Shape 17"/>
        <p:cNvGrpSpPr/>
        <p:nvPr/>
      </p:nvGrpSpPr>
      <p:grpSpPr>
        <a:xfrm>
          <a:off x="0" y="0"/>
          <a:ext cx="0" cy="0"/>
          <a:chOff x="0" y="0"/>
          <a:chExt cx="0" cy="0"/>
        </a:xfrm>
      </p:grpSpPr>
      <p:sp>
        <p:nvSpPr>
          <p:cNvPr id="18" name="Google Shape;18;p14"/>
          <p:cNvSpPr/>
          <p:nvPr/>
        </p:nvSpPr>
        <p:spPr>
          <a:xfrm rot="4487256">
            <a:off x="816061" y="947317"/>
            <a:ext cx="5758629" cy="4965025"/>
          </a:xfrm>
          <a:prstGeom prst="hexagon">
            <a:avLst>
              <a:gd name="adj" fmla="val 29063"/>
              <a:gd name="vf" fmla="val 11547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14"/>
          <p:cNvSpPr txBox="1">
            <a:spLocks noGrp="1"/>
          </p:cNvSpPr>
          <p:nvPr>
            <p:ph type="ctrTitle"/>
          </p:nvPr>
        </p:nvSpPr>
        <p:spPr>
          <a:xfrm>
            <a:off x="1621409" y="2417787"/>
            <a:ext cx="7701699" cy="461665"/>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
          <p:cNvSpPr txBox="1">
            <a:spLocks noGrp="1"/>
          </p:cNvSpPr>
          <p:nvPr>
            <p:ph type="subTitle" idx="1"/>
          </p:nvPr>
        </p:nvSpPr>
        <p:spPr>
          <a:xfrm>
            <a:off x="1621409" y="3867345"/>
            <a:ext cx="7701699"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400"/>
              <a:buNone/>
              <a:defRPr sz="1400">
                <a:solidFill>
                  <a:schemeClr val="dk1"/>
                </a:solidFill>
              </a:defRPr>
            </a:lvl1pPr>
            <a:lvl2pPr lvl="1" algn="ctr">
              <a:spcBef>
                <a:spcPts val="1200"/>
              </a:spcBef>
              <a:spcAft>
                <a:spcPts val="0"/>
              </a:spcAft>
              <a:buClr>
                <a:srgbClr val="888888"/>
              </a:buClr>
              <a:buSzPts val="1800"/>
              <a:buNone/>
              <a:defRPr>
                <a:solidFill>
                  <a:srgbClr val="888888"/>
                </a:solidFill>
              </a:defRPr>
            </a:lvl2pPr>
            <a:lvl3pPr lvl="2" algn="ctr">
              <a:spcBef>
                <a:spcPts val="0"/>
              </a:spcBef>
              <a:spcAft>
                <a:spcPts val="0"/>
              </a:spcAft>
              <a:buClr>
                <a:srgbClr val="888888"/>
              </a:buClr>
              <a:buSzPts val="1800"/>
              <a:buNone/>
              <a:defRPr>
                <a:solidFill>
                  <a:srgbClr val="888888"/>
                </a:solidFill>
              </a:defRPr>
            </a:lvl3pPr>
            <a:lvl4pPr lvl="3" algn="ctr">
              <a:spcBef>
                <a:spcPts val="0"/>
              </a:spcBef>
              <a:spcAft>
                <a:spcPts val="0"/>
              </a:spcAft>
              <a:buClr>
                <a:srgbClr val="888888"/>
              </a:buClr>
              <a:buSzPts val="1800"/>
              <a:buNone/>
              <a:defRPr>
                <a:solidFill>
                  <a:srgbClr val="888888"/>
                </a:solidFill>
              </a:defRPr>
            </a:lvl4pPr>
            <a:lvl5pPr lvl="4" algn="ctr">
              <a:spcBef>
                <a:spcPts val="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pic>
        <p:nvPicPr>
          <p:cNvPr id="21" name="Google Shape;21;p14"/>
          <p:cNvPicPr preferRelativeResize="0"/>
          <p:nvPr/>
        </p:nvPicPr>
        <p:blipFill rotWithShape="1">
          <a:blip r:embed="rId2">
            <a:alphaModFix/>
          </a:blip>
          <a:srcRect/>
          <a:stretch/>
        </p:blipFill>
        <p:spPr>
          <a:xfrm>
            <a:off x="10095713" y="433485"/>
            <a:ext cx="1734925" cy="3099903"/>
          </a:xfrm>
          <a:prstGeom prst="rect">
            <a:avLst/>
          </a:prstGeom>
          <a:noFill/>
          <a:ln>
            <a:noFill/>
          </a:ln>
        </p:spPr>
      </p:pic>
      <p:sp>
        <p:nvSpPr>
          <p:cNvPr id="22" name="Google Shape;22;p14"/>
          <p:cNvSpPr txBox="1"/>
          <p:nvPr/>
        </p:nvSpPr>
        <p:spPr>
          <a:xfrm rot="5400000">
            <a:off x="10526587" y="5125791"/>
            <a:ext cx="1585370" cy="20005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300" b="1" i="0" u="none" strike="noStrike" cap="none">
                <a:solidFill>
                  <a:schemeClr val="lt1"/>
                </a:solidFill>
                <a:latin typeface="Arial"/>
                <a:ea typeface="Arial"/>
                <a:cs typeface="Arial"/>
                <a:sym typeface="Arial"/>
              </a:rPr>
              <a:t>Studiere Zukunft</a:t>
            </a:r>
            <a:endParaRPr/>
          </a:p>
        </p:txBody>
      </p:sp>
      <p:sp>
        <p:nvSpPr>
          <p:cNvPr id="23" name="Google Shape;23;p14"/>
          <p:cNvSpPr txBox="1">
            <a:spLocks noGrp="1"/>
          </p:cNvSpPr>
          <p:nvPr>
            <p:ph type="body" idx="2"/>
          </p:nvPr>
        </p:nvSpPr>
        <p:spPr>
          <a:xfrm rot="2676889">
            <a:off x="4481453" y="3840694"/>
            <a:ext cx="36000" cy="3539983"/>
          </a:xfrm>
          <a:prstGeom prst="rect">
            <a:avLst/>
          </a:prstGeom>
          <a:solidFill>
            <a:schemeClr val="accent4"/>
          </a:solidFill>
          <a:ln>
            <a:noFill/>
          </a:ln>
        </p:spPr>
        <p:txBody>
          <a:bodyPr spcFirstLastPara="1" wrap="square" lIns="0" tIns="0" rIns="0" bIns="0" anchor="ctr" anchorCtr="0">
            <a:noAutofit/>
          </a:bodyPr>
          <a:lstStyle>
            <a:lvl1pPr marL="457200" lvl="0" indent="-228600" algn="l">
              <a:spcBef>
                <a:spcPts val="1200"/>
              </a:spcBef>
              <a:spcAft>
                <a:spcPts val="0"/>
              </a:spcAft>
              <a:buClr>
                <a:schemeClr val="accent4"/>
              </a:buClr>
              <a:buSzPts val="200"/>
              <a:buNone/>
              <a:defRPr sz="200">
                <a:solidFill>
                  <a:schemeClr val="accent4"/>
                </a:solidFil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Kapiteltrenner 05">
  <p:cSld name="Kapiteltrenner 05">
    <p:spTree>
      <p:nvGrpSpPr>
        <p:cNvPr id="1" name="Shape 89"/>
        <p:cNvGrpSpPr/>
        <p:nvPr/>
      </p:nvGrpSpPr>
      <p:grpSpPr>
        <a:xfrm>
          <a:off x="0" y="0"/>
          <a:ext cx="0" cy="0"/>
          <a:chOff x="0" y="0"/>
          <a:chExt cx="0" cy="0"/>
        </a:xfrm>
      </p:grpSpPr>
      <p:sp>
        <p:nvSpPr>
          <p:cNvPr id="90" name="Google Shape;90;p23"/>
          <p:cNvSpPr/>
          <p:nvPr/>
        </p:nvSpPr>
        <p:spPr>
          <a:xfrm>
            <a:off x="0" y="5839485"/>
            <a:ext cx="12192000" cy="1018515"/>
          </a:xfrm>
          <a:prstGeom prst="rect">
            <a:avLst/>
          </a:prstGeom>
          <a:solidFill>
            <a:schemeClr val="lt1"/>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91" name="Google Shape;91;p23"/>
          <p:cNvSpPr>
            <a:spLocks noGrp="1"/>
          </p:cNvSpPr>
          <p:nvPr>
            <p:ph type="pic" idx="2"/>
          </p:nvPr>
        </p:nvSpPr>
        <p:spPr>
          <a:xfrm>
            <a:off x="0" y="0"/>
            <a:ext cx="12192000" cy="6858000"/>
          </a:xfrm>
          <a:prstGeom prst="rect">
            <a:avLst/>
          </a:prstGeom>
          <a:noFill/>
          <a:ln>
            <a:noFill/>
          </a:ln>
        </p:spPr>
      </p:sp>
      <p:sp>
        <p:nvSpPr>
          <p:cNvPr id="92" name="Google Shape;92;p23"/>
          <p:cNvSpPr txBox="1">
            <a:spLocks noGrp="1"/>
          </p:cNvSpPr>
          <p:nvPr>
            <p:ph type="body" idx="1"/>
          </p:nvPr>
        </p:nvSpPr>
        <p:spPr>
          <a:xfrm rot="2676889">
            <a:off x="3929041" y="2753653"/>
            <a:ext cx="36000" cy="4810004"/>
          </a:xfrm>
          <a:prstGeom prst="rect">
            <a:avLst/>
          </a:prstGeom>
          <a:solidFill>
            <a:schemeClr val="accent1"/>
          </a:solidFill>
          <a:ln>
            <a:noFill/>
          </a:ln>
        </p:spPr>
        <p:txBody>
          <a:bodyPr spcFirstLastPara="1" wrap="square" lIns="0" tIns="0" rIns="0" bIns="0" anchor="ctr" anchorCtr="0">
            <a:noAutofit/>
          </a:bodyPr>
          <a:lstStyle>
            <a:lvl1pPr marL="457200" lvl="0" indent="-228600" algn="l">
              <a:spcBef>
                <a:spcPts val="1200"/>
              </a:spcBef>
              <a:spcAft>
                <a:spcPts val="0"/>
              </a:spcAft>
              <a:buClr>
                <a:schemeClr val="accent1"/>
              </a:buClr>
              <a:buSzPts val="200"/>
              <a:buNone/>
              <a:defRPr sz="200">
                <a:solidFill>
                  <a:schemeClr val="accent1"/>
                </a:solidFil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23"/>
          <p:cNvSpPr>
            <a:spLocks noGrp="1"/>
          </p:cNvSpPr>
          <p:nvPr>
            <p:ph type="body" idx="3"/>
          </p:nvPr>
        </p:nvSpPr>
        <p:spPr>
          <a:xfrm rot="5400000">
            <a:off x="6232676" y="1031704"/>
            <a:ext cx="4815751" cy="4789673"/>
          </a:xfrm>
          <a:prstGeom prst="triangle">
            <a:avLst>
              <a:gd name="adj" fmla="val 50000"/>
            </a:avLst>
          </a:prstGeom>
          <a:solidFill>
            <a:schemeClr val="accent4"/>
          </a:solidFill>
          <a:ln>
            <a:noFill/>
          </a:ln>
        </p:spPr>
        <p:txBody>
          <a:bodyPr spcFirstLastPara="1" wrap="square" lIns="0" tIns="0" rIns="0" bIns="0" anchor="t" anchorCtr="0">
            <a:noAutofit/>
          </a:bodyPr>
          <a:lstStyle>
            <a:lvl1pPr marL="457200" lvl="0" indent="-228600" algn="l">
              <a:spcBef>
                <a:spcPts val="1200"/>
              </a:spcBef>
              <a:spcAft>
                <a:spcPts val="0"/>
              </a:spcAft>
              <a:buClr>
                <a:schemeClr val="accent4"/>
              </a:buClr>
              <a:buSzPts val="100"/>
              <a:buNone/>
              <a:defRPr sz="100">
                <a:solidFill>
                  <a:schemeClr val="accent4"/>
                </a:solidFil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23"/>
          <p:cNvSpPr txBox="1">
            <a:spLocks noGrp="1"/>
          </p:cNvSpPr>
          <p:nvPr>
            <p:ph type="body" idx="4"/>
          </p:nvPr>
        </p:nvSpPr>
        <p:spPr>
          <a:xfrm>
            <a:off x="1652519" y="3034043"/>
            <a:ext cx="8886962" cy="461665"/>
          </a:xfrm>
          <a:prstGeom prst="rect">
            <a:avLst/>
          </a:prstGeom>
          <a:noFill/>
          <a:ln>
            <a:noFill/>
          </a:ln>
        </p:spPr>
        <p:txBody>
          <a:bodyPr spcFirstLastPara="1" wrap="square" lIns="0" tIns="0" rIns="0" bIns="0" anchor="ctr" anchorCtr="0">
            <a:spAutoFit/>
          </a:bodyPr>
          <a:lstStyle>
            <a:lvl1pPr marL="457200" lvl="0" indent="-228600" algn="l">
              <a:spcBef>
                <a:spcPts val="0"/>
              </a:spcBef>
              <a:spcAft>
                <a:spcPts val="0"/>
              </a:spcAft>
              <a:buClr>
                <a:schemeClr val="lt1"/>
              </a:buClr>
              <a:buSzPts val="3000"/>
              <a:buNone/>
              <a:defRPr sz="3000" b="1">
                <a:solidFill>
                  <a:schemeClr val="lt1"/>
                </a:solidFill>
                <a:latin typeface="Arial"/>
                <a:ea typeface="Arial"/>
                <a:cs typeface="Arial"/>
                <a:sym typeface="Aria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5" name="Google Shape;95;p23"/>
          <p:cNvSpPr txBox="1">
            <a:spLocks noGrp="1"/>
          </p:cNvSpPr>
          <p:nvPr>
            <p:ph type="dt" idx="10"/>
          </p:nvPr>
        </p:nvSpPr>
        <p:spPr>
          <a:xfrm>
            <a:off x="3175783" y="6288129"/>
            <a:ext cx="5818927"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ftr" idx="11"/>
          </p:nvPr>
        </p:nvSpPr>
        <p:spPr>
          <a:xfrm>
            <a:off x="3175784" y="6134240"/>
            <a:ext cx="5818926"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3"/>
          <p:cNvSpPr txBox="1">
            <a:spLocks noGrp="1"/>
          </p:cNvSpPr>
          <p:nvPr>
            <p:ph type="sldNum" idx="12"/>
          </p:nvPr>
        </p:nvSpPr>
        <p:spPr>
          <a:xfrm>
            <a:off x="11286100" y="6288129"/>
            <a:ext cx="509660"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b="1">
                <a:solidFill>
                  <a:schemeClr val="lt1"/>
                </a:solidFill>
                <a:latin typeface="Arial"/>
                <a:ea typeface="Arial"/>
                <a:cs typeface="Arial"/>
                <a:sym typeface="Arial"/>
              </a:defRPr>
            </a:lvl1pPr>
            <a:lvl2pPr marL="0" lvl="1" indent="0" algn="r">
              <a:spcBef>
                <a:spcPts val="0"/>
              </a:spcBef>
              <a:buNone/>
              <a:defRPr sz="1000" b="1">
                <a:solidFill>
                  <a:schemeClr val="lt1"/>
                </a:solidFill>
                <a:latin typeface="Arial"/>
                <a:ea typeface="Arial"/>
                <a:cs typeface="Arial"/>
                <a:sym typeface="Arial"/>
              </a:defRPr>
            </a:lvl2pPr>
            <a:lvl3pPr marL="0" lvl="2" indent="0" algn="r">
              <a:spcBef>
                <a:spcPts val="0"/>
              </a:spcBef>
              <a:buNone/>
              <a:defRPr sz="1000" b="1">
                <a:solidFill>
                  <a:schemeClr val="lt1"/>
                </a:solidFill>
                <a:latin typeface="Arial"/>
                <a:ea typeface="Arial"/>
                <a:cs typeface="Arial"/>
                <a:sym typeface="Arial"/>
              </a:defRPr>
            </a:lvl3pPr>
            <a:lvl4pPr marL="0" lvl="3" indent="0" algn="r">
              <a:spcBef>
                <a:spcPts val="0"/>
              </a:spcBef>
              <a:buNone/>
              <a:defRPr sz="1000" b="1">
                <a:solidFill>
                  <a:schemeClr val="lt1"/>
                </a:solidFill>
                <a:latin typeface="Arial"/>
                <a:ea typeface="Arial"/>
                <a:cs typeface="Arial"/>
                <a:sym typeface="Arial"/>
              </a:defRPr>
            </a:lvl4pPr>
            <a:lvl5pPr marL="0" lvl="4" indent="0" algn="r">
              <a:spcBef>
                <a:spcPts val="0"/>
              </a:spcBef>
              <a:buNone/>
              <a:defRPr sz="1000" b="1">
                <a:solidFill>
                  <a:schemeClr val="lt1"/>
                </a:solidFill>
                <a:latin typeface="Arial"/>
                <a:ea typeface="Arial"/>
                <a:cs typeface="Arial"/>
                <a:sym typeface="Arial"/>
              </a:defRPr>
            </a:lvl5pPr>
            <a:lvl6pPr marL="0" lvl="5" indent="0" algn="r">
              <a:spcBef>
                <a:spcPts val="0"/>
              </a:spcBef>
              <a:buNone/>
              <a:defRPr sz="1000" b="1">
                <a:solidFill>
                  <a:schemeClr val="lt1"/>
                </a:solidFill>
                <a:latin typeface="Arial"/>
                <a:ea typeface="Arial"/>
                <a:cs typeface="Arial"/>
                <a:sym typeface="Arial"/>
              </a:defRPr>
            </a:lvl6pPr>
            <a:lvl7pPr marL="0" lvl="6" indent="0" algn="r">
              <a:spcBef>
                <a:spcPts val="0"/>
              </a:spcBef>
              <a:buNone/>
              <a:defRPr sz="1000" b="1">
                <a:solidFill>
                  <a:schemeClr val="lt1"/>
                </a:solidFill>
                <a:latin typeface="Arial"/>
                <a:ea typeface="Arial"/>
                <a:cs typeface="Arial"/>
                <a:sym typeface="Arial"/>
              </a:defRPr>
            </a:lvl7pPr>
            <a:lvl8pPr marL="0" lvl="7" indent="0" algn="r">
              <a:spcBef>
                <a:spcPts val="0"/>
              </a:spcBef>
              <a:buNone/>
              <a:defRPr sz="1000" b="1">
                <a:solidFill>
                  <a:schemeClr val="lt1"/>
                </a:solidFill>
                <a:latin typeface="Arial"/>
                <a:ea typeface="Arial"/>
                <a:cs typeface="Arial"/>
                <a:sym typeface="Arial"/>
              </a:defRPr>
            </a:lvl8pPr>
            <a:lvl9pPr marL="0" lvl="8" indent="0" algn="r">
              <a:spcBef>
                <a:spcPts val="0"/>
              </a:spcBef>
              <a:buNone/>
              <a:defRPr sz="10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8" name="Google Shape;98;p23"/>
          <p:cNvSpPr>
            <a:spLocks noGrp="1"/>
          </p:cNvSpPr>
          <p:nvPr>
            <p:ph type="body" idx="5"/>
          </p:nvPr>
        </p:nvSpPr>
        <p:spPr>
          <a:xfrm>
            <a:off x="10813008" y="6169112"/>
            <a:ext cx="688887" cy="688887"/>
          </a:xfrm>
          <a:prstGeom prst="parallelogram">
            <a:avLst>
              <a:gd name="adj" fmla="val 98005"/>
            </a:avLst>
          </a:prstGeom>
          <a:solidFill>
            <a:schemeClr val="lt1"/>
          </a:solidFill>
          <a:ln>
            <a:noFill/>
          </a:ln>
        </p:spPr>
        <p:txBody>
          <a:bodyPr spcFirstLastPara="1" wrap="square" lIns="0" tIns="0" rIns="0" bIns="0" anchor="ctr" anchorCtr="0">
            <a:noAutofit/>
          </a:bodyPr>
          <a:lstStyle>
            <a:lvl1pPr marL="457200" lvl="0" indent="-228600" algn="l">
              <a:spcBef>
                <a:spcPts val="1200"/>
              </a:spcBef>
              <a:spcAft>
                <a:spcPts val="0"/>
              </a:spcAft>
              <a:buClr>
                <a:schemeClr val="accent4"/>
              </a:buClr>
              <a:buSzPts val="200"/>
              <a:buNone/>
              <a:defRPr sz="200">
                <a:solidFill>
                  <a:schemeClr val="accent4"/>
                </a:solidFil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9" name="Google Shape;99;p23"/>
          <p:cNvSpPr txBox="1">
            <a:spLocks noGrp="1"/>
          </p:cNvSpPr>
          <p:nvPr>
            <p:ph type="body" idx="6"/>
          </p:nvPr>
        </p:nvSpPr>
        <p:spPr>
          <a:xfrm>
            <a:off x="301088" y="6088511"/>
            <a:ext cx="2484566" cy="399535"/>
          </a:xfrm>
          <a:prstGeom prst="rect">
            <a:avLst/>
          </a:prstGeom>
          <a:blipFill rotWithShape="1">
            <a:blip r:embed="rId2">
              <a:alphaModFix/>
            </a:blip>
            <a:stretch>
              <a:fillRect l="2350" t="12404" r="3344" b="15298"/>
            </a:stretch>
          </a:blipFill>
          <a:ln>
            <a:noFill/>
          </a:ln>
        </p:spPr>
        <p:txBody>
          <a:bodyPr spcFirstLastPara="1" wrap="square" lIns="0" tIns="0" rIns="0" bIns="0" anchor="t" anchorCtr="0">
            <a:noAutofit/>
          </a:bodyPr>
          <a:lstStyle>
            <a:lvl1pPr marL="457200" lvl="0" indent="-228600" algn="l">
              <a:spcBef>
                <a:spcPts val="1200"/>
              </a:spcBef>
              <a:spcAft>
                <a:spcPts val="0"/>
              </a:spcAft>
              <a:buClr>
                <a:schemeClr val="lt1"/>
              </a:buClr>
              <a:buSzPts val="100"/>
              <a:buNone/>
              <a:defRPr sz="100">
                <a:solidFill>
                  <a:schemeClr val="lt1"/>
                </a:solidFil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r Titel">
  <p:cSld name="Nur Titel">
    <p:spTree>
      <p:nvGrpSpPr>
        <p:cNvPr id="1" name="Shape 100"/>
        <p:cNvGrpSpPr/>
        <p:nvPr/>
      </p:nvGrpSpPr>
      <p:grpSpPr>
        <a:xfrm>
          <a:off x="0" y="0"/>
          <a:ext cx="0" cy="0"/>
          <a:chOff x="0" y="0"/>
          <a:chExt cx="0" cy="0"/>
        </a:xfrm>
      </p:grpSpPr>
      <p:sp>
        <p:nvSpPr>
          <p:cNvPr id="101" name="Google Shape;101;p24"/>
          <p:cNvSpPr txBox="1">
            <a:spLocks noGrp="1"/>
          </p:cNvSpPr>
          <p:nvPr>
            <p:ph type="title"/>
          </p:nvPr>
        </p:nvSpPr>
        <p:spPr>
          <a:xfrm>
            <a:off x="379784" y="615305"/>
            <a:ext cx="11432432" cy="461665"/>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4"/>
          <p:cNvSpPr txBox="1">
            <a:spLocks noGrp="1"/>
          </p:cNvSpPr>
          <p:nvPr>
            <p:ph type="dt" idx="10"/>
          </p:nvPr>
        </p:nvSpPr>
        <p:spPr>
          <a:xfrm>
            <a:off x="3175783" y="6288129"/>
            <a:ext cx="5818927"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4"/>
          <p:cNvSpPr txBox="1">
            <a:spLocks noGrp="1"/>
          </p:cNvSpPr>
          <p:nvPr>
            <p:ph type="ftr" idx="11"/>
          </p:nvPr>
        </p:nvSpPr>
        <p:spPr>
          <a:xfrm>
            <a:off x="3175784" y="6134240"/>
            <a:ext cx="5818926"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4"/>
          <p:cNvSpPr txBox="1">
            <a:spLocks noGrp="1"/>
          </p:cNvSpPr>
          <p:nvPr>
            <p:ph type="sldNum" idx="12"/>
          </p:nvPr>
        </p:nvSpPr>
        <p:spPr>
          <a:xfrm>
            <a:off x="11286100" y="6288129"/>
            <a:ext cx="509660"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24"/>
          <p:cNvSpPr txBox="1">
            <a:spLocks noGrp="1"/>
          </p:cNvSpPr>
          <p:nvPr>
            <p:ph type="body" idx="1"/>
          </p:nvPr>
        </p:nvSpPr>
        <p:spPr>
          <a:xfrm>
            <a:off x="379784" y="5810258"/>
            <a:ext cx="710131" cy="107722"/>
          </a:xfrm>
          <a:prstGeom prst="rect">
            <a:avLst/>
          </a:prstGeom>
          <a:noFill/>
          <a:ln>
            <a:noFill/>
          </a:ln>
        </p:spPr>
        <p:txBody>
          <a:bodyPr spcFirstLastPara="1" wrap="square" lIns="0" tIns="0" rIns="0" bIns="0" anchor="b" anchorCtr="0">
            <a:spAutoFit/>
          </a:bodyPr>
          <a:lstStyle>
            <a:lvl1pPr marL="457200" lvl="0" indent="-228600" algn="l">
              <a:spcBef>
                <a:spcPts val="0"/>
              </a:spcBef>
              <a:spcAft>
                <a:spcPts val="0"/>
              </a:spcAft>
              <a:buClr>
                <a:schemeClr val="dk1"/>
              </a:buClr>
              <a:buSzPts val="700"/>
              <a:buNone/>
              <a:defRPr sz="700"/>
            </a:lvl1pPr>
            <a:lvl2pPr marL="914400" lvl="1" indent="-273050" algn="l">
              <a:spcBef>
                <a:spcPts val="0"/>
              </a:spcBef>
              <a:spcAft>
                <a:spcPts val="0"/>
              </a:spcAft>
              <a:buClr>
                <a:schemeClr val="dk1"/>
              </a:buClr>
              <a:buSzPts val="700"/>
              <a:buChar char="•"/>
              <a:defRPr sz="700"/>
            </a:lvl2pPr>
            <a:lvl3pPr marL="1371600" lvl="2" indent="-273050" algn="l">
              <a:spcBef>
                <a:spcPts val="0"/>
              </a:spcBef>
              <a:spcAft>
                <a:spcPts val="0"/>
              </a:spcAft>
              <a:buClr>
                <a:schemeClr val="dk1"/>
              </a:buClr>
              <a:buSzPts val="700"/>
              <a:buChar char="•"/>
              <a:defRPr sz="700"/>
            </a:lvl3pPr>
            <a:lvl4pPr marL="1828800" lvl="3" indent="-273050" algn="l">
              <a:spcBef>
                <a:spcPts val="0"/>
              </a:spcBef>
              <a:spcAft>
                <a:spcPts val="0"/>
              </a:spcAft>
              <a:buClr>
                <a:schemeClr val="dk1"/>
              </a:buClr>
              <a:buSzPts val="700"/>
              <a:buChar char="•"/>
              <a:defRPr sz="700"/>
            </a:lvl4pPr>
            <a:lvl5pPr marL="2286000" lvl="4" indent="-273050" algn="l">
              <a:spcBef>
                <a:spcPts val="0"/>
              </a:spcBef>
              <a:spcAft>
                <a:spcPts val="0"/>
              </a:spcAft>
              <a:buClr>
                <a:schemeClr val="dk1"/>
              </a:buClr>
              <a:buSzPts val="700"/>
              <a:buChar char="•"/>
              <a:defRPr sz="7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Zwei Inhalte">
  <p:cSld name="Zwei Inhalte">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379784" y="615305"/>
            <a:ext cx="11432432" cy="461665"/>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5"/>
          <p:cNvSpPr txBox="1">
            <a:spLocks noGrp="1"/>
          </p:cNvSpPr>
          <p:nvPr>
            <p:ph type="body" idx="1"/>
          </p:nvPr>
        </p:nvSpPr>
        <p:spPr>
          <a:xfrm>
            <a:off x="379784" y="1855365"/>
            <a:ext cx="5530620" cy="3877891"/>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1800"/>
              <a:buNone/>
              <a:defRPr sz="1800"/>
            </a:lvl1pPr>
            <a:lvl2pPr marL="914400" lvl="1" indent="-342900" algn="l">
              <a:spcBef>
                <a:spcPts val="1200"/>
              </a:spcBef>
              <a:spcAft>
                <a:spcPts val="0"/>
              </a:spcAft>
              <a:buClr>
                <a:schemeClr val="dk1"/>
              </a:buClr>
              <a:buSzPts val="1800"/>
              <a:buChar char="•"/>
              <a:defRPr sz="1800"/>
            </a:lvl2pPr>
            <a:lvl3pPr marL="1371600" lvl="2" indent="-342900" algn="l">
              <a:spcBef>
                <a:spcPts val="0"/>
              </a:spcBef>
              <a:spcAft>
                <a:spcPts val="0"/>
              </a:spcAft>
              <a:buClr>
                <a:schemeClr val="dk1"/>
              </a:buClr>
              <a:buSzPts val="1800"/>
              <a:buChar char="•"/>
              <a:defRPr sz="1800"/>
            </a:lvl3pPr>
            <a:lvl4pPr marL="1828800" lvl="3" indent="-342900" algn="l">
              <a:spcBef>
                <a:spcPts val="0"/>
              </a:spcBef>
              <a:spcAft>
                <a:spcPts val="0"/>
              </a:spcAft>
              <a:buClr>
                <a:schemeClr val="dk1"/>
              </a:buClr>
              <a:buSzPts val="1800"/>
              <a:buChar char="•"/>
              <a:defRPr sz="1800"/>
            </a:lvl4pPr>
            <a:lvl5pPr marL="2286000" lvl="4" indent="-342900" algn="l">
              <a:spcBef>
                <a:spcPts val="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9" name="Google Shape;109;p25"/>
          <p:cNvSpPr txBox="1">
            <a:spLocks noGrp="1"/>
          </p:cNvSpPr>
          <p:nvPr>
            <p:ph type="body" idx="2"/>
          </p:nvPr>
        </p:nvSpPr>
        <p:spPr>
          <a:xfrm>
            <a:off x="6281596" y="1855365"/>
            <a:ext cx="5530620" cy="3877891"/>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1800"/>
              <a:buNone/>
              <a:defRPr sz="1800"/>
            </a:lvl1pPr>
            <a:lvl2pPr marL="914400" lvl="1" indent="-342900" algn="l">
              <a:spcBef>
                <a:spcPts val="1200"/>
              </a:spcBef>
              <a:spcAft>
                <a:spcPts val="0"/>
              </a:spcAft>
              <a:buClr>
                <a:schemeClr val="dk1"/>
              </a:buClr>
              <a:buSzPts val="1800"/>
              <a:buChar char="•"/>
              <a:defRPr sz="1800"/>
            </a:lvl2pPr>
            <a:lvl3pPr marL="1371600" lvl="2" indent="-342900" algn="l">
              <a:spcBef>
                <a:spcPts val="0"/>
              </a:spcBef>
              <a:spcAft>
                <a:spcPts val="0"/>
              </a:spcAft>
              <a:buClr>
                <a:schemeClr val="dk1"/>
              </a:buClr>
              <a:buSzPts val="1800"/>
              <a:buChar char="•"/>
              <a:defRPr sz="1800"/>
            </a:lvl3pPr>
            <a:lvl4pPr marL="1828800" lvl="3" indent="-342900" algn="l">
              <a:spcBef>
                <a:spcPts val="0"/>
              </a:spcBef>
              <a:spcAft>
                <a:spcPts val="0"/>
              </a:spcAft>
              <a:buClr>
                <a:schemeClr val="dk1"/>
              </a:buClr>
              <a:buSzPts val="1800"/>
              <a:buChar char="•"/>
              <a:defRPr sz="1800"/>
            </a:lvl4pPr>
            <a:lvl5pPr marL="2286000" lvl="4" indent="-342900" algn="l">
              <a:spcBef>
                <a:spcPts val="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10" name="Google Shape;110;p25"/>
          <p:cNvSpPr txBox="1">
            <a:spLocks noGrp="1"/>
          </p:cNvSpPr>
          <p:nvPr>
            <p:ph type="dt" idx="10"/>
          </p:nvPr>
        </p:nvSpPr>
        <p:spPr>
          <a:xfrm>
            <a:off x="3175783" y="6288129"/>
            <a:ext cx="5818927"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5"/>
          <p:cNvSpPr txBox="1">
            <a:spLocks noGrp="1"/>
          </p:cNvSpPr>
          <p:nvPr>
            <p:ph type="ftr" idx="11"/>
          </p:nvPr>
        </p:nvSpPr>
        <p:spPr>
          <a:xfrm>
            <a:off x="3175784" y="6134240"/>
            <a:ext cx="5818926"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5"/>
          <p:cNvSpPr txBox="1">
            <a:spLocks noGrp="1"/>
          </p:cNvSpPr>
          <p:nvPr>
            <p:ph type="sldNum" idx="12"/>
          </p:nvPr>
        </p:nvSpPr>
        <p:spPr>
          <a:xfrm>
            <a:off x="11286100" y="6288129"/>
            <a:ext cx="509660"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3" name="Google Shape;113;p25"/>
          <p:cNvSpPr txBox="1">
            <a:spLocks noGrp="1"/>
          </p:cNvSpPr>
          <p:nvPr>
            <p:ph type="body" idx="3"/>
          </p:nvPr>
        </p:nvSpPr>
        <p:spPr>
          <a:xfrm>
            <a:off x="379784" y="5810258"/>
            <a:ext cx="710131" cy="107722"/>
          </a:xfrm>
          <a:prstGeom prst="rect">
            <a:avLst/>
          </a:prstGeom>
          <a:noFill/>
          <a:ln>
            <a:noFill/>
          </a:ln>
        </p:spPr>
        <p:txBody>
          <a:bodyPr spcFirstLastPara="1" wrap="square" lIns="0" tIns="0" rIns="0" bIns="0" anchor="b" anchorCtr="0">
            <a:spAutoFit/>
          </a:bodyPr>
          <a:lstStyle>
            <a:lvl1pPr marL="457200" lvl="0" indent="-228600" algn="l">
              <a:spcBef>
                <a:spcPts val="0"/>
              </a:spcBef>
              <a:spcAft>
                <a:spcPts val="0"/>
              </a:spcAft>
              <a:buClr>
                <a:schemeClr val="dk1"/>
              </a:buClr>
              <a:buSzPts val="700"/>
              <a:buNone/>
              <a:defRPr sz="700"/>
            </a:lvl1pPr>
            <a:lvl2pPr marL="914400" lvl="1" indent="-273050" algn="l">
              <a:spcBef>
                <a:spcPts val="0"/>
              </a:spcBef>
              <a:spcAft>
                <a:spcPts val="0"/>
              </a:spcAft>
              <a:buClr>
                <a:schemeClr val="dk1"/>
              </a:buClr>
              <a:buSzPts val="700"/>
              <a:buChar char="•"/>
              <a:defRPr sz="700"/>
            </a:lvl2pPr>
            <a:lvl3pPr marL="1371600" lvl="2" indent="-273050" algn="l">
              <a:spcBef>
                <a:spcPts val="0"/>
              </a:spcBef>
              <a:spcAft>
                <a:spcPts val="0"/>
              </a:spcAft>
              <a:buClr>
                <a:schemeClr val="dk1"/>
              </a:buClr>
              <a:buSzPts val="700"/>
              <a:buChar char="•"/>
              <a:defRPr sz="700"/>
            </a:lvl3pPr>
            <a:lvl4pPr marL="1828800" lvl="3" indent="-273050" algn="l">
              <a:spcBef>
                <a:spcPts val="0"/>
              </a:spcBef>
              <a:spcAft>
                <a:spcPts val="0"/>
              </a:spcAft>
              <a:buClr>
                <a:schemeClr val="dk1"/>
              </a:buClr>
              <a:buSzPts val="700"/>
              <a:buChar char="•"/>
              <a:defRPr sz="700"/>
            </a:lvl4pPr>
            <a:lvl5pPr marL="2286000" lvl="4" indent="-273050" algn="l">
              <a:spcBef>
                <a:spcPts val="0"/>
              </a:spcBef>
              <a:spcAft>
                <a:spcPts val="0"/>
              </a:spcAft>
              <a:buClr>
                <a:schemeClr val="dk1"/>
              </a:buClr>
              <a:buSzPts val="700"/>
              <a:buChar char="•"/>
              <a:defRPr sz="7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el, Text und Bild 01">
  <p:cSld name="Titel, Text und Bild 01">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379784" y="615305"/>
            <a:ext cx="11432432" cy="461665"/>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26"/>
          <p:cNvSpPr txBox="1">
            <a:spLocks noGrp="1"/>
          </p:cNvSpPr>
          <p:nvPr>
            <p:ph type="body" idx="1"/>
          </p:nvPr>
        </p:nvSpPr>
        <p:spPr>
          <a:xfrm>
            <a:off x="379784" y="1855365"/>
            <a:ext cx="7089687" cy="3877891"/>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1800"/>
              <a:buNone/>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7" name="Google Shape;117;p26"/>
          <p:cNvSpPr>
            <a:spLocks noGrp="1"/>
          </p:cNvSpPr>
          <p:nvPr>
            <p:ph type="pic" idx="2"/>
          </p:nvPr>
        </p:nvSpPr>
        <p:spPr>
          <a:xfrm>
            <a:off x="7840663" y="1855364"/>
            <a:ext cx="4351337" cy="3877891"/>
          </a:xfrm>
          <a:prstGeom prst="rect">
            <a:avLst/>
          </a:prstGeom>
          <a:noFill/>
          <a:ln>
            <a:noFill/>
          </a:ln>
        </p:spPr>
      </p:sp>
      <p:sp>
        <p:nvSpPr>
          <p:cNvPr id="118" name="Google Shape;118;p26"/>
          <p:cNvSpPr txBox="1">
            <a:spLocks noGrp="1"/>
          </p:cNvSpPr>
          <p:nvPr>
            <p:ph type="dt" idx="10"/>
          </p:nvPr>
        </p:nvSpPr>
        <p:spPr>
          <a:xfrm>
            <a:off x="3175783" y="6288129"/>
            <a:ext cx="5818927"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6"/>
          <p:cNvSpPr txBox="1">
            <a:spLocks noGrp="1"/>
          </p:cNvSpPr>
          <p:nvPr>
            <p:ph type="ftr" idx="11"/>
          </p:nvPr>
        </p:nvSpPr>
        <p:spPr>
          <a:xfrm>
            <a:off x="3175784" y="6134240"/>
            <a:ext cx="5818926"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6"/>
          <p:cNvSpPr txBox="1">
            <a:spLocks noGrp="1"/>
          </p:cNvSpPr>
          <p:nvPr>
            <p:ph type="sldNum" idx="12"/>
          </p:nvPr>
        </p:nvSpPr>
        <p:spPr>
          <a:xfrm>
            <a:off x="11286100" y="6288129"/>
            <a:ext cx="509660"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1" name="Google Shape;121;p26"/>
          <p:cNvSpPr txBox="1">
            <a:spLocks noGrp="1"/>
          </p:cNvSpPr>
          <p:nvPr>
            <p:ph type="body" idx="3"/>
          </p:nvPr>
        </p:nvSpPr>
        <p:spPr>
          <a:xfrm>
            <a:off x="379784" y="5810258"/>
            <a:ext cx="710131" cy="107722"/>
          </a:xfrm>
          <a:prstGeom prst="rect">
            <a:avLst/>
          </a:prstGeom>
          <a:noFill/>
          <a:ln>
            <a:noFill/>
          </a:ln>
        </p:spPr>
        <p:txBody>
          <a:bodyPr spcFirstLastPara="1" wrap="square" lIns="0" tIns="0" rIns="0" bIns="0" anchor="b" anchorCtr="0">
            <a:spAutoFit/>
          </a:bodyPr>
          <a:lstStyle>
            <a:lvl1pPr marL="457200" lvl="0" indent="-228600" algn="l">
              <a:spcBef>
                <a:spcPts val="0"/>
              </a:spcBef>
              <a:spcAft>
                <a:spcPts val="0"/>
              </a:spcAft>
              <a:buClr>
                <a:schemeClr val="dk1"/>
              </a:buClr>
              <a:buSzPts val="700"/>
              <a:buNone/>
              <a:defRPr sz="700"/>
            </a:lvl1pPr>
            <a:lvl2pPr marL="914400" lvl="1" indent="-273050" algn="l">
              <a:spcBef>
                <a:spcPts val="0"/>
              </a:spcBef>
              <a:spcAft>
                <a:spcPts val="0"/>
              </a:spcAft>
              <a:buClr>
                <a:schemeClr val="dk1"/>
              </a:buClr>
              <a:buSzPts val="700"/>
              <a:buChar char="•"/>
              <a:defRPr sz="700"/>
            </a:lvl2pPr>
            <a:lvl3pPr marL="1371600" lvl="2" indent="-273050" algn="l">
              <a:spcBef>
                <a:spcPts val="0"/>
              </a:spcBef>
              <a:spcAft>
                <a:spcPts val="0"/>
              </a:spcAft>
              <a:buClr>
                <a:schemeClr val="dk1"/>
              </a:buClr>
              <a:buSzPts val="700"/>
              <a:buChar char="•"/>
              <a:defRPr sz="700"/>
            </a:lvl3pPr>
            <a:lvl4pPr marL="1828800" lvl="3" indent="-273050" algn="l">
              <a:spcBef>
                <a:spcPts val="0"/>
              </a:spcBef>
              <a:spcAft>
                <a:spcPts val="0"/>
              </a:spcAft>
              <a:buClr>
                <a:schemeClr val="dk1"/>
              </a:buClr>
              <a:buSzPts val="700"/>
              <a:buChar char="•"/>
              <a:defRPr sz="700"/>
            </a:lvl4pPr>
            <a:lvl5pPr marL="2286000" lvl="4" indent="-273050" algn="l">
              <a:spcBef>
                <a:spcPts val="0"/>
              </a:spcBef>
              <a:spcAft>
                <a:spcPts val="0"/>
              </a:spcAft>
              <a:buClr>
                <a:schemeClr val="dk1"/>
              </a:buClr>
              <a:buSzPts val="700"/>
              <a:buChar char="•"/>
              <a:defRPr sz="7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el, Text und Bild 02">
  <p:cSld name="Titel, Text und Bild 02">
    <p:spTree>
      <p:nvGrpSpPr>
        <p:cNvPr id="1" name="Shape 122"/>
        <p:cNvGrpSpPr/>
        <p:nvPr/>
      </p:nvGrpSpPr>
      <p:grpSpPr>
        <a:xfrm>
          <a:off x="0" y="0"/>
          <a:ext cx="0" cy="0"/>
          <a:chOff x="0" y="0"/>
          <a:chExt cx="0" cy="0"/>
        </a:xfrm>
      </p:grpSpPr>
      <p:sp>
        <p:nvSpPr>
          <p:cNvPr id="123" name="Google Shape;123;p27"/>
          <p:cNvSpPr txBox="1">
            <a:spLocks noGrp="1"/>
          </p:cNvSpPr>
          <p:nvPr>
            <p:ph type="title"/>
          </p:nvPr>
        </p:nvSpPr>
        <p:spPr>
          <a:xfrm>
            <a:off x="379784" y="615305"/>
            <a:ext cx="11432432" cy="461665"/>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27"/>
          <p:cNvSpPr txBox="1">
            <a:spLocks noGrp="1"/>
          </p:cNvSpPr>
          <p:nvPr>
            <p:ph type="body" idx="1"/>
          </p:nvPr>
        </p:nvSpPr>
        <p:spPr>
          <a:xfrm>
            <a:off x="379785" y="1855365"/>
            <a:ext cx="5233366" cy="3877891"/>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1800"/>
              <a:buNone/>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27"/>
          <p:cNvSpPr>
            <a:spLocks noGrp="1"/>
          </p:cNvSpPr>
          <p:nvPr>
            <p:ph type="pic" idx="2"/>
          </p:nvPr>
        </p:nvSpPr>
        <p:spPr>
          <a:xfrm>
            <a:off x="5984342" y="1855364"/>
            <a:ext cx="6207657" cy="3877891"/>
          </a:xfrm>
          <a:prstGeom prst="rect">
            <a:avLst/>
          </a:prstGeom>
          <a:noFill/>
          <a:ln>
            <a:noFill/>
          </a:ln>
        </p:spPr>
      </p:sp>
      <p:sp>
        <p:nvSpPr>
          <p:cNvPr id="126" name="Google Shape;126;p27"/>
          <p:cNvSpPr txBox="1">
            <a:spLocks noGrp="1"/>
          </p:cNvSpPr>
          <p:nvPr>
            <p:ph type="dt" idx="10"/>
          </p:nvPr>
        </p:nvSpPr>
        <p:spPr>
          <a:xfrm>
            <a:off x="3175783" y="6288129"/>
            <a:ext cx="5818927"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7"/>
          <p:cNvSpPr txBox="1">
            <a:spLocks noGrp="1"/>
          </p:cNvSpPr>
          <p:nvPr>
            <p:ph type="ftr" idx="11"/>
          </p:nvPr>
        </p:nvSpPr>
        <p:spPr>
          <a:xfrm>
            <a:off x="3175784" y="6134240"/>
            <a:ext cx="5818926"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7"/>
          <p:cNvSpPr txBox="1">
            <a:spLocks noGrp="1"/>
          </p:cNvSpPr>
          <p:nvPr>
            <p:ph type="sldNum" idx="12"/>
          </p:nvPr>
        </p:nvSpPr>
        <p:spPr>
          <a:xfrm>
            <a:off x="11286100" y="6288129"/>
            <a:ext cx="509660"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9" name="Google Shape;129;p27"/>
          <p:cNvSpPr txBox="1">
            <a:spLocks noGrp="1"/>
          </p:cNvSpPr>
          <p:nvPr>
            <p:ph type="body" idx="3"/>
          </p:nvPr>
        </p:nvSpPr>
        <p:spPr>
          <a:xfrm>
            <a:off x="379784" y="5810258"/>
            <a:ext cx="710131" cy="107722"/>
          </a:xfrm>
          <a:prstGeom prst="rect">
            <a:avLst/>
          </a:prstGeom>
          <a:noFill/>
          <a:ln>
            <a:noFill/>
          </a:ln>
        </p:spPr>
        <p:txBody>
          <a:bodyPr spcFirstLastPara="1" wrap="square" lIns="0" tIns="0" rIns="0" bIns="0" anchor="b" anchorCtr="0">
            <a:spAutoFit/>
          </a:bodyPr>
          <a:lstStyle>
            <a:lvl1pPr marL="457200" lvl="0" indent="-228600" algn="l">
              <a:spcBef>
                <a:spcPts val="0"/>
              </a:spcBef>
              <a:spcAft>
                <a:spcPts val="0"/>
              </a:spcAft>
              <a:buClr>
                <a:schemeClr val="dk1"/>
              </a:buClr>
              <a:buSzPts val="700"/>
              <a:buNone/>
              <a:defRPr sz="700"/>
            </a:lvl1pPr>
            <a:lvl2pPr marL="914400" lvl="1" indent="-273050" algn="l">
              <a:spcBef>
                <a:spcPts val="0"/>
              </a:spcBef>
              <a:spcAft>
                <a:spcPts val="0"/>
              </a:spcAft>
              <a:buClr>
                <a:schemeClr val="dk1"/>
              </a:buClr>
              <a:buSzPts val="700"/>
              <a:buChar char="•"/>
              <a:defRPr sz="700"/>
            </a:lvl2pPr>
            <a:lvl3pPr marL="1371600" lvl="2" indent="-273050" algn="l">
              <a:spcBef>
                <a:spcPts val="0"/>
              </a:spcBef>
              <a:spcAft>
                <a:spcPts val="0"/>
              </a:spcAft>
              <a:buClr>
                <a:schemeClr val="dk1"/>
              </a:buClr>
              <a:buSzPts val="700"/>
              <a:buChar char="•"/>
              <a:defRPr sz="700"/>
            </a:lvl3pPr>
            <a:lvl4pPr marL="1828800" lvl="3" indent="-273050" algn="l">
              <a:spcBef>
                <a:spcPts val="0"/>
              </a:spcBef>
              <a:spcAft>
                <a:spcPts val="0"/>
              </a:spcAft>
              <a:buClr>
                <a:schemeClr val="dk1"/>
              </a:buClr>
              <a:buSzPts val="700"/>
              <a:buChar char="•"/>
              <a:defRPr sz="700"/>
            </a:lvl4pPr>
            <a:lvl5pPr marL="2286000" lvl="4" indent="-273050" algn="l">
              <a:spcBef>
                <a:spcPts val="0"/>
              </a:spcBef>
              <a:spcAft>
                <a:spcPts val="0"/>
              </a:spcAft>
              <a:buClr>
                <a:schemeClr val="dk1"/>
              </a:buClr>
              <a:buSzPts val="700"/>
              <a:buChar char="•"/>
              <a:defRPr sz="7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intergrundbild mit Text">
  <p:cSld name="Hintergrundbild mit Text">
    <p:spTree>
      <p:nvGrpSpPr>
        <p:cNvPr id="1" name="Shape 130"/>
        <p:cNvGrpSpPr/>
        <p:nvPr/>
      </p:nvGrpSpPr>
      <p:grpSpPr>
        <a:xfrm>
          <a:off x="0" y="0"/>
          <a:ext cx="0" cy="0"/>
          <a:chOff x="0" y="0"/>
          <a:chExt cx="0" cy="0"/>
        </a:xfrm>
      </p:grpSpPr>
      <p:sp>
        <p:nvSpPr>
          <p:cNvPr id="131" name="Google Shape;131;p28"/>
          <p:cNvSpPr/>
          <p:nvPr/>
        </p:nvSpPr>
        <p:spPr>
          <a:xfrm>
            <a:off x="0" y="6071488"/>
            <a:ext cx="12192000" cy="786512"/>
          </a:xfrm>
          <a:prstGeom prst="rect">
            <a:avLst/>
          </a:prstGeom>
          <a:solidFill>
            <a:schemeClr val="lt1"/>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132" name="Google Shape;132;p28"/>
          <p:cNvSpPr>
            <a:spLocks noGrp="1"/>
          </p:cNvSpPr>
          <p:nvPr>
            <p:ph type="pic" idx="2"/>
          </p:nvPr>
        </p:nvSpPr>
        <p:spPr>
          <a:xfrm>
            <a:off x="0" y="0"/>
            <a:ext cx="12192000" cy="6858000"/>
          </a:xfrm>
          <a:prstGeom prst="rect">
            <a:avLst/>
          </a:prstGeom>
          <a:noFill/>
          <a:ln>
            <a:noFill/>
          </a:ln>
        </p:spPr>
      </p:sp>
      <p:sp>
        <p:nvSpPr>
          <p:cNvPr id="133" name="Google Shape;133;p28"/>
          <p:cNvSpPr txBox="1">
            <a:spLocks noGrp="1"/>
          </p:cNvSpPr>
          <p:nvPr>
            <p:ph type="body" idx="1"/>
          </p:nvPr>
        </p:nvSpPr>
        <p:spPr>
          <a:xfrm>
            <a:off x="724969" y="1031704"/>
            <a:ext cx="4815751" cy="4789673"/>
          </a:xfrm>
          <a:prstGeom prst="rect">
            <a:avLst/>
          </a:prstGeom>
          <a:solidFill>
            <a:schemeClr val="lt1"/>
          </a:solidFill>
          <a:ln>
            <a:noFill/>
          </a:ln>
        </p:spPr>
        <p:txBody>
          <a:bodyPr spcFirstLastPara="1" wrap="square" lIns="0" tIns="0" rIns="0" bIns="0" anchor="t" anchorCtr="0">
            <a:noAutofit/>
          </a:bodyPr>
          <a:lstStyle>
            <a:lvl1pPr marL="457200" lvl="0" indent="-228600" algn="l">
              <a:spcBef>
                <a:spcPts val="1200"/>
              </a:spcBef>
              <a:spcAft>
                <a:spcPts val="0"/>
              </a:spcAft>
              <a:buClr>
                <a:schemeClr val="lt1"/>
              </a:buClr>
              <a:buSzPts val="100"/>
              <a:buNone/>
              <a:defRPr sz="100">
                <a:solidFill>
                  <a:schemeClr val="lt1"/>
                </a:solidFil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4" name="Google Shape;134;p28"/>
          <p:cNvSpPr txBox="1">
            <a:spLocks noGrp="1"/>
          </p:cNvSpPr>
          <p:nvPr>
            <p:ph type="body" idx="3"/>
          </p:nvPr>
        </p:nvSpPr>
        <p:spPr>
          <a:xfrm rot="-8123111">
            <a:off x="4437182" y="-507500"/>
            <a:ext cx="36000" cy="3434665"/>
          </a:xfrm>
          <a:prstGeom prst="rect">
            <a:avLst/>
          </a:prstGeom>
          <a:solidFill>
            <a:schemeClr val="accent4"/>
          </a:solidFill>
          <a:ln>
            <a:noFill/>
          </a:ln>
        </p:spPr>
        <p:txBody>
          <a:bodyPr spcFirstLastPara="1" wrap="square" lIns="0" tIns="0" rIns="0" bIns="0" anchor="ctr" anchorCtr="0">
            <a:noAutofit/>
          </a:bodyPr>
          <a:lstStyle>
            <a:lvl1pPr marL="457200" lvl="0" indent="-228600" algn="l">
              <a:spcBef>
                <a:spcPts val="1200"/>
              </a:spcBef>
              <a:spcAft>
                <a:spcPts val="0"/>
              </a:spcAft>
              <a:buClr>
                <a:schemeClr val="accent4"/>
              </a:buClr>
              <a:buSzPts val="200"/>
              <a:buNone/>
              <a:defRPr sz="200">
                <a:solidFill>
                  <a:schemeClr val="accent4"/>
                </a:solidFil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28"/>
          <p:cNvSpPr txBox="1">
            <a:spLocks noGrp="1"/>
          </p:cNvSpPr>
          <p:nvPr>
            <p:ph type="body" idx="4"/>
          </p:nvPr>
        </p:nvSpPr>
        <p:spPr>
          <a:xfrm>
            <a:off x="1652519" y="2803211"/>
            <a:ext cx="3344994" cy="923330"/>
          </a:xfrm>
          <a:prstGeom prst="rect">
            <a:avLst/>
          </a:prstGeom>
          <a:noFill/>
          <a:ln>
            <a:noFill/>
          </a:ln>
        </p:spPr>
        <p:txBody>
          <a:bodyPr spcFirstLastPara="1" wrap="square" lIns="0" tIns="0" rIns="0" bIns="0" anchor="ctr" anchorCtr="0">
            <a:spAutoFit/>
          </a:bodyPr>
          <a:lstStyle>
            <a:lvl1pPr marL="457200" lvl="0" indent="-228600" algn="l">
              <a:spcBef>
                <a:spcPts val="0"/>
              </a:spcBef>
              <a:spcAft>
                <a:spcPts val="0"/>
              </a:spcAft>
              <a:buClr>
                <a:schemeClr val="dk1"/>
              </a:buClr>
              <a:buSzPts val="3000"/>
              <a:buNone/>
              <a:defRPr sz="3000" b="1">
                <a:latin typeface="Arial"/>
                <a:ea typeface="Arial"/>
                <a:cs typeface="Arial"/>
                <a:sym typeface="Aria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28"/>
          <p:cNvSpPr txBox="1">
            <a:spLocks noGrp="1"/>
          </p:cNvSpPr>
          <p:nvPr>
            <p:ph type="dt" idx="10"/>
          </p:nvPr>
        </p:nvSpPr>
        <p:spPr>
          <a:xfrm>
            <a:off x="3175783" y="6288129"/>
            <a:ext cx="5818927"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8"/>
          <p:cNvSpPr txBox="1">
            <a:spLocks noGrp="1"/>
          </p:cNvSpPr>
          <p:nvPr>
            <p:ph type="ftr" idx="11"/>
          </p:nvPr>
        </p:nvSpPr>
        <p:spPr>
          <a:xfrm>
            <a:off x="3175784" y="6134240"/>
            <a:ext cx="5818926"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8"/>
          <p:cNvSpPr txBox="1">
            <a:spLocks noGrp="1"/>
          </p:cNvSpPr>
          <p:nvPr>
            <p:ph type="sldNum" idx="12"/>
          </p:nvPr>
        </p:nvSpPr>
        <p:spPr>
          <a:xfrm>
            <a:off x="11286100" y="6288129"/>
            <a:ext cx="509660"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b="1">
                <a:solidFill>
                  <a:schemeClr val="lt1"/>
                </a:solidFill>
                <a:latin typeface="Arial"/>
                <a:ea typeface="Arial"/>
                <a:cs typeface="Arial"/>
                <a:sym typeface="Arial"/>
              </a:defRPr>
            </a:lvl1pPr>
            <a:lvl2pPr marL="0" lvl="1" indent="0" algn="r">
              <a:spcBef>
                <a:spcPts val="0"/>
              </a:spcBef>
              <a:buNone/>
              <a:defRPr sz="1000" b="1">
                <a:solidFill>
                  <a:schemeClr val="lt1"/>
                </a:solidFill>
                <a:latin typeface="Arial"/>
                <a:ea typeface="Arial"/>
                <a:cs typeface="Arial"/>
                <a:sym typeface="Arial"/>
              </a:defRPr>
            </a:lvl2pPr>
            <a:lvl3pPr marL="0" lvl="2" indent="0" algn="r">
              <a:spcBef>
                <a:spcPts val="0"/>
              </a:spcBef>
              <a:buNone/>
              <a:defRPr sz="1000" b="1">
                <a:solidFill>
                  <a:schemeClr val="lt1"/>
                </a:solidFill>
                <a:latin typeface="Arial"/>
                <a:ea typeface="Arial"/>
                <a:cs typeface="Arial"/>
                <a:sym typeface="Arial"/>
              </a:defRPr>
            </a:lvl3pPr>
            <a:lvl4pPr marL="0" lvl="3" indent="0" algn="r">
              <a:spcBef>
                <a:spcPts val="0"/>
              </a:spcBef>
              <a:buNone/>
              <a:defRPr sz="1000" b="1">
                <a:solidFill>
                  <a:schemeClr val="lt1"/>
                </a:solidFill>
                <a:latin typeface="Arial"/>
                <a:ea typeface="Arial"/>
                <a:cs typeface="Arial"/>
                <a:sym typeface="Arial"/>
              </a:defRPr>
            </a:lvl4pPr>
            <a:lvl5pPr marL="0" lvl="4" indent="0" algn="r">
              <a:spcBef>
                <a:spcPts val="0"/>
              </a:spcBef>
              <a:buNone/>
              <a:defRPr sz="1000" b="1">
                <a:solidFill>
                  <a:schemeClr val="lt1"/>
                </a:solidFill>
                <a:latin typeface="Arial"/>
                <a:ea typeface="Arial"/>
                <a:cs typeface="Arial"/>
                <a:sym typeface="Arial"/>
              </a:defRPr>
            </a:lvl5pPr>
            <a:lvl6pPr marL="0" lvl="5" indent="0" algn="r">
              <a:spcBef>
                <a:spcPts val="0"/>
              </a:spcBef>
              <a:buNone/>
              <a:defRPr sz="1000" b="1">
                <a:solidFill>
                  <a:schemeClr val="lt1"/>
                </a:solidFill>
                <a:latin typeface="Arial"/>
                <a:ea typeface="Arial"/>
                <a:cs typeface="Arial"/>
                <a:sym typeface="Arial"/>
              </a:defRPr>
            </a:lvl6pPr>
            <a:lvl7pPr marL="0" lvl="6" indent="0" algn="r">
              <a:spcBef>
                <a:spcPts val="0"/>
              </a:spcBef>
              <a:buNone/>
              <a:defRPr sz="1000" b="1">
                <a:solidFill>
                  <a:schemeClr val="lt1"/>
                </a:solidFill>
                <a:latin typeface="Arial"/>
                <a:ea typeface="Arial"/>
                <a:cs typeface="Arial"/>
                <a:sym typeface="Arial"/>
              </a:defRPr>
            </a:lvl7pPr>
            <a:lvl8pPr marL="0" lvl="7" indent="0" algn="r">
              <a:spcBef>
                <a:spcPts val="0"/>
              </a:spcBef>
              <a:buNone/>
              <a:defRPr sz="1000" b="1">
                <a:solidFill>
                  <a:schemeClr val="lt1"/>
                </a:solidFill>
                <a:latin typeface="Arial"/>
                <a:ea typeface="Arial"/>
                <a:cs typeface="Arial"/>
                <a:sym typeface="Arial"/>
              </a:defRPr>
            </a:lvl8pPr>
            <a:lvl9pPr marL="0" lvl="8" indent="0" algn="r">
              <a:spcBef>
                <a:spcPts val="0"/>
              </a:spcBef>
              <a:buNone/>
              <a:defRPr sz="10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9" name="Google Shape;139;p28"/>
          <p:cNvSpPr/>
          <p:nvPr/>
        </p:nvSpPr>
        <p:spPr>
          <a:xfrm>
            <a:off x="10813008" y="6169112"/>
            <a:ext cx="688887" cy="688887"/>
          </a:xfrm>
          <a:prstGeom prst="parallelogram">
            <a:avLst>
              <a:gd name="adj" fmla="val 98005"/>
            </a:avLst>
          </a:prstGeom>
          <a:solidFill>
            <a:schemeClr val="lt1"/>
          </a:solidFill>
          <a:ln>
            <a:noFill/>
          </a:ln>
        </p:spPr>
        <p:txBody>
          <a:bodyPr spcFirstLastPara="1" wrap="square" lIns="0" tIns="0" rIns="0" bIns="0" anchor="ctr" anchorCtr="0">
            <a:noAutofit/>
          </a:bodyPr>
          <a:lstStyle/>
          <a:p>
            <a:pPr marL="0" marR="0" lvl="0" indent="0" algn="l" rtl="0">
              <a:spcBef>
                <a:spcPts val="0"/>
              </a:spcBef>
              <a:spcAft>
                <a:spcPts val="0"/>
              </a:spcAft>
              <a:buClr>
                <a:schemeClr val="accent4"/>
              </a:buClr>
              <a:buSzPts val="200"/>
              <a:buFont typeface="Arial"/>
              <a:buNone/>
            </a:pPr>
            <a:endParaRPr sz="200">
              <a:solidFill>
                <a:schemeClr val="accent4"/>
              </a:solidFill>
              <a:latin typeface="Arial"/>
              <a:ea typeface="Arial"/>
              <a:cs typeface="Arial"/>
              <a:sym typeface="Arial"/>
            </a:endParaRPr>
          </a:p>
        </p:txBody>
      </p:sp>
      <p:sp>
        <p:nvSpPr>
          <p:cNvPr id="140" name="Google Shape;140;p28"/>
          <p:cNvSpPr>
            <a:spLocks noGrp="1"/>
          </p:cNvSpPr>
          <p:nvPr>
            <p:ph type="body" idx="5"/>
          </p:nvPr>
        </p:nvSpPr>
        <p:spPr>
          <a:xfrm>
            <a:off x="10813008" y="6169112"/>
            <a:ext cx="688887" cy="688887"/>
          </a:xfrm>
          <a:prstGeom prst="parallelogram">
            <a:avLst>
              <a:gd name="adj" fmla="val 98005"/>
            </a:avLst>
          </a:prstGeom>
          <a:solidFill>
            <a:schemeClr val="lt1"/>
          </a:solidFill>
          <a:ln>
            <a:noFill/>
          </a:ln>
        </p:spPr>
        <p:txBody>
          <a:bodyPr spcFirstLastPara="1" wrap="square" lIns="0" tIns="0" rIns="0" bIns="0" anchor="ctr" anchorCtr="0">
            <a:noAutofit/>
          </a:bodyPr>
          <a:lstStyle>
            <a:lvl1pPr marL="457200" lvl="0" indent="-228600" algn="l">
              <a:spcBef>
                <a:spcPts val="1200"/>
              </a:spcBef>
              <a:spcAft>
                <a:spcPts val="0"/>
              </a:spcAft>
              <a:buClr>
                <a:schemeClr val="accent4"/>
              </a:buClr>
              <a:buSzPts val="200"/>
              <a:buNone/>
              <a:defRPr sz="200">
                <a:solidFill>
                  <a:schemeClr val="accent4"/>
                </a:solidFil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1" name="Google Shape;141;p28"/>
          <p:cNvSpPr txBox="1">
            <a:spLocks noGrp="1"/>
          </p:cNvSpPr>
          <p:nvPr>
            <p:ph type="body" idx="6"/>
          </p:nvPr>
        </p:nvSpPr>
        <p:spPr>
          <a:xfrm>
            <a:off x="298129" y="6094246"/>
            <a:ext cx="2484566" cy="399535"/>
          </a:xfrm>
          <a:prstGeom prst="rect">
            <a:avLst/>
          </a:prstGeom>
          <a:blipFill rotWithShape="1">
            <a:blip r:embed="rId2">
              <a:alphaModFix/>
            </a:blip>
            <a:stretch>
              <a:fillRect l="2350" t="12404" r="3344" b="15298"/>
            </a:stretch>
          </a:blipFill>
          <a:ln>
            <a:noFill/>
          </a:ln>
        </p:spPr>
        <p:txBody>
          <a:bodyPr spcFirstLastPara="1" wrap="square" lIns="0" tIns="0" rIns="0" bIns="0" anchor="t" anchorCtr="0">
            <a:noAutofit/>
          </a:bodyPr>
          <a:lstStyle>
            <a:lvl1pPr marL="457200" lvl="0" indent="-228600" algn="l">
              <a:spcBef>
                <a:spcPts val="1200"/>
              </a:spcBef>
              <a:spcAft>
                <a:spcPts val="0"/>
              </a:spcAft>
              <a:buClr>
                <a:schemeClr val="lt1"/>
              </a:buClr>
              <a:buSzPts val="100"/>
              <a:buNone/>
              <a:defRPr sz="100">
                <a:solidFill>
                  <a:schemeClr val="lt1"/>
                </a:solidFil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eer">
  <p:cSld name="Leer">
    <p:spTree>
      <p:nvGrpSpPr>
        <p:cNvPr id="1" name="Shape 142"/>
        <p:cNvGrpSpPr/>
        <p:nvPr/>
      </p:nvGrpSpPr>
      <p:grpSpPr>
        <a:xfrm>
          <a:off x="0" y="0"/>
          <a:ext cx="0" cy="0"/>
          <a:chOff x="0" y="0"/>
          <a:chExt cx="0" cy="0"/>
        </a:xfrm>
      </p:grpSpPr>
      <p:sp>
        <p:nvSpPr>
          <p:cNvPr id="143" name="Google Shape;143;p29"/>
          <p:cNvSpPr txBox="1">
            <a:spLocks noGrp="1"/>
          </p:cNvSpPr>
          <p:nvPr>
            <p:ph type="dt" idx="10"/>
          </p:nvPr>
        </p:nvSpPr>
        <p:spPr>
          <a:xfrm>
            <a:off x="3175783" y="6288129"/>
            <a:ext cx="5818927"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9"/>
          <p:cNvSpPr txBox="1">
            <a:spLocks noGrp="1"/>
          </p:cNvSpPr>
          <p:nvPr>
            <p:ph type="ftr" idx="11"/>
          </p:nvPr>
        </p:nvSpPr>
        <p:spPr>
          <a:xfrm>
            <a:off x="3175784" y="6134240"/>
            <a:ext cx="5818926"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9"/>
          <p:cNvSpPr txBox="1">
            <a:spLocks noGrp="1"/>
          </p:cNvSpPr>
          <p:nvPr>
            <p:ph type="sldNum" idx="12"/>
          </p:nvPr>
        </p:nvSpPr>
        <p:spPr>
          <a:xfrm>
            <a:off x="11286100" y="6288129"/>
            <a:ext cx="509660"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6" name="Google Shape;146;p29"/>
          <p:cNvSpPr txBox="1">
            <a:spLocks noGrp="1"/>
          </p:cNvSpPr>
          <p:nvPr>
            <p:ph type="body" idx="1"/>
          </p:nvPr>
        </p:nvSpPr>
        <p:spPr>
          <a:xfrm>
            <a:off x="379784" y="5810258"/>
            <a:ext cx="710131" cy="107722"/>
          </a:xfrm>
          <a:prstGeom prst="rect">
            <a:avLst/>
          </a:prstGeom>
          <a:noFill/>
          <a:ln>
            <a:noFill/>
          </a:ln>
        </p:spPr>
        <p:txBody>
          <a:bodyPr spcFirstLastPara="1" wrap="square" lIns="0" tIns="0" rIns="0" bIns="0" anchor="b" anchorCtr="0">
            <a:spAutoFit/>
          </a:bodyPr>
          <a:lstStyle>
            <a:lvl1pPr marL="457200" lvl="0" indent="-228600" algn="l">
              <a:spcBef>
                <a:spcPts val="0"/>
              </a:spcBef>
              <a:spcAft>
                <a:spcPts val="0"/>
              </a:spcAft>
              <a:buClr>
                <a:schemeClr val="dk1"/>
              </a:buClr>
              <a:buSzPts val="700"/>
              <a:buNone/>
              <a:defRPr sz="700"/>
            </a:lvl1pPr>
            <a:lvl2pPr marL="914400" lvl="1" indent="-273050" algn="l">
              <a:spcBef>
                <a:spcPts val="0"/>
              </a:spcBef>
              <a:spcAft>
                <a:spcPts val="0"/>
              </a:spcAft>
              <a:buClr>
                <a:schemeClr val="dk1"/>
              </a:buClr>
              <a:buSzPts val="700"/>
              <a:buChar char="•"/>
              <a:defRPr sz="700"/>
            </a:lvl2pPr>
            <a:lvl3pPr marL="1371600" lvl="2" indent="-273050" algn="l">
              <a:spcBef>
                <a:spcPts val="0"/>
              </a:spcBef>
              <a:spcAft>
                <a:spcPts val="0"/>
              </a:spcAft>
              <a:buClr>
                <a:schemeClr val="dk1"/>
              </a:buClr>
              <a:buSzPts val="700"/>
              <a:buChar char="•"/>
              <a:defRPr sz="700"/>
            </a:lvl3pPr>
            <a:lvl4pPr marL="1828800" lvl="3" indent="-273050" algn="l">
              <a:spcBef>
                <a:spcPts val="0"/>
              </a:spcBef>
              <a:spcAft>
                <a:spcPts val="0"/>
              </a:spcAft>
              <a:buClr>
                <a:schemeClr val="dk1"/>
              </a:buClr>
              <a:buSzPts val="700"/>
              <a:buChar char="•"/>
              <a:defRPr sz="700"/>
            </a:lvl4pPr>
            <a:lvl5pPr marL="2286000" lvl="4" indent="-273050" algn="l">
              <a:spcBef>
                <a:spcPts val="0"/>
              </a:spcBef>
              <a:spcAft>
                <a:spcPts val="0"/>
              </a:spcAft>
              <a:buClr>
                <a:schemeClr val="dk1"/>
              </a:buClr>
              <a:buSzPts val="700"/>
              <a:buChar char="•"/>
              <a:defRPr sz="7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p:cSld name="Titel und Inhal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379784" y="615305"/>
            <a:ext cx="11432432" cy="461665"/>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379784" y="1855365"/>
            <a:ext cx="11432432" cy="3877891"/>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1800"/>
              <a:buNone/>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15"/>
          <p:cNvSpPr txBox="1">
            <a:spLocks noGrp="1"/>
          </p:cNvSpPr>
          <p:nvPr>
            <p:ph type="dt" idx="10"/>
          </p:nvPr>
        </p:nvSpPr>
        <p:spPr>
          <a:xfrm>
            <a:off x="3175783" y="6288129"/>
            <a:ext cx="5818927"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3175784" y="6134240"/>
            <a:ext cx="5818926"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11286100" y="6288129"/>
            <a:ext cx="509660"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15"/>
          <p:cNvSpPr txBox="1">
            <a:spLocks noGrp="1"/>
          </p:cNvSpPr>
          <p:nvPr>
            <p:ph type="body" idx="2"/>
          </p:nvPr>
        </p:nvSpPr>
        <p:spPr>
          <a:xfrm>
            <a:off x="379784" y="5810258"/>
            <a:ext cx="710131" cy="107722"/>
          </a:xfrm>
          <a:prstGeom prst="rect">
            <a:avLst/>
          </a:prstGeom>
          <a:noFill/>
          <a:ln>
            <a:noFill/>
          </a:ln>
        </p:spPr>
        <p:txBody>
          <a:bodyPr spcFirstLastPara="1" wrap="square" lIns="0" tIns="0" rIns="0" bIns="0" anchor="b" anchorCtr="0">
            <a:spAutoFit/>
          </a:bodyPr>
          <a:lstStyle>
            <a:lvl1pPr marL="457200" lvl="0" indent="-228600" algn="l">
              <a:spcBef>
                <a:spcPts val="0"/>
              </a:spcBef>
              <a:spcAft>
                <a:spcPts val="0"/>
              </a:spcAft>
              <a:buClr>
                <a:schemeClr val="dk1"/>
              </a:buClr>
              <a:buSzPts val="700"/>
              <a:buNone/>
              <a:defRPr sz="700"/>
            </a:lvl1pPr>
            <a:lvl2pPr marL="914400" lvl="1" indent="-273050" algn="l">
              <a:spcBef>
                <a:spcPts val="0"/>
              </a:spcBef>
              <a:spcAft>
                <a:spcPts val="0"/>
              </a:spcAft>
              <a:buClr>
                <a:schemeClr val="dk1"/>
              </a:buClr>
              <a:buSzPts val="700"/>
              <a:buChar char="•"/>
              <a:defRPr sz="700"/>
            </a:lvl2pPr>
            <a:lvl3pPr marL="1371600" lvl="2" indent="-273050" algn="l">
              <a:spcBef>
                <a:spcPts val="0"/>
              </a:spcBef>
              <a:spcAft>
                <a:spcPts val="0"/>
              </a:spcAft>
              <a:buClr>
                <a:schemeClr val="dk1"/>
              </a:buClr>
              <a:buSzPts val="700"/>
              <a:buChar char="•"/>
              <a:defRPr sz="700"/>
            </a:lvl3pPr>
            <a:lvl4pPr marL="1828800" lvl="3" indent="-273050" algn="l">
              <a:spcBef>
                <a:spcPts val="0"/>
              </a:spcBef>
              <a:spcAft>
                <a:spcPts val="0"/>
              </a:spcAft>
              <a:buClr>
                <a:schemeClr val="dk1"/>
              </a:buClr>
              <a:buSzPts val="700"/>
              <a:buChar char="•"/>
              <a:defRPr sz="700"/>
            </a:lvl4pPr>
            <a:lvl5pPr marL="2286000" lvl="4" indent="-273050" algn="l">
              <a:spcBef>
                <a:spcPts val="0"/>
              </a:spcBef>
              <a:spcAft>
                <a:spcPts val="0"/>
              </a:spcAft>
              <a:buClr>
                <a:schemeClr val="dk1"/>
              </a:buClr>
              <a:buSzPts val="700"/>
              <a:buChar char="•"/>
              <a:defRPr sz="7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elfolie 02">
  <p:cSld name="Titelfolie 02">
    <p:bg>
      <p:bgPr>
        <a:solidFill>
          <a:schemeClr val="lt1"/>
        </a:solidFill>
        <a:effectLst/>
      </p:bgPr>
    </p:bg>
    <p:spTree>
      <p:nvGrpSpPr>
        <p:cNvPr id="1" name="Shape 31"/>
        <p:cNvGrpSpPr/>
        <p:nvPr/>
      </p:nvGrpSpPr>
      <p:grpSpPr>
        <a:xfrm>
          <a:off x="0" y="0"/>
          <a:ext cx="0" cy="0"/>
          <a:chOff x="0" y="0"/>
          <a:chExt cx="0" cy="0"/>
        </a:xfrm>
      </p:grpSpPr>
      <p:sp>
        <p:nvSpPr>
          <p:cNvPr id="32" name="Google Shape;32;p16"/>
          <p:cNvSpPr>
            <a:spLocks noGrp="1"/>
          </p:cNvSpPr>
          <p:nvPr>
            <p:ph type="pic" idx="2"/>
          </p:nvPr>
        </p:nvSpPr>
        <p:spPr>
          <a:xfrm>
            <a:off x="1931292" y="728030"/>
            <a:ext cx="5544827" cy="5556845"/>
          </a:xfrm>
          <a:prstGeom prst="ellipse">
            <a:avLst/>
          </a:prstGeom>
          <a:solidFill>
            <a:schemeClr val="lt1"/>
          </a:solidFill>
          <a:ln>
            <a:noFill/>
          </a:ln>
        </p:spPr>
      </p:sp>
      <p:sp>
        <p:nvSpPr>
          <p:cNvPr id="33" name="Google Shape;33;p16"/>
          <p:cNvSpPr txBox="1">
            <a:spLocks noGrp="1"/>
          </p:cNvSpPr>
          <p:nvPr>
            <p:ph type="ctrTitle"/>
          </p:nvPr>
        </p:nvSpPr>
        <p:spPr>
          <a:xfrm>
            <a:off x="335360" y="1956122"/>
            <a:ext cx="7701699" cy="461665"/>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4" name="Google Shape;34;p16"/>
          <p:cNvPicPr preferRelativeResize="0"/>
          <p:nvPr/>
        </p:nvPicPr>
        <p:blipFill rotWithShape="1">
          <a:blip r:embed="rId2">
            <a:alphaModFix/>
          </a:blip>
          <a:srcRect/>
          <a:stretch/>
        </p:blipFill>
        <p:spPr>
          <a:xfrm>
            <a:off x="10095713" y="433485"/>
            <a:ext cx="1734925" cy="3099903"/>
          </a:xfrm>
          <a:prstGeom prst="rect">
            <a:avLst/>
          </a:prstGeom>
          <a:noFill/>
          <a:ln>
            <a:noFill/>
          </a:ln>
        </p:spPr>
      </p:pic>
      <p:sp>
        <p:nvSpPr>
          <p:cNvPr id="35" name="Google Shape;35;p16"/>
          <p:cNvSpPr txBox="1"/>
          <p:nvPr/>
        </p:nvSpPr>
        <p:spPr>
          <a:xfrm rot="5400000">
            <a:off x="10526587" y="5125791"/>
            <a:ext cx="1585370" cy="20005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300" b="1">
                <a:solidFill>
                  <a:schemeClr val="dk1"/>
                </a:solidFill>
                <a:latin typeface="Arial"/>
                <a:ea typeface="Arial"/>
                <a:cs typeface="Arial"/>
                <a:sym typeface="Arial"/>
              </a:rPr>
              <a:t>Studiere Zukunft</a:t>
            </a:r>
            <a:endParaRPr/>
          </a:p>
        </p:txBody>
      </p:sp>
      <p:sp>
        <p:nvSpPr>
          <p:cNvPr id="36" name="Google Shape;36;p16"/>
          <p:cNvSpPr txBox="1">
            <a:spLocks noGrp="1"/>
          </p:cNvSpPr>
          <p:nvPr>
            <p:ph type="subTitle" idx="1"/>
          </p:nvPr>
        </p:nvSpPr>
        <p:spPr>
          <a:xfrm>
            <a:off x="335360" y="3514320"/>
            <a:ext cx="7701699"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400"/>
              <a:buNone/>
              <a:defRPr sz="1400">
                <a:solidFill>
                  <a:schemeClr val="dk1"/>
                </a:solidFill>
              </a:defRPr>
            </a:lvl1pPr>
            <a:lvl2pPr lvl="1" algn="ctr">
              <a:spcBef>
                <a:spcPts val="1200"/>
              </a:spcBef>
              <a:spcAft>
                <a:spcPts val="0"/>
              </a:spcAft>
              <a:buClr>
                <a:srgbClr val="888888"/>
              </a:buClr>
              <a:buSzPts val="1800"/>
              <a:buNone/>
              <a:defRPr>
                <a:solidFill>
                  <a:srgbClr val="888888"/>
                </a:solidFill>
              </a:defRPr>
            </a:lvl2pPr>
            <a:lvl3pPr lvl="2" algn="ctr">
              <a:spcBef>
                <a:spcPts val="0"/>
              </a:spcBef>
              <a:spcAft>
                <a:spcPts val="0"/>
              </a:spcAft>
              <a:buClr>
                <a:srgbClr val="888888"/>
              </a:buClr>
              <a:buSzPts val="1800"/>
              <a:buNone/>
              <a:defRPr>
                <a:solidFill>
                  <a:srgbClr val="888888"/>
                </a:solidFill>
              </a:defRPr>
            </a:lvl3pPr>
            <a:lvl4pPr lvl="3" algn="ctr">
              <a:spcBef>
                <a:spcPts val="0"/>
              </a:spcBef>
              <a:spcAft>
                <a:spcPts val="0"/>
              </a:spcAft>
              <a:buClr>
                <a:srgbClr val="888888"/>
              </a:buClr>
              <a:buSzPts val="1800"/>
              <a:buNone/>
              <a:defRPr>
                <a:solidFill>
                  <a:srgbClr val="888888"/>
                </a:solidFill>
              </a:defRPr>
            </a:lvl4pPr>
            <a:lvl5pPr lvl="4" algn="ctr">
              <a:spcBef>
                <a:spcPts val="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7" name="Google Shape;37;p16"/>
          <p:cNvSpPr txBox="1">
            <a:spLocks noGrp="1"/>
          </p:cNvSpPr>
          <p:nvPr>
            <p:ph type="body" idx="3"/>
          </p:nvPr>
        </p:nvSpPr>
        <p:spPr>
          <a:xfrm rot="2676889">
            <a:off x="2419219" y="2753653"/>
            <a:ext cx="36000" cy="4810004"/>
          </a:xfrm>
          <a:prstGeom prst="rect">
            <a:avLst/>
          </a:prstGeom>
          <a:solidFill>
            <a:schemeClr val="accent1"/>
          </a:solidFill>
          <a:ln>
            <a:noFill/>
          </a:ln>
        </p:spPr>
        <p:txBody>
          <a:bodyPr spcFirstLastPara="1" wrap="square" lIns="0" tIns="0" rIns="0" bIns="0" anchor="ctr" anchorCtr="0">
            <a:noAutofit/>
          </a:bodyPr>
          <a:lstStyle>
            <a:lvl1pPr marL="457200" lvl="0" indent="-228600" algn="l">
              <a:spcBef>
                <a:spcPts val="1200"/>
              </a:spcBef>
              <a:spcAft>
                <a:spcPts val="0"/>
              </a:spcAft>
              <a:buClr>
                <a:schemeClr val="accent1"/>
              </a:buClr>
              <a:buSzPts val="200"/>
              <a:buNone/>
              <a:defRPr sz="200">
                <a:solidFill>
                  <a:schemeClr val="accent1"/>
                </a:solidFil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elfolie 03">
  <p:cSld name="Titelfolie 03">
    <p:bg>
      <p:bgPr>
        <a:solidFill>
          <a:schemeClr val="accent4"/>
        </a:solidFill>
        <a:effectLst/>
      </p:bgPr>
    </p:bg>
    <p:spTree>
      <p:nvGrpSpPr>
        <p:cNvPr id="1" name="Shape 38"/>
        <p:cNvGrpSpPr/>
        <p:nvPr/>
      </p:nvGrpSpPr>
      <p:grpSpPr>
        <a:xfrm>
          <a:off x="0" y="0"/>
          <a:ext cx="0" cy="0"/>
          <a:chOff x="0" y="0"/>
          <a:chExt cx="0" cy="0"/>
        </a:xfrm>
      </p:grpSpPr>
      <p:sp>
        <p:nvSpPr>
          <p:cNvPr id="39" name="Google Shape;39;p17"/>
          <p:cNvSpPr>
            <a:spLocks noGrp="1"/>
          </p:cNvSpPr>
          <p:nvPr>
            <p:ph type="pic" idx="2"/>
          </p:nvPr>
        </p:nvSpPr>
        <p:spPr>
          <a:xfrm>
            <a:off x="3263831" y="649749"/>
            <a:ext cx="5544827" cy="5556845"/>
          </a:xfrm>
          <a:prstGeom prst="rect">
            <a:avLst/>
          </a:prstGeom>
          <a:solidFill>
            <a:schemeClr val="lt1"/>
          </a:solidFill>
          <a:ln>
            <a:noFill/>
          </a:ln>
        </p:spPr>
      </p:sp>
      <p:sp>
        <p:nvSpPr>
          <p:cNvPr id="40" name="Google Shape;40;p17"/>
          <p:cNvSpPr txBox="1">
            <a:spLocks noGrp="1"/>
          </p:cNvSpPr>
          <p:nvPr>
            <p:ph type="ctrTitle"/>
          </p:nvPr>
        </p:nvSpPr>
        <p:spPr>
          <a:xfrm>
            <a:off x="1621409" y="2417787"/>
            <a:ext cx="7701699" cy="461665"/>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7"/>
          <p:cNvSpPr txBox="1">
            <a:spLocks noGrp="1"/>
          </p:cNvSpPr>
          <p:nvPr>
            <p:ph type="subTitle" idx="1"/>
          </p:nvPr>
        </p:nvSpPr>
        <p:spPr>
          <a:xfrm>
            <a:off x="1621409" y="3867345"/>
            <a:ext cx="7701699"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400"/>
              <a:buNone/>
              <a:defRPr sz="1400">
                <a:solidFill>
                  <a:schemeClr val="dk1"/>
                </a:solidFill>
              </a:defRPr>
            </a:lvl1pPr>
            <a:lvl2pPr lvl="1" algn="ctr">
              <a:spcBef>
                <a:spcPts val="1200"/>
              </a:spcBef>
              <a:spcAft>
                <a:spcPts val="0"/>
              </a:spcAft>
              <a:buClr>
                <a:srgbClr val="888888"/>
              </a:buClr>
              <a:buSzPts val="1800"/>
              <a:buNone/>
              <a:defRPr>
                <a:solidFill>
                  <a:srgbClr val="888888"/>
                </a:solidFill>
              </a:defRPr>
            </a:lvl2pPr>
            <a:lvl3pPr lvl="2" algn="ctr">
              <a:spcBef>
                <a:spcPts val="0"/>
              </a:spcBef>
              <a:spcAft>
                <a:spcPts val="0"/>
              </a:spcAft>
              <a:buClr>
                <a:srgbClr val="888888"/>
              </a:buClr>
              <a:buSzPts val="1800"/>
              <a:buNone/>
              <a:defRPr>
                <a:solidFill>
                  <a:srgbClr val="888888"/>
                </a:solidFill>
              </a:defRPr>
            </a:lvl3pPr>
            <a:lvl4pPr lvl="3" algn="ctr">
              <a:spcBef>
                <a:spcPts val="0"/>
              </a:spcBef>
              <a:spcAft>
                <a:spcPts val="0"/>
              </a:spcAft>
              <a:buClr>
                <a:srgbClr val="888888"/>
              </a:buClr>
              <a:buSzPts val="1800"/>
              <a:buNone/>
              <a:defRPr>
                <a:solidFill>
                  <a:srgbClr val="888888"/>
                </a:solidFill>
              </a:defRPr>
            </a:lvl4pPr>
            <a:lvl5pPr lvl="4" algn="ctr">
              <a:spcBef>
                <a:spcPts val="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pic>
        <p:nvPicPr>
          <p:cNvPr id="42" name="Google Shape;42;p17"/>
          <p:cNvPicPr preferRelativeResize="0"/>
          <p:nvPr/>
        </p:nvPicPr>
        <p:blipFill rotWithShape="1">
          <a:blip r:embed="rId2">
            <a:alphaModFix/>
          </a:blip>
          <a:srcRect/>
          <a:stretch/>
        </p:blipFill>
        <p:spPr>
          <a:xfrm>
            <a:off x="10095713" y="433485"/>
            <a:ext cx="1734925" cy="3099903"/>
          </a:xfrm>
          <a:prstGeom prst="rect">
            <a:avLst/>
          </a:prstGeom>
          <a:noFill/>
          <a:ln>
            <a:noFill/>
          </a:ln>
        </p:spPr>
      </p:pic>
      <p:sp>
        <p:nvSpPr>
          <p:cNvPr id="43" name="Google Shape;43;p17"/>
          <p:cNvSpPr txBox="1"/>
          <p:nvPr/>
        </p:nvSpPr>
        <p:spPr>
          <a:xfrm rot="5400000">
            <a:off x="10526587" y="5125791"/>
            <a:ext cx="1585370" cy="20005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300" b="1">
                <a:solidFill>
                  <a:schemeClr val="lt1"/>
                </a:solidFill>
                <a:latin typeface="Arial"/>
                <a:ea typeface="Arial"/>
                <a:cs typeface="Arial"/>
                <a:sym typeface="Arial"/>
              </a:rPr>
              <a:t>Studiere Zukunft</a:t>
            </a:r>
            <a:endParaRPr/>
          </a:p>
        </p:txBody>
      </p:sp>
      <p:sp>
        <p:nvSpPr>
          <p:cNvPr id="44" name="Google Shape;44;p17"/>
          <p:cNvSpPr txBox="1">
            <a:spLocks noGrp="1"/>
          </p:cNvSpPr>
          <p:nvPr>
            <p:ph type="body" idx="3"/>
          </p:nvPr>
        </p:nvSpPr>
        <p:spPr>
          <a:xfrm rot="2676889">
            <a:off x="4481453" y="3840694"/>
            <a:ext cx="36000" cy="3539983"/>
          </a:xfrm>
          <a:prstGeom prst="rect">
            <a:avLst/>
          </a:prstGeom>
          <a:solidFill>
            <a:schemeClr val="accent3"/>
          </a:solidFill>
          <a:ln>
            <a:noFill/>
          </a:ln>
        </p:spPr>
        <p:txBody>
          <a:bodyPr spcFirstLastPara="1" wrap="square" lIns="0" tIns="0" rIns="0" bIns="0" anchor="ctr" anchorCtr="0">
            <a:noAutofit/>
          </a:bodyPr>
          <a:lstStyle>
            <a:lvl1pPr marL="457200" lvl="0" indent="-228600" algn="l">
              <a:spcBef>
                <a:spcPts val="1200"/>
              </a:spcBef>
              <a:spcAft>
                <a:spcPts val="0"/>
              </a:spcAft>
              <a:buClr>
                <a:schemeClr val="accent3"/>
              </a:buClr>
              <a:buSzPts val="200"/>
              <a:buNone/>
              <a:defRPr sz="200">
                <a:solidFill>
                  <a:schemeClr val="accent3"/>
                </a:solidFil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elfolie 04">
  <p:cSld name="Titelfolie 04">
    <p:bg>
      <p:bgPr>
        <a:solidFill>
          <a:schemeClr val="accent1"/>
        </a:solidFill>
        <a:effectLst/>
      </p:bgPr>
    </p:bg>
    <p:spTree>
      <p:nvGrpSpPr>
        <p:cNvPr id="1" name="Shape 45"/>
        <p:cNvGrpSpPr/>
        <p:nvPr/>
      </p:nvGrpSpPr>
      <p:grpSpPr>
        <a:xfrm>
          <a:off x="0" y="0"/>
          <a:ext cx="0" cy="0"/>
          <a:chOff x="0" y="0"/>
          <a:chExt cx="0" cy="0"/>
        </a:xfrm>
      </p:grpSpPr>
      <p:sp>
        <p:nvSpPr>
          <p:cNvPr id="46" name="Google Shape;46;p18"/>
          <p:cNvSpPr>
            <a:spLocks noGrp="1"/>
          </p:cNvSpPr>
          <p:nvPr>
            <p:ph type="pic" idx="2"/>
          </p:nvPr>
        </p:nvSpPr>
        <p:spPr>
          <a:xfrm>
            <a:off x="3683000" y="1017588"/>
            <a:ext cx="4826000" cy="4827587"/>
          </a:xfrm>
          <a:prstGeom prst="rect">
            <a:avLst/>
          </a:prstGeom>
          <a:solidFill>
            <a:schemeClr val="lt1"/>
          </a:solidFill>
          <a:ln>
            <a:noFill/>
          </a:ln>
        </p:spPr>
      </p:sp>
      <p:sp>
        <p:nvSpPr>
          <p:cNvPr id="47" name="Google Shape;47;p18"/>
          <p:cNvSpPr txBox="1">
            <a:spLocks noGrp="1"/>
          </p:cNvSpPr>
          <p:nvPr>
            <p:ph type="ctrTitle"/>
          </p:nvPr>
        </p:nvSpPr>
        <p:spPr>
          <a:xfrm>
            <a:off x="1621409" y="2417787"/>
            <a:ext cx="7701699" cy="461665"/>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30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8"/>
          <p:cNvSpPr txBox="1">
            <a:spLocks noGrp="1"/>
          </p:cNvSpPr>
          <p:nvPr>
            <p:ph type="subTitle" idx="1"/>
          </p:nvPr>
        </p:nvSpPr>
        <p:spPr>
          <a:xfrm>
            <a:off x="1621409" y="3867345"/>
            <a:ext cx="7701699"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400"/>
              <a:buNone/>
              <a:defRPr sz="1400">
                <a:solidFill>
                  <a:schemeClr val="dk1"/>
                </a:solidFill>
              </a:defRPr>
            </a:lvl1pPr>
            <a:lvl2pPr lvl="1" algn="ctr">
              <a:spcBef>
                <a:spcPts val="1200"/>
              </a:spcBef>
              <a:spcAft>
                <a:spcPts val="0"/>
              </a:spcAft>
              <a:buClr>
                <a:srgbClr val="888888"/>
              </a:buClr>
              <a:buSzPts val="1800"/>
              <a:buNone/>
              <a:defRPr>
                <a:solidFill>
                  <a:srgbClr val="888888"/>
                </a:solidFill>
              </a:defRPr>
            </a:lvl2pPr>
            <a:lvl3pPr lvl="2" algn="ctr">
              <a:spcBef>
                <a:spcPts val="0"/>
              </a:spcBef>
              <a:spcAft>
                <a:spcPts val="0"/>
              </a:spcAft>
              <a:buClr>
                <a:srgbClr val="888888"/>
              </a:buClr>
              <a:buSzPts val="1800"/>
              <a:buNone/>
              <a:defRPr>
                <a:solidFill>
                  <a:srgbClr val="888888"/>
                </a:solidFill>
              </a:defRPr>
            </a:lvl3pPr>
            <a:lvl4pPr lvl="3" algn="ctr">
              <a:spcBef>
                <a:spcPts val="0"/>
              </a:spcBef>
              <a:spcAft>
                <a:spcPts val="0"/>
              </a:spcAft>
              <a:buClr>
                <a:srgbClr val="888888"/>
              </a:buClr>
              <a:buSzPts val="1800"/>
              <a:buNone/>
              <a:defRPr>
                <a:solidFill>
                  <a:srgbClr val="888888"/>
                </a:solidFill>
              </a:defRPr>
            </a:lvl4pPr>
            <a:lvl5pPr lvl="4" algn="ctr">
              <a:spcBef>
                <a:spcPts val="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pic>
        <p:nvPicPr>
          <p:cNvPr id="49" name="Google Shape;49;p18"/>
          <p:cNvPicPr preferRelativeResize="0"/>
          <p:nvPr/>
        </p:nvPicPr>
        <p:blipFill rotWithShape="1">
          <a:blip r:embed="rId2">
            <a:alphaModFix/>
          </a:blip>
          <a:srcRect/>
          <a:stretch/>
        </p:blipFill>
        <p:spPr>
          <a:xfrm>
            <a:off x="10095713" y="433485"/>
            <a:ext cx="1734925" cy="3099903"/>
          </a:xfrm>
          <a:prstGeom prst="rect">
            <a:avLst/>
          </a:prstGeom>
          <a:noFill/>
          <a:ln>
            <a:noFill/>
          </a:ln>
        </p:spPr>
      </p:pic>
      <p:sp>
        <p:nvSpPr>
          <p:cNvPr id="50" name="Google Shape;50;p18"/>
          <p:cNvSpPr txBox="1"/>
          <p:nvPr/>
        </p:nvSpPr>
        <p:spPr>
          <a:xfrm rot="5400000">
            <a:off x="10526587" y="5125791"/>
            <a:ext cx="1585370" cy="20005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300" b="1">
                <a:solidFill>
                  <a:schemeClr val="lt1"/>
                </a:solidFill>
                <a:latin typeface="Arial"/>
                <a:ea typeface="Arial"/>
                <a:cs typeface="Arial"/>
                <a:sym typeface="Arial"/>
              </a:rPr>
              <a:t>Studiere Zukunft</a:t>
            </a:r>
            <a:endParaRPr/>
          </a:p>
        </p:txBody>
      </p:sp>
      <p:sp>
        <p:nvSpPr>
          <p:cNvPr id="51" name="Google Shape;51;p18"/>
          <p:cNvSpPr txBox="1">
            <a:spLocks noGrp="1"/>
          </p:cNvSpPr>
          <p:nvPr>
            <p:ph type="body" idx="3"/>
          </p:nvPr>
        </p:nvSpPr>
        <p:spPr>
          <a:xfrm rot="2676889">
            <a:off x="4481453" y="3840694"/>
            <a:ext cx="36000" cy="3539983"/>
          </a:xfrm>
          <a:prstGeom prst="rect">
            <a:avLst/>
          </a:prstGeom>
          <a:solidFill>
            <a:schemeClr val="accent4"/>
          </a:solidFill>
          <a:ln>
            <a:noFill/>
          </a:ln>
        </p:spPr>
        <p:txBody>
          <a:bodyPr spcFirstLastPara="1" wrap="square" lIns="0" tIns="0" rIns="0" bIns="0" anchor="ctr" anchorCtr="0">
            <a:noAutofit/>
          </a:bodyPr>
          <a:lstStyle>
            <a:lvl1pPr marL="457200" lvl="0" indent="-228600" algn="l">
              <a:spcBef>
                <a:spcPts val="1200"/>
              </a:spcBef>
              <a:spcAft>
                <a:spcPts val="0"/>
              </a:spcAft>
              <a:buClr>
                <a:schemeClr val="accent3"/>
              </a:buClr>
              <a:buSzPts val="200"/>
              <a:buNone/>
              <a:defRPr sz="200">
                <a:solidFill>
                  <a:schemeClr val="accent3"/>
                </a:solidFil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piteltrenner 01">
  <p:cSld name="Kapiteltrenner 01">
    <p:bg>
      <p:bgPr>
        <a:solidFill>
          <a:schemeClr val="accent1"/>
        </a:solidFill>
        <a:effectLst/>
      </p:bgPr>
    </p:bg>
    <p:spTree>
      <p:nvGrpSpPr>
        <p:cNvPr id="1" name="Shape 52"/>
        <p:cNvGrpSpPr/>
        <p:nvPr/>
      </p:nvGrpSpPr>
      <p:grpSpPr>
        <a:xfrm>
          <a:off x="0" y="0"/>
          <a:ext cx="0" cy="0"/>
          <a:chOff x="0" y="0"/>
          <a:chExt cx="0" cy="0"/>
        </a:xfrm>
      </p:grpSpPr>
      <p:sp>
        <p:nvSpPr>
          <p:cNvPr id="53" name="Google Shape;53;p19"/>
          <p:cNvSpPr/>
          <p:nvPr/>
        </p:nvSpPr>
        <p:spPr>
          <a:xfrm>
            <a:off x="0" y="5821377"/>
            <a:ext cx="12192000" cy="1036623"/>
          </a:xfrm>
          <a:prstGeom prst="rect">
            <a:avLst/>
          </a:prstGeom>
          <a:solidFill>
            <a:schemeClr val="accent1"/>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54" name="Google Shape;54;p19"/>
          <p:cNvSpPr/>
          <p:nvPr/>
        </p:nvSpPr>
        <p:spPr>
          <a:xfrm rot="5400000">
            <a:off x="3029137" y="967823"/>
            <a:ext cx="5329162" cy="4594105"/>
          </a:xfrm>
          <a:prstGeom prst="triangle">
            <a:avLst>
              <a:gd name="adj" fmla="val 50000"/>
            </a:avLst>
          </a:prstGeom>
          <a:solidFill>
            <a:schemeClr val="lt1"/>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55" name="Google Shape;55;p19"/>
          <p:cNvSpPr txBox="1">
            <a:spLocks noGrp="1"/>
          </p:cNvSpPr>
          <p:nvPr>
            <p:ph type="body" idx="1"/>
          </p:nvPr>
        </p:nvSpPr>
        <p:spPr>
          <a:xfrm>
            <a:off x="715963" y="3034043"/>
            <a:ext cx="10760074" cy="461665"/>
          </a:xfrm>
          <a:prstGeom prst="rect">
            <a:avLst/>
          </a:prstGeom>
          <a:noFill/>
          <a:ln>
            <a:noFill/>
          </a:ln>
        </p:spPr>
        <p:txBody>
          <a:bodyPr spcFirstLastPara="1" wrap="square" lIns="0" tIns="0" rIns="0" bIns="0" anchor="ctr" anchorCtr="0">
            <a:spAutoFit/>
          </a:bodyPr>
          <a:lstStyle>
            <a:lvl1pPr marL="457200" lvl="0" indent="-228600" algn="l">
              <a:spcBef>
                <a:spcPts val="0"/>
              </a:spcBef>
              <a:spcAft>
                <a:spcPts val="0"/>
              </a:spcAft>
              <a:buClr>
                <a:schemeClr val="dk1"/>
              </a:buClr>
              <a:buSzPts val="3000"/>
              <a:buNone/>
              <a:defRPr sz="3000" b="1">
                <a:solidFill>
                  <a:schemeClr val="dk1"/>
                </a:solidFill>
                <a:latin typeface="Arial"/>
                <a:ea typeface="Arial"/>
                <a:cs typeface="Arial"/>
                <a:sym typeface="Aria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6" name="Google Shape;56;p19"/>
          <p:cNvSpPr txBox="1">
            <a:spLocks noGrp="1"/>
          </p:cNvSpPr>
          <p:nvPr>
            <p:ph type="body" idx="2"/>
          </p:nvPr>
        </p:nvSpPr>
        <p:spPr>
          <a:xfrm rot="-8123111">
            <a:off x="5974814" y="-576926"/>
            <a:ext cx="36000" cy="3888000"/>
          </a:xfrm>
          <a:prstGeom prst="rect">
            <a:avLst/>
          </a:prstGeom>
          <a:solidFill>
            <a:schemeClr val="accent4"/>
          </a:solidFill>
          <a:ln>
            <a:noFill/>
          </a:ln>
        </p:spPr>
        <p:txBody>
          <a:bodyPr spcFirstLastPara="1" wrap="square" lIns="0" tIns="0" rIns="0" bIns="0" anchor="ctr" anchorCtr="0">
            <a:noAutofit/>
          </a:bodyPr>
          <a:lstStyle>
            <a:lvl1pPr marL="457200" lvl="0" indent="-228600" algn="l">
              <a:spcBef>
                <a:spcPts val="1200"/>
              </a:spcBef>
              <a:spcAft>
                <a:spcPts val="0"/>
              </a:spcAft>
              <a:buClr>
                <a:schemeClr val="accent4"/>
              </a:buClr>
              <a:buSzPts val="200"/>
              <a:buNone/>
              <a:defRPr sz="200">
                <a:solidFill>
                  <a:schemeClr val="accent4"/>
                </a:solidFil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19"/>
          <p:cNvSpPr txBox="1">
            <a:spLocks noGrp="1"/>
          </p:cNvSpPr>
          <p:nvPr>
            <p:ph type="dt" idx="10"/>
          </p:nvPr>
        </p:nvSpPr>
        <p:spPr>
          <a:xfrm>
            <a:off x="3175783" y="6288129"/>
            <a:ext cx="5818927"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9"/>
          <p:cNvSpPr txBox="1">
            <a:spLocks noGrp="1"/>
          </p:cNvSpPr>
          <p:nvPr>
            <p:ph type="ftr" idx="11"/>
          </p:nvPr>
        </p:nvSpPr>
        <p:spPr>
          <a:xfrm>
            <a:off x="3175784" y="6134240"/>
            <a:ext cx="5818926"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sldNum" idx="12"/>
          </p:nvPr>
        </p:nvSpPr>
        <p:spPr>
          <a:xfrm>
            <a:off x="11286100" y="6288129"/>
            <a:ext cx="509660"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b="1">
                <a:solidFill>
                  <a:schemeClr val="lt1"/>
                </a:solidFill>
                <a:latin typeface="Arial"/>
                <a:ea typeface="Arial"/>
                <a:cs typeface="Arial"/>
                <a:sym typeface="Arial"/>
              </a:defRPr>
            </a:lvl1pPr>
            <a:lvl2pPr marL="0" lvl="1" indent="0" algn="r">
              <a:spcBef>
                <a:spcPts val="0"/>
              </a:spcBef>
              <a:buNone/>
              <a:defRPr sz="1000" b="1">
                <a:solidFill>
                  <a:schemeClr val="lt1"/>
                </a:solidFill>
                <a:latin typeface="Arial"/>
                <a:ea typeface="Arial"/>
                <a:cs typeface="Arial"/>
                <a:sym typeface="Arial"/>
              </a:defRPr>
            </a:lvl2pPr>
            <a:lvl3pPr marL="0" lvl="2" indent="0" algn="r">
              <a:spcBef>
                <a:spcPts val="0"/>
              </a:spcBef>
              <a:buNone/>
              <a:defRPr sz="1000" b="1">
                <a:solidFill>
                  <a:schemeClr val="lt1"/>
                </a:solidFill>
                <a:latin typeface="Arial"/>
                <a:ea typeface="Arial"/>
                <a:cs typeface="Arial"/>
                <a:sym typeface="Arial"/>
              </a:defRPr>
            </a:lvl3pPr>
            <a:lvl4pPr marL="0" lvl="3" indent="0" algn="r">
              <a:spcBef>
                <a:spcPts val="0"/>
              </a:spcBef>
              <a:buNone/>
              <a:defRPr sz="1000" b="1">
                <a:solidFill>
                  <a:schemeClr val="lt1"/>
                </a:solidFill>
                <a:latin typeface="Arial"/>
                <a:ea typeface="Arial"/>
                <a:cs typeface="Arial"/>
                <a:sym typeface="Arial"/>
              </a:defRPr>
            </a:lvl4pPr>
            <a:lvl5pPr marL="0" lvl="4" indent="0" algn="r">
              <a:spcBef>
                <a:spcPts val="0"/>
              </a:spcBef>
              <a:buNone/>
              <a:defRPr sz="1000" b="1">
                <a:solidFill>
                  <a:schemeClr val="lt1"/>
                </a:solidFill>
                <a:latin typeface="Arial"/>
                <a:ea typeface="Arial"/>
                <a:cs typeface="Arial"/>
                <a:sym typeface="Arial"/>
              </a:defRPr>
            </a:lvl5pPr>
            <a:lvl6pPr marL="0" lvl="5" indent="0" algn="r">
              <a:spcBef>
                <a:spcPts val="0"/>
              </a:spcBef>
              <a:buNone/>
              <a:defRPr sz="1000" b="1">
                <a:solidFill>
                  <a:schemeClr val="lt1"/>
                </a:solidFill>
                <a:latin typeface="Arial"/>
                <a:ea typeface="Arial"/>
                <a:cs typeface="Arial"/>
                <a:sym typeface="Arial"/>
              </a:defRPr>
            </a:lvl6pPr>
            <a:lvl7pPr marL="0" lvl="6" indent="0" algn="r">
              <a:spcBef>
                <a:spcPts val="0"/>
              </a:spcBef>
              <a:buNone/>
              <a:defRPr sz="1000" b="1">
                <a:solidFill>
                  <a:schemeClr val="lt1"/>
                </a:solidFill>
                <a:latin typeface="Arial"/>
                <a:ea typeface="Arial"/>
                <a:cs typeface="Arial"/>
                <a:sym typeface="Arial"/>
              </a:defRPr>
            </a:lvl7pPr>
            <a:lvl8pPr marL="0" lvl="7" indent="0" algn="r">
              <a:spcBef>
                <a:spcPts val="0"/>
              </a:spcBef>
              <a:buNone/>
              <a:defRPr sz="1000" b="1">
                <a:solidFill>
                  <a:schemeClr val="lt1"/>
                </a:solidFill>
                <a:latin typeface="Arial"/>
                <a:ea typeface="Arial"/>
                <a:cs typeface="Arial"/>
                <a:sym typeface="Arial"/>
              </a:defRPr>
            </a:lvl8pPr>
            <a:lvl9pPr marL="0" lvl="8" indent="0" algn="r">
              <a:spcBef>
                <a:spcPts val="0"/>
              </a:spcBef>
              <a:buNone/>
              <a:defRPr sz="10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19"/>
          <p:cNvSpPr/>
          <p:nvPr/>
        </p:nvSpPr>
        <p:spPr>
          <a:xfrm>
            <a:off x="10813008" y="6169112"/>
            <a:ext cx="688887" cy="688887"/>
          </a:xfrm>
          <a:prstGeom prst="parallelogram">
            <a:avLst>
              <a:gd name="adj" fmla="val 98005"/>
            </a:avLst>
          </a:prstGeom>
          <a:solidFill>
            <a:schemeClr val="lt1"/>
          </a:solidFill>
          <a:ln>
            <a:noFill/>
          </a:ln>
        </p:spPr>
        <p:txBody>
          <a:bodyPr spcFirstLastPara="1" wrap="square" lIns="0" tIns="0" rIns="0" bIns="0" anchor="ctr" anchorCtr="0">
            <a:noAutofit/>
          </a:bodyPr>
          <a:lstStyle/>
          <a:p>
            <a:pPr marL="0" marR="0" lvl="0" indent="0" algn="l" rtl="0">
              <a:spcBef>
                <a:spcPts val="0"/>
              </a:spcBef>
              <a:spcAft>
                <a:spcPts val="0"/>
              </a:spcAft>
              <a:buClr>
                <a:schemeClr val="accent4"/>
              </a:buClr>
              <a:buSzPts val="200"/>
              <a:buFont typeface="Arial"/>
              <a:buNone/>
            </a:pPr>
            <a:endParaRPr sz="200">
              <a:solidFill>
                <a:schemeClr val="accent4"/>
              </a:solidFill>
              <a:latin typeface="Arial"/>
              <a:ea typeface="Arial"/>
              <a:cs typeface="Arial"/>
              <a:sym typeface="Arial"/>
            </a:endParaRPr>
          </a:p>
        </p:txBody>
      </p:sp>
      <p:pic>
        <p:nvPicPr>
          <p:cNvPr id="61" name="Google Shape;61;p19"/>
          <p:cNvPicPr preferRelativeResize="0"/>
          <p:nvPr/>
        </p:nvPicPr>
        <p:blipFill rotWithShape="1">
          <a:blip r:embed="rId2">
            <a:alphaModFix/>
          </a:blip>
          <a:srcRect/>
          <a:stretch/>
        </p:blipFill>
        <p:spPr>
          <a:xfrm>
            <a:off x="358514" y="6142706"/>
            <a:ext cx="2340869" cy="28651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Kapiteltrenner 02">
  <p:cSld name="Kapiteltrenner 02">
    <p:bg>
      <p:bgPr>
        <a:solidFill>
          <a:schemeClr val="accent3"/>
        </a:solidFill>
        <a:effectLst/>
      </p:bgPr>
    </p:bg>
    <p:spTree>
      <p:nvGrpSpPr>
        <p:cNvPr id="1" name="Shape 62"/>
        <p:cNvGrpSpPr/>
        <p:nvPr/>
      </p:nvGrpSpPr>
      <p:grpSpPr>
        <a:xfrm>
          <a:off x="0" y="0"/>
          <a:ext cx="0" cy="0"/>
          <a:chOff x="0" y="0"/>
          <a:chExt cx="0" cy="0"/>
        </a:xfrm>
      </p:grpSpPr>
      <p:sp>
        <p:nvSpPr>
          <p:cNvPr id="63" name="Google Shape;63;p20"/>
          <p:cNvSpPr/>
          <p:nvPr/>
        </p:nvSpPr>
        <p:spPr>
          <a:xfrm>
            <a:off x="0" y="5821377"/>
            <a:ext cx="12192000" cy="1036623"/>
          </a:xfrm>
          <a:prstGeom prst="rect">
            <a:avLst/>
          </a:prstGeom>
          <a:solidFill>
            <a:schemeClr val="accent3"/>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64" name="Google Shape;64;p20"/>
          <p:cNvSpPr/>
          <p:nvPr/>
        </p:nvSpPr>
        <p:spPr>
          <a:xfrm rot="4487256">
            <a:off x="3143623" y="947316"/>
            <a:ext cx="5758629" cy="4965025"/>
          </a:xfrm>
          <a:prstGeom prst="hexagon">
            <a:avLst>
              <a:gd name="adj" fmla="val 29063"/>
              <a:gd name="vf" fmla="val 11547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20"/>
          <p:cNvSpPr txBox="1">
            <a:spLocks noGrp="1"/>
          </p:cNvSpPr>
          <p:nvPr>
            <p:ph type="body" idx="1"/>
          </p:nvPr>
        </p:nvSpPr>
        <p:spPr>
          <a:xfrm>
            <a:off x="715963" y="3034043"/>
            <a:ext cx="10760074" cy="461665"/>
          </a:xfrm>
          <a:prstGeom prst="rect">
            <a:avLst/>
          </a:prstGeom>
          <a:noFill/>
          <a:ln>
            <a:noFill/>
          </a:ln>
        </p:spPr>
        <p:txBody>
          <a:bodyPr spcFirstLastPara="1" wrap="square" lIns="0" tIns="0" rIns="0" bIns="0" anchor="ctr" anchorCtr="0">
            <a:spAutoFit/>
          </a:bodyPr>
          <a:lstStyle>
            <a:lvl1pPr marL="457200" lvl="0" indent="-228600" algn="l">
              <a:spcBef>
                <a:spcPts val="0"/>
              </a:spcBef>
              <a:spcAft>
                <a:spcPts val="0"/>
              </a:spcAft>
              <a:buClr>
                <a:schemeClr val="dk1"/>
              </a:buClr>
              <a:buSzPts val="3000"/>
              <a:buNone/>
              <a:defRPr sz="3000" b="1">
                <a:solidFill>
                  <a:schemeClr val="dk1"/>
                </a:solidFill>
                <a:latin typeface="Arial"/>
                <a:ea typeface="Arial"/>
                <a:cs typeface="Arial"/>
                <a:sym typeface="Aria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20"/>
          <p:cNvSpPr txBox="1">
            <a:spLocks noGrp="1"/>
          </p:cNvSpPr>
          <p:nvPr>
            <p:ph type="body" idx="2"/>
          </p:nvPr>
        </p:nvSpPr>
        <p:spPr>
          <a:xfrm rot="-8123111">
            <a:off x="5974814" y="-576926"/>
            <a:ext cx="36000" cy="3888000"/>
          </a:xfrm>
          <a:prstGeom prst="rect">
            <a:avLst/>
          </a:prstGeom>
          <a:solidFill>
            <a:schemeClr val="accent4"/>
          </a:solidFill>
          <a:ln>
            <a:noFill/>
          </a:ln>
        </p:spPr>
        <p:txBody>
          <a:bodyPr spcFirstLastPara="1" wrap="square" lIns="0" tIns="0" rIns="0" bIns="0" anchor="ctr" anchorCtr="0">
            <a:noAutofit/>
          </a:bodyPr>
          <a:lstStyle>
            <a:lvl1pPr marL="457200" lvl="0" indent="-228600" algn="l">
              <a:spcBef>
                <a:spcPts val="1200"/>
              </a:spcBef>
              <a:spcAft>
                <a:spcPts val="0"/>
              </a:spcAft>
              <a:buClr>
                <a:schemeClr val="accent4"/>
              </a:buClr>
              <a:buSzPts val="200"/>
              <a:buNone/>
              <a:defRPr sz="200">
                <a:solidFill>
                  <a:schemeClr val="accent4"/>
                </a:solidFil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20"/>
          <p:cNvSpPr txBox="1">
            <a:spLocks noGrp="1"/>
          </p:cNvSpPr>
          <p:nvPr>
            <p:ph type="dt" idx="10"/>
          </p:nvPr>
        </p:nvSpPr>
        <p:spPr>
          <a:xfrm>
            <a:off x="3175783" y="6288129"/>
            <a:ext cx="5818927"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3175784" y="6134240"/>
            <a:ext cx="5818926"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11286100" y="6288129"/>
            <a:ext cx="509660"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b="1">
                <a:solidFill>
                  <a:schemeClr val="lt1"/>
                </a:solidFill>
                <a:latin typeface="Arial"/>
                <a:ea typeface="Arial"/>
                <a:cs typeface="Arial"/>
                <a:sym typeface="Arial"/>
              </a:defRPr>
            </a:lvl1pPr>
            <a:lvl2pPr marL="0" lvl="1" indent="0" algn="r">
              <a:spcBef>
                <a:spcPts val="0"/>
              </a:spcBef>
              <a:buNone/>
              <a:defRPr sz="1000" b="1">
                <a:solidFill>
                  <a:schemeClr val="lt1"/>
                </a:solidFill>
                <a:latin typeface="Arial"/>
                <a:ea typeface="Arial"/>
                <a:cs typeface="Arial"/>
                <a:sym typeface="Arial"/>
              </a:defRPr>
            </a:lvl2pPr>
            <a:lvl3pPr marL="0" lvl="2" indent="0" algn="r">
              <a:spcBef>
                <a:spcPts val="0"/>
              </a:spcBef>
              <a:buNone/>
              <a:defRPr sz="1000" b="1">
                <a:solidFill>
                  <a:schemeClr val="lt1"/>
                </a:solidFill>
                <a:latin typeface="Arial"/>
                <a:ea typeface="Arial"/>
                <a:cs typeface="Arial"/>
                <a:sym typeface="Arial"/>
              </a:defRPr>
            </a:lvl3pPr>
            <a:lvl4pPr marL="0" lvl="3" indent="0" algn="r">
              <a:spcBef>
                <a:spcPts val="0"/>
              </a:spcBef>
              <a:buNone/>
              <a:defRPr sz="1000" b="1">
                <a:solidFill>
                  <a:schemeClr val="lt1"/>
                </a:solidFill>
                <a:latin typeface="Arial"/>
                <a:ea typeface="Arial"/>
                <a:cs typeface="Arial"/>
                <a:sym typeface="Arial"/>
              </a:defRPr>
            </a:lvl4pPr>
            <a:lvl5pPr marL="0" lvl="4" indent="0" algn="r">
              <a:spcBef>
                <a:spcPts val="0"/>
              </a:spcBef>
              <a:buNone/>
              <a:defRPr sz="1000" b="1">
                <a:solidFill>
                  <a:schemeClr val="lt1"/>
                </a:solidFill>
                <a:latin typeface="Arial"/>
                <a:ea typeface="Arial"/>
                <a:cs typeface="Arial"/>
                <a:sym typeface="Arial"/>
              </a:defRPr>
            </a:lvl5pPr>
            <a:lvl6pPr marL="0" lvl="5" indent="0" algn="r">
              <a:spcBef>
                <a:spcPts val="0"/>
              </a:spcBef>
              <a:buNone/>
              <a:defRPr sz="1000" b="1">
                <a:solidFill>
                  <a:schemeClr val="lt1"/>
                </a:solidFill>
                <a:latin typeface="Arial"/>
                <a:ea typeface="Arial"/>
                <a:cs typeface="Arial"/>
                <a:sym typeface="Arial"/>
              </a:defRPr>
            </a:lvl6pPr>
            <a:lvl7pPr marL="0" lvl="6" indent="0" algn="r">
              <a:spcBef>
                <a:spcPts val="0"/>
              </a:spcBef>
              <a:buNone/>
              <a:defRPr sz="1000" b="1">
                <a:solidFill>
                  <a:schemeClr val="lt1"/>
                </a:solidFill>
                <a:latin typeface="Arial"/>
                <a:ea typeface="Arial"/>
                <a:cs typeface="Arial"/>
                <a:sym typeface="Arial"/>
              </a:defRPr>
            </a:lvl7pPr>
            <a:lvl8pPr marL="0" lvl="7" indent="0" algn="r">
              <a:spcBef>
                <a:spcPts val="0"/>
              </a:spcBef>
              <a:buNone/>
              <a:defRPr sz="1000" b="1">
                <a:solidFill>
                  <a:schemeClr val="lt1"/>
                </a:solidFill>
                <a:latin typeface="Arial"/>
                <a:ea typeface="Arial"/>
                <a:cs typeface="Arial"/>
                <a:sym typeface="Arial"/>
              </a:defRPr>
            </a:lvl8pPr>
            <a:lvl9pPr marL="0" lvl="8" indent="0" algn="r">
              <a:spcBef>
                <a:spcPts val="0"/>
              </a:spcBef>
              <a:buNone/>
              <a:defRPr sz="10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0" name="Google Shape;70;p20"/>
          <p:cNvSpPr/>
          <p:nvPr/>
        </p:nvSpPr>
        <p:spPr>
          <a:xfrm>
            <a:off x="10813008" y="6169112"/>
            <a:ext cx="688887" cy="688887"/>
          </a:xfrm>
          <a:prstGeom prst="parallelogram">
            <a:avLst>
              <a:gd name="adj" fmla="val 98005"/>
            </a:avLst>
          </a:prstGeom>
          <a:solidFill>
            <a:schemeClr val="lt1"/>
          </a:solidFill>
          <a:ln>
            <a:noFill/>
          </a:ln>
        </p:spPr>
        <p:txBody>
          <a:bodyPr spcFirstLastPara="1" wrap="square" lIns="0" tIns="0" rIns="0" bIns="0" anchor="ctr" anchorCtr="0">
            <a:noAutofit/>
          </a:bodyPr>
          <a:lstStyle/>
          <a:p>
            <a:pPr marL="0" marR="0" lvl="0" indent="0" algn="l" rtl="0">
              <a:spcBef>
                <a:spcPts val="0"/>
              </a:spcBef>
              <a:spcAft>
                <a:spcPts val="0"/>
              </a:spcAft>
              <a:buClr>
                <a:schemeClr val="accent4"/>
              </a:buClr>
              <a:buSzPts val="200"/>
              <a:buFont typeface="Arial"/>
              <a:buNone/>
            </a:pPr>
            <a:endParaRPr sz="200">
              <a:solidFill>
                <a:schemeClr val="accent4"/>
              </a:solidFill>
              <a:latin typeface="Arial"/>
              <a:ea typeface="Arial"/>
              <a:cs typeface="Arial"/>
              <a:sym typeface="Arial"/>
            </a:endParaRPr>
          </a:p>
        </p:txBody>
      </p:sp>
      <p:pic>
        <p:nvPicPr>
          <p:cNvPr id="71" name="Google Shape;71;p20"/>
          <p:cNvPicPr preferRelativeResize="0"/>
          <p:nvPr/>
        </p:nvPicPr>
        <p:blipFill rotWithShape="1">
          <a:blip r:embed="rId2">
            <a:alphaModFix/>
          </a:blip>
          <a:srcRect/>
          <a:stretch/>
        </p:blipFill>
        <p:spPr>
          <a:xfrm>
            <a:off x="358514" y="6142706"/>
            <a:ext cx="2340869" cy="28651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Kapiteltrenner 03">
  <p:cSld name="Kapiteltrenner 03">
    <p:bg>
      <p:bgPr>
        <a:solidFill>
          <a:schemeClr val="accent4"/>
        </a:solidFill>
        <a:effectLst/>
      </p:bgPr>
    </p:bg>
    <p:spTree>
      <p:nvGrpSpPr>
        <p:cNvPr id="1" name="Shape 72"/>
        <p:cNvGrpSpPr/>
        <p:nvPr/>
      </p:nvGrpSpPr>
      <p:grpSpPr>
        <a:xfrm>
          <a:off x="0" y="0"/>
          <a:ext cx="0" cy="0"/>
          <a:chOff x="0" y="0"/>
          <a:chExt cx="0" cy="0"/>
        </a:xfrm>
      </p:grpSpPr>
      <p:sp>
        <p:nvSpPr>
          <p:cNvPr id="73" name="Google Shape;73;p21"/>
          <p:cNvSpPr/>
          <p:nvPr/>
        </p:nvSpPr>
        <p:spPr>
          <a:xfrm>
            <a:off x="730199" y="1031704"/>
            <a:ext cx="4815751" cy="4789673"/>
          </a:xfrm>
          <a:prstGeom prst="rect">
            <a:avLst/>
          </a:prstGeom>
          <a:solidFill>
            <a:schemeClr val="lt1"/>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74" name="Google Shape;74;p21"/>
          <p:cNvSpPr txBox="1">
            <a:spLocks noGrp="1"/>
          </p:cNvSpPr>
          <p:nvPr>
            <p:ph type="body" idx="1"/>
          </p:nvPr>
        </p:nvSpPr>
        <p:spPr>
          <a:xfrm rot="-8123111">
            <a:off x="2853479" y="-507500"/>
            <a:ext cx="36000" cy="3434665"/>
          </a:xfrm>
          <a:prstGeom prst="rect">
            <a:avLst/>
          </a:prstGeom>
          <a:solidFill>
            <a:schemeClr val="accent5"/>
          </a:solidFill>
          <a:ln>
            <a:noFill/>
          </a:ln>
        </p:spPr>
        <p:txBody>
          <a:bodyPr spcFirstLastPara="1" wrap="square" lIns="0" tIns="0" rIns="0" bIns="0" anchor="ctr" anchorCtr="0">
            <a:noAutofit/>
          </a:bodyPr>
          <a:lstStyle>
            <a:lvl1pPr marL="457200" lvl="0" indent="-228600" algn="l">
              <a:spcBef>
                <a:spcPts val="1200"/>
              </a:spcBef>
              <a:spcAft>
                <a:spcPts val="0"/>
              </a:spcAft>
              <a:buClr>
                <a:schemeClr val="accent4"/>
              </a:buClr>
              <a:buSzPts val="200"/>
              <a:buNone/>
              <a:defRPr sz="200">
                <a:solidFill>
                  <a:schemeClr val="accent4"/>
                </a:solidFil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1"/>
          <p:cNvSpPr txBox="1">
            <a:spLocks noGrp="1"/>
          </p:cNvSpPr>
          <p:nvPr>
            <p:ph type="body" idx="2"/>
          </p:nvPr>
        </p:nvSpPr>
        <p:spPr>
          <a:xfrm>
            <a:off x="1652519" y="3034043"/>
            <a:ext cx="8886962" cy="461665"/>
          </a:xfrm>
          <a:prstGeom prst="rect">
            <a:avLst/>
          </a:prstGeom>
          <a:noFill/>
          <a:ln>
            <a:noFill/>
          </a:ln>
        </p:spPr>
        <p:txBody>
          <a:bodyPr spcFirstLastPara="1" wrap="square" lIns="0" tIns="0" rIns="0" bIns="0" anchor="ctr" anchorCtr="0">
            <a:spAutoFit/>
          </a:bodyPr>
          <a:lstStyle>
            <a:lvl1pPr marL="457200" lvl="0" indent="-228600" algn="l">
              <a:spcBef>
                <a:spcPts val="0"/>
              </a:spcBef>
              <a:spcAft>
                <a:spcPts val="0"/>
              </a:spcAft>
              <a:buClr>
                <a:schemeClr val="dk1"/>
              </a:buClr>
              <a:buSzPts val="3000"/>
              <a:buNone/>
              <a:defRPr sz="3000" b="1">
                <a:latin typeface="Arial"/>
                <a:ea typeface="Arial"/>
                <a:cs typeface="Arial"/>
                <a:sym typeface="Aria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21"/>
          <p:cNvSpPr txBox="1">
            <a:spLocks noGrp="1"/>
          </p:cNvSpPr>
          <p:nvPr>
            <p:ph type="dt" idx="10"/>
          </p:nvPr>
        </p:nvSpPr>
        <p:spPr>
          <a:xfrm>
            <a:off x="3175783" y="6288129"/>
            <a:ext cx="5818927"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ftr" idx="11"/>
          </p:nvPr>
        </p:nvSpPr>
        <p:spPr>
          <a:xfrm>
            <a:off x="3175784" y="6134240"/>
            <a:ext cx="5818926"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sldNum" idx="12"/>
          </p:nvPr>
        </p:nvSpPr>
        <p:spPr>
          <a:xfrm>
            <a:off x="11286100" y="6288129"/>
            <a:ext cx="509660"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Kapiteltrenner 04">
  <p:cSld name="Kapiteltrenner 04">
    <p:bg>
      <p:bgPr>
        <a:solidFill>
          <a:schemeClr val="accent5"/>
        </a:solidFill>
        <a:effectLst/>
      </p:bgPr>
    </p:bg>
    <p:spTree>
      <p:nvGrpSpPr>
        <p:cNvPr id="1" name="Shape 79"/>
        <p:cNvGrpSpPr/>
        <p:nvPr/>
      </p:nvGrpSpPr>
      <p:grpSpPr>
        <a:xfrm>
          <a:off x="0" y="0"/>
          <a:ext cx="0" cy="0"/>
          <a:chOff x="0" y="0"/>
          <a:chExt cx="0" cy="0"/>
        </a:xfrm>
      </p:grpSpPr>
      <p:sp>
        <p:nvSpPr>
          <p:cNvPr id="80" name="Google Shape;80;p22"/>
          <p:cNvSpPr/>
          <p:nvPr/>
        </p:nvSpPr>
        <p:spPr>
          <a:xfrm>
            <a:off x="0" y="5821377"/>
            <a:ext cx="12192000" cy="1036623"/>
          </a:xfrm>
          <a:prstGeom prst="rect">
            <a:avLst/>
          </a:prstGeom>
          <a:solidFill>
            <a:schemeClr val="accent5"/>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81" name="Google Shape;81;p22"/>
          <p:cNvSpPr/>
          <p:nvPr/>
        </p:nvSpPr>
        <p:spPr>
          <a:xfrm>
            <a:off x="5905513" y="1031704"/>
            <a:ext cx="4815751" cy="4789673"/>
          </a:xfrm>
          <a:prstGeom prst="ellipse">
            <a:avLst/>
          </a:prstGeom>
          <a:solidFill>
            <a:schemeClr val="lt1"/>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82" name="Google Shape;82;p22"/>
          <p:cNvSpPr txBox="1">
            <a:spLocks noGrp="1"/>
          </p:cNvSpPr>
          <p:nvPr>
            <p:ph type="body" idx="1"/>
          </p:nvPr>
        </p:nvSpPr>
        <p:spPr>
          <a:xfrm>
            <a:off x="1652519" y="3034043"/>
            <a:ext cx="8886962" cy="461665"/>
          </a:xfrm>
          <a:prstGeom prst="rect">
            <a:avLst/>
          </a:prstGeom>
          <a:noFill/>
          <a:ln>
            <a:noFill/>
          </a:ln>
        </p:spPr>
        <p:txBody>
          <a:bodyPr spcFirstLastPara="1" wrap="square" lIns="0" tIns="0" rIns="0" bIns="0" anchor="ctr" anchorCtr="0">
            <a:spAutoFit/>
          </a:bodyPr>
          <a:lstStyle>
            <a:lvl1pPr marL="457200" lvl="0" indent="-228600" algn="l">
              <a:spcBef>
                <a:spcPts val="0"/>
              </a:spcBef>
              <a:spcAft>
                <a:spcPts val="0"/>
              </a:spcAft>
              <a:buClr>
                <a:schemeClr val="lt1"/>
              </a:buClr>
              <a:buSzPts val="3000"/>
              <a:buNone/>
              <a:defRPr sz="3000" b="1">
                <a:solidFill>
                  <a:schemeClr val="lt1"/>
                </a:solidFill>
                <a:latin typeface="Arial"/>
                <a:ea typeface="Arial"/>
                <a:cs typeface="Arial"/>
                <a:sym typeface="Aria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22"/>
          <p:cNvSpPr txBox="1">
            <a:spLocks noGrp="1"/>
          </p:cNvSpPr>
          <p:nvPr>
            <p:ph type="body" idx="2"/>
          </p:nvPr>
        </p:nvSpPr>
        <p:spPr>
          <a:xfrm rot="2676889">
            <a:off x="7149113" y="3392887"/>
            <a:ext cx="36000" cy="4063167"/>
          </a:xfrm>
          <a:prstGeom prst="rect">
            <a:avLst/>
          </a:prstGeom>
          <a:solidFill>
            <a:schemeClr val="accent3"/>
          </a:solidFill>
          <a:ln>
            <a:noFill/>
          </a:ln>
        </p:spPr>
        <p:txBody>
          <a:bodyPr spcFirstLastPara="1" wrap="square" lIns="0" tIns="0" rIns="0" bIns="0" anchor="ctr" anchorCtr="0">
            <a:noAutofit/>
          </a:bodyPr>
          <a:lstStyle>
            <a:lvl1pPr marL="457200" lvl="0" indent="-228600" algn="l">
              <a:spcBef>
                <a:spcPts val="1200"/>
              </a:spcBef>
              <a:spcAft>
                <a:spcPts val="0"/>
              </a:spcAft>
              <a:buClr>
                <a:schemeClr val="accent1"/>
              </a:buClr>
              <a:buSzPts val="200"/>
              <a:buNone/>
              <a:defRPr sz="200">
                <a:solidFill>
                  <a:schemeClr val="accent1"/>
                </a:solidFill>
              </a:defRPr>
            </a:lvl1pPr>
            <a:lvl2pPr marL="914400" lvl="1" indent="-342900" algn="l">
              <a:spcBef>
                <a:spcPts val="1200"/>
              </a:spcBef>
              <a:spcAft>
                <a:spcPts val="0"/>
              </a:spcAft>
              <a:buClr>
                <a:schemeClr val="dk1"/>
              </a:buClr>
              <a:buSzPts val="1800"/>
              <a:buChar char="•"/>
              <a:defRPr/>
            </a:lvl2pPr>
            <a:lvl3pPr marL="1371600" lvl="2" indent="-342900" algn="l">
              <a:spcBef>
                <a:spcPts val="0"/>
              </a:spcBef>
              <a:spcAft>
                <a:spcPts val="0"/>
              </a:spcAft>
              <a:buClr>
                <a:schemeClr val="dk1"/>
              </a:buClr>
              <a:buSzPts val="1800"/>
              <a:buChar char="•"/>
              <a:defRPr/>
            </a:lvl3pPr>
            <a:lvl4pPr marL="1828800" lvl="3" indent="-342900" algn="l">
              <a:spcBef>
                <a:spcPts val="0"/>
              </a:spcBef>
              <a:spcAft>
                <a:spcPts val="0"/>
              </a:spcAft>
              <a:buClr>
                <a:schemeClr val="dk1"/>
              </a:buClr>
              <a:buSzPts val="1800"/>
              <a:buChar char="•"/>
              <a:defRPr/>
            </a:lvl4pPr>
            <a:lvl5pPr marL="2286000" lvl="4" indent="-342900" algn="l">
              <a:spcBef>
                <a:spcPts val="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22"/>
          <p:cNvSpPr txBox="1">
            <a:spLocks noGrp="1"/>
          </p:cNvSpPr>
          <p:nvPr>
            <p:ph type="dt" idx="10"/>
          </p:nvPr>
        </p:nvSpPr>
        <p:spPr>
          <a:xfrm>
            <a:off x="3175783" y="6288129"/>
            <a:ext cx="5818927"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2"/>
          <p:cNvSpPr txBox="1">
            <a:spLocks noGrp="1"/>
          </p:cNvSpPr>
          <p:nvPr>
            <p:ph type="ftr" idx="11"/>
          </p:nvPr>
        </p:nvSpPr>
        <p:spPr>
          <a:xfrm>
            <a:off x="3175784" y="6134240"/>
            <a:ext cx="5818926"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2"/>
          <p:cNvSpPr txBox="1">
            <a:spLocks noGrp="1"/>
          </p:cNvSpPr>
          <p:nvPr>
            <p:ph type="sldNum" idx="12"/>
          </p:nvPr>
        </p:nvSpPr>
        <p:spPr>
          <a:xfrm>
            <a:off x="11286100" y="6288129"/>
            <a:ext cx="509660"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sz="1000" b="1">
                <a:solidFill>
                  <a:schemeClr val="lt1"/>
                </a:solidFill>
                <a:latin typeface="Arial"/>
                <a:ea typeface="Arial"/>
                <a:cs typeface="Arial"/>
                <a:sym typeface="Arial"/>
              </a:defRPr>
            </a:lvl1pPr>
            <a:lvl2pPr marL="0" lvl="1" indent="0" algn="r">
              <a:spcBef>
                <a:spcPts val="0"/>
              </a:spcBef>
              <a:buNone/>
              <a:defRPr sz="1000" b="1">
                <a:solidFill>
                  <a:schemeClr val="lt1"/>
                </a:solidFill>
                <a:latin typeface="Arial"/>
                <a:ea typeface="Arial"/>
                <a:cs typeface="Arial"/>
                <a:sym typeface="Arial"/>
              </a:defRPr>
            </a:lvl2pPr>
            <a:lvl3pPr marL="0" lvl="2" indent="0" algn="r">
              <a:spcBef>
                <a:spcPts val="0"/>
              </a:spcBef>
              <a:buNone/>
              <a:defRPr sz="1000" b="1">
                <a:solidFill>
                  <a:schemeClr val="lt1"/>
                </a:solidFill>
                <a:latin typeface="Arial"/>
                <a:ea typeface="Arial"/>
                <a:cs typeface="Arial"/>
                <a:sym typeface="Arial"/>
              </a:defRPr>
            </a:lvl3pPr>
            <a:lvl4pPr marL="0" lvl="3" indent="0" algn="r">
              <a:spcBef>
                <a:spcPts val="0"/>
              </a:spcBef>
              <a:buNone/>
              <a:defRPr sz="1000" b="1">
                <a:solidFill>
                  <a:schemeClr val="lt1"/>
                </a:solidFill>
                <a:latin typeface="Arial"/>
                <a:ea typeface="Arial"/>
                <a:cs typeface="Arial"/>
                <a:sym typeface="Arial"/>
              </a:defRPr>
            </a:lvl4pPr>
            <a:lvl5pPr marL="0" lvl="4" indent="0" algn="r">
              <a:spcBef>
                <a:spcPts val="0"/>
              </a:spcBef>
              <a:buNone/>
              <a:defRPr sz="1000" b="1">
                <a:solidFill>
                  <a:schemeClr val="lt1"/>
                </a:solidFill>
                <a:latin typeface="Arial"/>
                <a:ea typeface="Arial"/>
                <a:cs typeface="Arial"/>
                <a:sym typeface="Arial"/>
              </a:defRPr>
            </a:lvl5pPr>
            <a:lvl6pPr marL="0" lvl="5" indent="0" algn="r">
              <a:spcBef>
                <a:spcPts val="0"/>
              </a:spcBef>
              <a:buNone/>
              <a:defRPr sz="1000" b="1">
                <a:solidFill>
                  <a:schemeClr val="lt1"/>
                </a:solidFill>
                <a:latin typeface="Arial"/>
                <a:ea typeface="Arial"/>
                <a:cs typeface="Arial"/>
                <a:sym typeface="Arial"/>
              </a:defRPr>
            </a:lvl6pPr>
            <a:lvl7pPr marL="0" lvl="6" indent="0" algn="r">
              <a:spcBef>
                <a:spcPts val="0"/>
              </a:spcBef>
              <a:buNone/>
              <a:defRPr sz="1000" b="1">
                <a:solidFill>
                  <a:schemeClr val="lt1"/>
                </a:solidFill>
                <a:latin typeface="Arial"/>
                <a:ea typeface="Arial"/>
                <a:cs typeface="Arial"/>
                <a:sym typeface="Arial"/>
              </a:defRPr>
            </a:lvl7pPr>
            <a:lvl8pPr marL="0" lvl="7" indent="0" algn="r">
              <a:spcBef>
                <a:spcPts val="0"/>
              </a:spcBef>
              <a:buNone/>
              <a:defRPr sz="1000" b="1">
                <a:solidFill>
                  <a:schemeClr val="lt1"/>
                </a:solidFill>
                <a:latin typeface="Arial"/>
                <a:ea typeface="Arial"/>
                <a:cs typeface="Arial"/>
                <a:sym typeface="Arial"/>
              </a:defRPr>
            </a:lvl8pPr>
            <a:lvl9pPr marL="0" lvl="8" indent="0" algn="r">
              <a:spcBef>
                <a:spcPts val="0"/>
              </a:spcBef>
              <a:buNone/>
              <a:defRPr sz="10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7" name="Google Shape;87;p22"/>
          <p:cNvSpPr/>
          <p:nvPr/>
        </p:nvSpPr>
        <p:spPr>
          <a:xfrm>
            <a:off x="10813008" y="6169112"/>
            <a:ext cx="688887" cy="688887"/>
          </a:xfrm>
          <a:prstGeom prst="parallelogram">
            <a:avLst>
              <a:gd name="adj" fmla="val 98005"/>
            </a:avLst>
          </a:prstGeom>
          <a:solidFill>
            <a:schemeClr val="lt1"/>
          </a:solidFill>
          <a:ln>
            <a:noFill/>
          </a:ln>
        </p:spPr>
        <p:txBody>
          <a:bodyPr spcFirstLastPara="1" wrap="square" lIns="0" tIns="0" rIns="0" bIns="0" anchor="ctr" anchorCtr="0">
            <a:noAutofit/>
          </a:bodyPr>
          <a:lstStyle/>
          <a:p>
            <a:pPr marL="0" marR="0" lvl="0" indent="0" algn="l" rtl="0">
              <a:spcBef>
                <a:spcPts val="0"/>
              </a:spcBef>
              <a:spcAft>
                <a:spcPts val="0"/>
              </a:spcAft>
              <a:buClr>
                <a:schemeClr val="accent4"/>
              </a:buClr>
              <a:buSzPts val="200"/>
              <a:buFont typeface="Arial"/>
              <a:buNone/>
            </a:pPr>
            <a:endParaRPr sz="200">
              <a:solidFill>
                <a:schemeClr val="accent4"/>
              </a:solidFill>
              <a:latin typeface="Arial"/>
              <a:ea typeface="Arial"/>
              <a:cs typeface="Arial"/>
              <a:sym typeface="Arial"/>
            </a:endParaRPr>
          </a:p>
        </p:txBody>
      </p:sp>
      <p:pic>
        <p:nvPicPr>
          <p:cNvPr id="88" name="Google Shape;88;p22"/>
          <p:cNvPicPr preferRelativeResize="0"/>
          <p:nvPr/>
        </p:nvPicPr>
        <p:blipFill rotWithShape="1">
          <a:blip r:embed="rId2">
            <a:alphaModFix/>
          </a:blip>
          <a:srcRect/>
          <a:stretch/>
        </p:blipFill>
        <p:spPr>
          <a:xfrm>
            <a:off x="358514" y="6142706"/>
            <a:ext cx="2340869" cy="28651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379784" y="615305"/>
            <a:ext cx="11432432" cy="46166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379784" y="1855365"/>
            <a:ext cx="11432432" cy="3877891"/>
          </a:xfrm>
          <a:prstGeom prst="rect">
            <a:avLst/>
          </a:prstGeom>
          <a:noFill/>
          <a:ln>
            <a:noFill/>
          </a:ln>
        </p:spPr>
        <p:txBody>
          <a:bodyPr spcFirstLastPara="1" wrap="square" lIns="0" tIns="0" rIns="0" bIns="0" anchor="t" anchorCtr="0">
            <a:noAutofit/>
          </a:bodyPr>
          <a:lstStyle>
            <a:lvl1pPr marL="457200" marR="0" lvl="0" indent="-228600" algn="l" rtl="0">
              <a:spcBef>
                <a:spcPts val="12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3"/>
          <p:cNvSpPr txBox="1">
            <a:spLocks noGrp="1"/>
          </p:cNvSpPr>
          <p:nvPr>
            <p:ph type="dt" idx="10"/>
          </p:nvPr>
        </p:nvSpPr>
        <p:spPr>
          <a:xfrm>
            <a:off x="3175783" y="6288129"/>
            <a:ext cx="5818927" cy="153888"/>
          </a:xfrm>
          <a:prstGeom prst="rect">
            <a:avLst/>
          </a:prstGeom>
          <a:noFill/>
          <a:ln>
            <a:noFill/>
          </a:ln>
        </p:spPr>
        <p:txBody>
          <a:bodyPr spcFirstLastPara="1" wrap="square" lIns="0" tIns="0" rIns="0" bIns="0" anchor="ctr" anchorCtr="0">
            <a:sp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3"/>
          <p:cNvSpPr txBox="1">
            <a:spLocks noGrp="1"/>
          </p:cNvSpPr>
          <p:nvPr>
            <p:ph type="ftr" idx="11"/>
          </p:nvPr>
        </p:nvSpPr>
        <p:spPr>
          <a:xfrm>
            <a:off x="3175784" y="6134240"/>
            <a:ext cx="5818926" cy="153888"/>
          </a:xfrm>
          <a:prstGeom prst="rect">
            <a:avLst/>
          </a:prstGeom>
          <a:noFill/>
          <a:ln>
            <a:noFill/>
          </a:ln>
        </p:spPr>
        <p:txBody>
          <a:bodyPr spcFirstLastPara="1" wrap="square" lIns="0" tIns="0" rIns="0" bIns="0" anchor="ctr" anchorCtr="0">
            <a:spAutoFit/>
          </a:bodyPr>
          <a:lstStyle>
            <a:lvl1pPr marR="0" lvl="0" algn="l" rtl="0">
              <a:spcBef>
                <a:spcPts val="0"/>
              </a:spcBef>
              <a:spcAft>
                <a:spcPts val="0"/>
              </a:spcAft>
              <a:buSzPts val="1400"/>
              <a:buNone/>
              <a:defRPr sz="1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3"/>
          <p:cNvSpPr txBox="1">
            <a:spLocks noGrp="1"/>
          </p:cNvSpPr>
          <p:nvPr>
            <p:ph type="sldNum" idx="12"/>
          </p:nvPr>
        </p:nvSpPr>
        <p:spPr>
          <a:xfrm>
            <a:off x="11286100" y="6288129"/>
            <a:ext cx="509660" cy="153888"/>
          </a:xfrm>
          <a:prstGeom prst="rect">
            <a:avLst/>
          </a:prstGeom>
          <a:noFill/>
          <a:ln>
            <a:noFill/>
          </a:ln>
        </p:spPr>
        <p:txBody>
          <a:bodyPr spcFirstLastPara="1" wrap="square" lIns="0" tIns="0" rIns="0" bIns="0" anchor="ctr" anchorCtr="0">
            <a:spAutoFit/>
          </a:bodyPr>
          <a:lstStyle>
            <a:lvl1pPr marL="0" marR="0" lvl="0" indent="0" algn="r" rtl="0">
              <a:spcBef>
                <a:spcPts val="0"/>
              </a:spcBef>
              <a:buNone/>
              <a:defRPr sz="1000" b="1" i="0" u="none" strike="noStrike" cap="none">
                <a:solidFill>
                  <a:schemeClr val="dk1"/>
                </a:solidFill>
                <a:latin typeface="Arial"/>
                <a:ea typeface="Arial"/>
                <a:cs typeface="Arial"/>
                <a:sym typeface="Arial"/>
              </a:defRPr>
            </a:lvl1pPr>
            <a:lvl2pPr marL="0" marR="0" lvl="1" indent="0" algn="r" rtl="0">
              <a:spcBef>
                <a:spcPts val="0"/>
              </a:spcBef>
              <a:buNone/>
              <a:defRPr sz="1000" b="1" i="0" u="none" strike="noStrike" cap="none">
                <a:solidFill>
                  <a:schemeClr val="dk1"/>
                </a:solidFill>
                <a:latin typeface="Arial"/>
                <a:ea typeface="Arial"/>
                <a:cs typeface="Arial"/>
                <a:sym typeface="Arial"/>
              </a:defRPr>
            </a:lvl2pPr>
            <a:lvl3pPr marL="0" marR="0" lvl="2" indent="0" algn="r" rtl="0">
              <a:spcBef>
                <a:spcPts val="0"/>
              </a:spcBef>
              <a:buNone/>
              <a:defRPr sz="1000" b="1" i="0" u="none" strike="noStrike" cap="none">
                <a:solidFill>
                  <a:schemeClr val="dk1"/>
                </a:solidFill>
                <a:latin typeface="Arial"/>
                <a:ea typeface="Arial"/>
                <a:cs typeface="Arial"/>
                <a:sym typeface="Arial"/>
              </a:defRPr>
            </a:lvl3pPr>
            <a:lvl4pPr marL="0" marR="0" lvl="3" indent="0" algn="r" rtl="0">
              <a:spcBef>
                <a:spcPts val="0"/>
              </a:spcBef>
              <a:buNone/>
              <a:defRPr sz="1000" b="1" i="0" u="none" strike="noStrike" cap="none">
                <a:solidFill>
                  <a:schemeClr val="dk1"/>
                </a:solidFill>
                <a:latin typeface="Arial"/>
                <a:ea typeface="Arial"/>
                <a:cs typeface="Arial"/>
                <a:sym typeface="Arial"/>
              </a:defRPr>
            </a:lvl4pPr>
            <a:lvl5pPr marL="0" marR="0" lvl="4" indent="0" algn="r" rtl="0">
              <a:spcBef>
                <a:spcPts val="0"/>
              </a:spcBef>
              <a:buNone/>
              <a:defRPr sz="1000" b="1" i="0" u="none" strike="noStrike" cap="none">
                <a:solidFill>
                  <a:schemeClr val="dk1"/>
                </a:solidFill>
                <a:latin typeface="Arial"/>
                <a:ea typeface="Arial"/>
                <a:cs typeface="Arial"/>
                <a:sym typeface="Arial"/>
              </a:defRPr>
            </a:lvl5pPr>
            <a:lvl6pPr marL="0" marR="0" lvl="5" indent="0" algn="r" rtl="0">
              <a:spcBef>
                <a:spcPts val="0"/>
              </a:spcBef>
              <a:buNone/>
              <a:defRPr sz="1000" b="1" i="0" u="none" strike="noStrike" cap="none">
                <a:solidFill>
                  <a:schemeClr val="dk1"/>
                </a:solidFill>
                <a:latin typeface="Arial"/>
                <a:ea typeface="Arial"/>
                <a:cs typeface="Arial"/>
                <a:sym typeface="Arial"/>
              </a:defRPr>
            </a:lvl6pPr>
            <a:lvl7pPr marL="0" marR="0" lvl="6" indent="0" algn="r" rtl="0">
              <a:spcBef>
                <a:spcPts val="0"/>
              </a:spcBef>
              <a:buNone/>
              <a:defRPr sz="1000" b="1" i="0" u="none" strike="noStrike" cap="none">
                <a:solidFill>
                  <a:schemeClr val="dk1"/>
                </a:solidFill>
                <a:latin typeface="Arial"/>
                <a:ea typeface="Arial"/>
                <a:cs typeface="Arial"/>
                <a:sym typeface="Arial"/>
              </a:defRPr>
            </a:lvl7pPr>
            <a:lvl8pPr marL="0" marR="0" lvl="7" indent="0" algn="r" rtl="0">
              <a:spcBef>
                <a:spcPts val="0"/>
              </a:spcBef>
              <a:buNone/>
              <a:defRPr sz="1000" b="1" i="0" u="none" strike="noStrike" cap="none">
                <a:solidFill>
                  <a:schemeClr val="dk1"/>
                </a:solidFill>
                <a:latin typeface="Arial"/>
                <a:ea typeface="Arial"/>
                <a:cs typeface="Arial"/>
                <a:sym typeface="Arial"/>
              </a:defRPr>
            </a:lvl8pPr>
            <a:lvl9pPr marL="0" marR="0" lvl="8" indent="0" algn="r" rtl="0">
              <a:spcBef>
                <a:spcPts val="0"/>
              </a:spcBef>
              <a:buNone/>
              <a:defRPr sz="10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3"/>
          <p:cNvSpPr/>
          <p:nvPr/>
        </p:nvSpPr>
        <p:spPr>
          <a:xfrm>
            <a:off x="10811596" y="6167702"/>
            <a:ext cx="690299" cy="690299"/>
          </a:xfrm>
          <a:prstGeom prst="parallelogram">
            <a:avLst>
              <a:gd name="adj" fmla="val 98369"/>
            </a:avLst>
          </a:pr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00"/>
              <a:buFont typeface="Arial"/>
              <a:buNone/>
            </a:pPr>
            <a:r>
              <a:rPr lang="en-US" sz="100" b="0" i="0" u="none" strike="noStrike" cap="none">
                <a:solidFill>
                  <a:schemeClr val="dk1"/>
                </a:solidFill>
                <a:latin typeface="Arial"/>
                <a:ea typeface="Arial"/>
                <a:cs typeface="Arial"/>
                <a:sym typeface="Arial"/>
              </a:rPr>
              <a:t>.</a:t>
            </a:r>
            <a:endParaRPr sz="100" b="0" i="0" u="none" strike="noStrike" cap="none">
              <a:solidFill>
                <a:schemeClr val="dk1"/>
              </a:solidFill>
              <a:latin typeface="Arial"/>
              <a:ea typeface="Arial"/>
              <a:cs typeface="Arial"/>
              <a:sym typeface="Arial"/>
            </a:endParaRPr>
          </a:p>
        </p:txBody>
      </p:sp>
      <p:pic>
        <p:nvPicPr>
          <p:cNvPr id="16" name="Google Shape;16;p13"/>
          <p:cNvPicPr preferRelativeResize="0"/>
          <p:nvPr/>
        </p:nvPicPr>
        <p:blipFill rotWithShape="1">
          <a:blip r:embed="rId18">
            <a:alphaModFix/>
          </a:blip>
          <a:srcRect/>
          <a:stretch/>
        </p:blipFill>
        <p:spPr>
          <a:xfrm>
            <a:off x="358514" y="6142706"/>
            <a:ext cx="2340869" cy="28651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a:spLocks noGrp="1"/>
          </p:cNvSpPr>
          <p:nvPr>
            <p:ph type="ctrTitle"/>
          </p:nvPr>
        </p:nvSpPr>
        <p:spPr>
          <a:xfrm>
            <a:off x="1621409" y="2042230"/>
            <a:ext cx="4133989" cy="1723549"/>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3000"/>
              <a:buFont typeface="Arial"/>
              <a:buNone/>
            </a:pPr>
            <a:r>
              <a:rPr lang="en-US" dirty="0"/>
              <a:t>UK Government</a:t>
            </a:r>
            <a:br>
              <a:rPr lang="en-US" dirty="0"/>
            </a:br>
            <a:r>
              <a:rPr lang="en-US" sz="1000" dirty="0">
                <a:solidFill>
                  <a:schemeClr val="bg1"/>
                </a:solidFill>
              </a:rPr>
              <a:t>d</a:t>
            </a:r>
            <a:br>
              <a:rPr lang="de-DE" dirty="0"/>
            </a:br>
            <a:r>
              <a:rPr lang="de-DE" sz="2400" dirty="0"/>
              <a:t>Use-Case:</a:t>
            </a:r>
            <a:br>
              <a:rPr lang="de-DE" sz="2400" dirty="0"/>
            </a:br>
            <a:r>
              <a:rPr lang="de-DE" sz="2400" dirty="0"/>
              <a:t>Explanation </a:t>
            </a:r>
            <a:r>
              <a:rPr lang="de-DE" sz="2400" dirty="0" err="1"/>
              <a:t>of</a:t>
            </a:r>
            <a:r>
              <a:rPr lang="de-DE" sz="2400" dirty="0"/>
              <a:t> </a:t>
            </a:r>
            <a:r>
              <a:rPr lang="de-DE" sz="2400" dirty="0" err="1"/>
              <a:t>Accident</a:t>
            </a:r>
            <a:r>
              <a:rPr lang="de-DE" sz="2400" dirty="0"/>
              <a:t> </a:t>
            </a:r>
            <a:r>
              <a:rPr lang="de-DE" sz="2400" dirty="0" err="1"/>
              <a:t>Severity</a:t>
            </a:r>
            <a:endParaRPr sz="2400" dirty="0"/>
          </a:p>
        </p:txBody>
      </p:sp>
      <p:sp>
        <p:nvSpPr>
          <p:cNvPr id="152" name="Google Shape;152;p1"/>
          <p:cNvSpPr txBox="1">
            <a:spLocks noGrp="1"/>
          </p:cNvSpPr>
          <p:nvPr>
            <p:ph type="subTitle" idx="1"/>
          </p:nvPr>
        </p:nvSpPr>
        <p:spPr>
          <a:xfrm>
            <a:off x="1621409" y="4122640"/>
            <a:ext cx="7701699"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1400"/>
              <a:buNone/>
            </a:pPr>
            <a:r>
              <a:rPr lang="en-US" dirty="0"/>
              <a:t>12.01.2023</a:t>
            </a:r>
            <a:endParaRPr dirty="0"/>
          </a:p>
          <a:p>
            <a:pPr marL="0" lvl="0" indent="0" algn="l" rtl="0">
              <a:spcBef>
                <a:spcPts val="0"/>
              </a:spcBef>
              <a:spcAft>
                <a:spcPts val="0"/>
              </a:spcAft>
              <a:buClr>
                <a:schemeClr val="dk1"/>
              </a:buClr>
              <a:buSzPts val="1400"/>
              <a:buNone/>
            </a:pPr>
            <a:r>
              <a:rPr lang="en-US" dirty="0"/>
              <a:t>Tassilo Henninger</a:t>
            </a:r>
            <a:endParaRPr dirty="0"/>
          </a:p>
        </p:txBody>
      </p:sp>
      <p:sp>
        <p:nvSpPr>
          <p:cNvPr id="153" name="Google Shape;153;p1"/>
          <p:cNvSpPr txBox="1">
            <a:spLocks noGrp="1"/>
          </p:cNvSpPr>
          <p:nvPr>
            <p:ph type="body" idx="2"/>
          </p:nvPr>
        </p:nvSpPr>
        <p:spPr>
          <a:xfrm rot="2676889">
            <a:off x="4481453" y="3840694"/>
            <a:ext cx="36000" cy="3539983"/>
          </a:xfrm>
          <a:prstGeom prst="rect">
            <a:avLst/>
          </a:prstGeom>
          <a:solidFill>
            <a:schemeClr val="accent4"/>
          </a:solidFill>
          <a:ln>
            <a:noFill/>
          </a:ln>
        </p:spPr>
        <p:txBody>
          <a:bodyPr spcFirstLastPara="1" wrap="square" lIns="0" tIns="0" rIns="0" bIns="0" anchor="ctr" anchorCtr="0">
            <a:noAutofit/>
          </a:bodyPr>
          <a:lstStyle/>
          <a:p>
            <a:pPr marL="0" lvl="0" indent="0" algn="l" rtl="0">
              <a:spcBef>
                <a:spcPts val="0"/>
              </a:spcBef>
              <a:spcAft>
                <a:spcPts val="0"/>
              </a:spcAft>
              <a:buClr>
                <a:schemeClr val="accent4"/>
              </a:buClr>
              <a:buSzPts val="2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17dbaea9d17_0_0"/>
          <p:cNvSpPr txBox="1">
            <a:spLocks noGrp="1"/>
          </p:cNvSpPr>
          <p:nvPr>
            <p:ph type="title"/>
          </p:nvPr>
        </p:nvSpPr>
        <p:spPr>
          <a:xfrm>
            <a:off x="379784" y="615305"/>
            <a:ext cx="11432400" cy="461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de-DE" dirty="0" err="1"/>
              <a:t>Results</a:t>
            </a:r>
            <a:r>
              <a:rPr lang="de-DE" dirty="0"/>
              <a:t>:</a:t>
            </a:r>
            <a:endParaRPr dirty="0"/>
          </a:p>
        </p:txBody>
      </p:sp>
      <p:sp>
        <p:nvSpPr>
          <p:cNvPr id="179" name="Google Shape;179;g17dbaea9d17_0_0"/>
          <p:cNvSpPr txBox="1">
            <a:spLocks noGrp="1"/>
          </p:cNvSpPr>
          <p:nvPr>
            <p:ph type="body" idx="1"/>
          </p:nvPr>
        </p:nvSpPr>
        <p:spPr>
          <a:xfrm>
            <a:off x="379784" y="1322614"/>
            <a:ext cx="11432400" cy="4410551"/>
          </a:xfrm>
          <a:prstGeom prst="rect">
            <a:avLst/>
          </a:prstGeom>
        </p:spPr>
        <p:txBody>
          <a:bodyPr spcFirstLastPara="1" wrap="square" lIns="0" tIns="0" rIns="0" bIns="0" anchor="t" anchorCtr="0">
            <a:noAutofit/>
          </a:bodyPr>
          <a:lstStyle/>
          <a:p>
            <a:pPr marL="0" lvl="0" indent="0" algn="l" rtl="0">
              <a:spcBef>
                <a:spcPts val="1200"/>
              </a:spcBef>
              <a:spcAft>
                <a:spcPts val="0"/>
              </a:spcAft>
            </a:pPr>
            <a:r>
              <a:rPr lang="de-DE" sz="2400" dirty="0"/>
              <a:t>Further </a:t>
            </a:r>
            <a:r>
              <a:rPr lang="de-DE" sz="2400" dirty="0" err="1"/>
              <a:t>investigation</a:t>
            </a:r>
            <a:r>
              <a:rPr lang="de-DE" sz="2400" dirty="0"/>
              <a:t> </a:t>
            </a:r>
            <a:r>
              <a:rPr lang="de-DE" sz="2400" dirty="0" err="1"/>
              <a:t>with</a:t>
            </a:r>
            <a:r>
              <a:rPr lang="de-DE" sz="2400" dirty="0"/>
              <a:t> </a:t>
            </a:r>
            <a:r>
              <a:rPr lang="de-DE" sz="2400" dirty="0" err="1"/>
              <a:t>experts</a:t>
            </a:r>
            <a:r>
              <a:rPr lang="de-DE" sz="2400" dirty="0"/>
              <a:t>:</a:t>
            </a:r>
          </a:p>
          <a:p>
            <a:pPr marL="342900" lvl="0" indent="-342900" algn="l" rtl="0">
              <a:spcBef>
                <a:spcPts val="1200"/>
              </a:spcBef>
              <a:spcAft>
                <a:spcPts val="0"/>
              </a:spcAft>
              <a:buFont typeface="+mj-lt"/>
              <a:buAutoNum type="arabicPeriod"/>
            </a:pPr>
            <a:r>
              <a:rPr lang="de-DE" b="1" dirty="0"/>
              <a:t>Look </a:t>
            </a:r>
            <a:r>
              <a:rPr lang="de-DE" b="1" dirty="0" err="1"/>
              <a:t>into</a:t>
            </a:r>
            <a:r>
              <a:rPr lang="de-DE" b="1" dirty="0"/>
              <a:t> </a:t>
            </a:r>
            <a:r>
              <a:rPr lang="de-DE" b="1" dirty="0" err="1"/>
              <a:t>Geomap</a:t>
            </a:r>
            <a:r>
              <a:rPr lang="de-DE" b="1" dirty="0"/>
              <a:t> and feature „</a:t>
            </a:r>
            <a:r>
              <a:rPr lang="en-US" b="1" dirty="0" err="1"/>
              <a:t>LSOA_of_Accident_Location</a:t>
            </a:r>
            <a:r>
              <a:rPr lang="de-DE" b="1" dirty="0"/>
              <a:t>“</a:t>
            </a:r>
          </a:p>
          <a:p>
            <a:pPr marL="342900" lvl="0" indent="-342900" algn="l" rtl="0">
              <a:spcBef>
                <a:spcPts val="1200"/>
              </a:spcBef>
              <a:spcAft>
                <a:spcPts val="0"/>
              </a:spcAft>
              <a:buFont typeface="+mj-lt"/>
              <a:buAutoNum type="arabicPeriod"/>
            </a:pPr>
            <a:r>
              <a:rPr lang="en-US" dirty="0" err="1"/>
              <a:t>Number_of_Vehicles</a:t>
            </a:r>
            <a:r>
              <a:rPr lang="en-US" dirty="0"/>
              <a:t>:</a:t>
            </a:r>
            <a:r>
              <a:rPr lang="en-US" dirty="0">
                <a:sym typeface="Wingdings" panose="05000000000000000000" pitchFamily="2" charset="2"/>
              </a:rPr>
              <a:t> 1 has a positive impact</a:t>
            </a:r>
          </a:p>
          <a:p>
            <a:pPr marL="342900" lvl="0" indent="-342900" algn="l" rtl="0">
              <a:spcBef>
                <a:spcPts val="1200"/>
              </a:spcBef>
              <a:spcAft>
                <a:spcPts val="0"/>
              </a:spcAft>
              <a:buFont typeface="+mj-lt"/>
              <a:buAutoNum type="arabicPeriod"/>
            </a:pPr>
            <a:r>
              <a:rPr lang="en-US" dirty="0" err="1"/>
              <a:t>Day_of_Week</a:t>
            </a:r>
            <a:r>
              <a:rPr lang="en-US" dirty="0"/>
              <a:t>:</a:t>
            </a:r>
            <a:r>
              <a:rPr lang="en-US" dirty="0">
                <a:sym typeface="Wingdings" panose="05000000000000000000" pitchFamily="2" charset="2"/>
              </a:rPr>
              <a:t> no impact</a:t>
            </a:r>
          </a:p>
          <a:p>
            <a:pPr marL="342900" lvl="0" indent="-342900" algn="l" rtl="0">
              <a:spcBef>
                <a:spcPts val="1200"/>
              </a:spcBef>
              <a:spcAft>
                <a:spcPts val="0"/>
              </a:spcAft>
              <a:buFont typeface="+mj-lt"/>
              <a:buAutoNum type="arabicPeriod"/>
            </a:pPr>
            <a:r>
              <a:rPr lang="en-US" dirty="0"/>
              <a:t>Daytime: </a:t>
            </a:r>
            <a:r>
              <a:rPr lang="en-US" dirty="0">
                <a:sym typeface="Wingdings" panose="05000000000000000000" pitchFamily="2" charset="2"/>
              </a:rPr>
              <a:t>no impact</a:t>
            </a:r>
          </a:p>
          <a:p>
            <a:pPr marL="342900" lvl="0" indent="-342900" algn="l" rtl="0">
              <a:spcBef>
                <a:spcPts val="1200"/>
              </a:spcBef>
              <a:spcAft>
                <a:spcPts val="0"/>
              </a:spcAft>
              <a:buFont typeface="+mj-lt"/>
              <a:buAutoNum type="arabicPeriod"/>
            </a:pPr>
            <a:r>
              <a:rPr lang="en-US" b="1" dirty="0" err="1"/>
              <a:t>Vehicle_Type</a:t>
            </a:r>
            <a:r>
              <a:rPr lang="en-US" b="1" dirty="0"/>
              <a:t>:</a:t>
            </a:r>
            <a:r>
              <a:rPr lang="en-US" b="1" dirty="0">
                <a:sym typeface="Wingdings" panose="05000000000000000000" pitchFamily="2" charset="2"/>
              </a:rPr>
              <a:t> motorcycle, Goods 7.5 </a:t>
            </a:r>
            <a:r>
              <a:rPr lang="en-US" b="1" dirty="0" err="1">
                <a:sym typeface="Wingdings" panose="05000000000000000000" pitchFamily="2" charset="2"/>
              </a:rPr>
              <a:t>tonnes</a:t>
            </a:r>
            <a:endParaRPr lang="en-US" b="1" dirty="0">
              <a:sym typeface="Wingdings" panose="05000000000000000000" pitchFamily="2" charset="2"/>
            </a:endParaRPr>
          </a:p>
          <a:p>
            <a:pPr marL="342900" lvl="0" indent="-342900" algn="l" rtl="0">
              <a:spcBef>
                <a:spcPts val="1200"/>
              </a:spcBef>
              <a:spcAft>
                <a:spcPts val="0"/>
              </a:spcAft>
              <a:buFont typeface="+mj-lt"/>
              <a:buAutoNum type="arabicPeriod"/>
            </a:pPr>
            <a:r>
              <a:rPr lang="en-US" b="1" dirty="0" err="1"/>
              <a:t>Vehicle_Manoeuvre</a:t>
            </a:r>
            <a:r>
              <a:rPr lang="en-US" b="1" dirty="0"/>
              <a:t>: </a:t>
            </a:r>
            <a:r>
              <a:rPr lang="en-US" b="1" dirty="0">
                <a:sym typeface="Wingdings" panose="05000000000000000000" pitchFamily="2" charset="2"/>
              </a:rPr>
              <a:t>Overtaking</a:t>
            </a:r>
          </a:p>
          <a:p>
            <a:pPr marL="342900" indent="-342900">
              <a:buFont typeface="+mj-lt"/>
              <a:buAutoNum type="arabicPeriod"/>
            </a:pPr>
            <a:r>
              <a:rPr lang="en-US" dirty="0" err="1"/>
              <a:t>Light_Conditions</a:t>
            </a:r>
            <a:r>
              <a:rPr lang="en-US" dirty="0">
                <a:sym typeface="Wingdings" panose="05000000000000000000" pitchFamily="2" charset="2"/>
              </a:rPr>
              <a:t>: no impact</a:t>
            </a:r>
          </a:p>
          <a:p>
            <a:pPr marL="342900" indent="-342900">
              <a:buFont typeface="+mj-lt"/>
              <a:buAutoNum type="arabicPeriod"/>
            </a:pPr>
            <a:r>
              <a:rPr lang="en-US" dirty="0" err="1"/>
              <a:t>Weather_Conditions</a:t>
            </a:r>
            <a:r>
              <a:rPr lang="en-US" dirty="0"/>
              <a:t>: </a:t>
            </a:r>
            <a:r>
              <a:rPr lang="en-US" dirty="0">
                <a:sym typeface="Wingdings" panose="05000000000000000000" pitchFamily="2" charset="2"/>
              </a:rPr>
              <a:t>Snowing  Slight</a:t>
            </a:r>
            <a:endParaRPr lang="en-US" dirty="0"/>
          </a:p>
          <a:p>
            <a:pPr marL="0" lvl="0" indent="0" algn="l" rtl="0">
              <a:spcBef>
                <a:spcPts val="1200"/>
              </a:spcBef>
              <a:spcAft>
                <a:spcPts val="0"/>
              </a:spcAft>
              <a:buNone/>
            </a:pPr>
            <a:endParaRPr lang="de-DE" dirty="0"/>
          </a:p>
          <a:p>
            <a:pPr marL="0" lvl="0" indent="0" algn="l" rtl="0">
              <a:spcBef>
                <a:spcPts val="1200"/>
              </a:spcBef>
              <a:spcAft>
                <a:spcPts val="0"/>
              </a:spcAft>
              <a:buNone/>
            </a:pPr>
            <a:endParaRPr lang="de-DE" dirty="0"/>
          </a:p>
        </p:txBody>
      </p:sp>
      <p:sp>
        <p:nvSpPr>
          <p:cNvPr id="180" name="Google Shape;180;g17dbaea9d17_0_0"/>
          <p:cNvSpPr txBox="1">
            <a:spLocks noGrp="1"/>
          </p:cNvSpPr>
          <p:nvPr>
            <p:ph type="sldNum" idx="12"/>
          </p:nvPr>
        </p:nvSpPr>
        <p:spPr>
          <a:xfrm>
            <a:off x="11286100" y="6288129"/>
            <a:ext cx="509700" cy="153900"/>
          </a:xfrm>
          <a:prstGeom prst="rect">
            <a:avLst/>
          </a:prstGeom>
        </p:spPr>
        <p:txBody>
          <a:bodyPr spcFirstLastPara="1" wrap="square" lIns="0" tIns="0" rIns="0" bIns="0" anchor="ctr" anchorCtr="0">
            <a:sp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181" name="Google Shape;181;g17dbaea9d17_0_0"/>
          <p:cNvSpPr txBox="1">
            <a:spLocks noGrp="1"/>
          </p:cNvSpPr>
          <p:nvPr>
            <p:ph type="body" idx="2"/>
          </p:nvPr>
        </p:nvSpPr>
        <p:spPr>
          <a:xfrm>
            <a:off x="379784" y="5810258"/>
            <a:ext cx="710100" cy="107700"/>
          </a:xfrm>
          <a:prstGeom prst="rect">
            <a:avLst/>
          </a:prstGeom>
        </p:spPr>
        <p:txBody>
          <a:bodyPr spcFirstLastPara="1" wrap="square" lIns="0" tIns="0" rIns="0" bIns="0" anchor="b" anchorCtr="0">
            <a:sp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A3076-C2E8-4F3A-9A1C-55D05354644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0149ECE-2FE8-447D-A880-61C8CB706DA8}"/>
              </a:ext>
            </a:extLst>
          </p:cNvPr>
          <p:cNvSpPr>
            <a:spLocks noGrp="1"/>
          </p:cNvSpPr>
          <p:nvPr>
            <p:ph type="body" idx="1"/>
          </p:nvPr>
        </p:nvSpPr>
        <p:spPr/>
        <p:txBody>
          <a:bodyPr/>
          <a:lstStyle/>
          <a:p>
            <a:r>
              <a:rPr lang="de-DE" sz="9600" dirty="0"/>
              <a:t>Backup</a:t>
            </a:r>
            <a:endParaRPr lang="en-US" sz="9600" dirty="0"/>
          </a:p>
        </p:txBody>
      </p:sp>
      <p:sp>
        <p:nvSpPr>
          <p:cNvPr id="4" name="Slide Number Placeholder 3">
            <a:extLst>
              <a:ext uri="{FF2B5EF4-FFF2-40B4-BE49-F238E27FC236}">
                <a16:creationId xmlns:a16="http://schemas.microsoft.com/office/drawing/2014/main" id="{3D685E72-17B3-4E5C-950F-1A66B13E54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Text Placeholder 4">
            <a:extLst>
              <a:ext uri="{FF2B5EF4-FFF2-40B4-BE49-F238E27FC236}">
                <a16:creationId xmlns:a16="http://schemas.microsoft.com/office/drawing/2014/main" id="{10F573EE-CE49-41E9-8E32-3C8C5F401952}"/>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383561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24A0-300D-4760-8EE9-59A3DFD73AA3}"/>
              </a:ext>
            </a:extLst>
          </p:cNvPr>
          <p:cNvSpPr>
            <a:spLocks noGrp="1"/>
          </p:cNvSpPr>
          <p:nvPr>
            <p:ph type="title"/>
          </p:nvPr>
        </p:nvSpPr>
        <p:spPr/>
        <p:txBody>
          <a:bodyPr/>
          <a:lstStyle/>
          <a:p>
            <a:r>
              <a:rPr lang="de-DE" dirty="0" err="1"/>
              <a:t>Overview</a:t>
            </a:r>
            <a:r>
              <a:rPr lang="de-DE" dirty="0"/>
              <a:t> </a:t>
            </a:r>
            <a:r>
              <a:rPr lang="de-DE" dirty="0" err="1"/>
              <a:t>of</a:t>
            </a:r>
            <a:r>
              <a:rPr lang="de-DE" dirty="0"/>
              <a:t> XAI</a:t>
            </a:r>
            <a:endParaRPr lang="en-US" dirty="0"/>
          </a:p>
        </p:txBody>
      </p:sp>
      <p:sp>
        <p:nvSpPr>
          <p:cNvPr id="3" name="Text Placeholder 2">
            <a:extLst>
              <a:ext uri="{FF2B5EF4-FFF2-40B4-BE49-F238E27FC236}">
                <a16:creationId xmlns:a16="http://schemas.microsoft.com/office/drawing/2014/main" id="{7FD99BB5-0AC1-4D4B-845B-C2056827E6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72E04B-EE63-43C0-9B81-497EB0AC86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Text Placeholder 4">
            <a:extLst>
              <a:ext uri="{FF2B5EF4-FFF2-40B4-BE49-F238E27FC236}">
                <a16:creationId xmlns:a16="http://schemas.microsoft.com/office/drawing/2014/main" id="{43F28122-D7E6-4B40-ABD0-B61A9F710539}"/>
              </a:ext>
            </a:extLst>
          </p:cNvPr>
          <p:cNvSpPr>
            <a:spLocks noGrp="1"/>
          </p:cNvSpPr>
          <p:nvPr>
            <p:ph type="body" idx="2"/>
          </p:nvPr>
        </p:nvSpPr>
        <p:spPr>
          <a:xfrm>
            <a:off x="379784" y="5071594"/>
            <a:ext cx="4283007" cy="846386"/>
          </a:xfrm>
        </p:spPr>
        <p:txBody>
          <a:bodyPr/>
          <a:lstStyle/>
          <a:p>
            <a:r>
              <a:rPr lang="en-US" sz="800" dirty="0"/>
              <a:t>https://arxiv.org/abs/2107.02295</a:t>
            </a:r>
          </a:p>
          <a:p>
            <a:endParaRPr lang="en-US" dirty="0"/>
          </a:p>
        </p:txBody>
      </p:sp>
      <p:pic>
        <p:nvPicPr>
          <p:cNvPr id="6" name="Picture 5">
            <a:extLst>
              <a:ext uri="{FF2B5EF4-FFF2-40B4-BE49-F238E27FC236}">
                <a16:creationId xmlns:a16="http://schemas.microsoft.com/office/drawing/2014/main" id="{235474A2-6916-4CB1-ADD5-52AD5F34819A}"/>
              </a:ext>
            </a:extLst>
          </p:cNvPr>
          <p:cNvPicPr>
            <a:picLocks noChangeAspect="1"/>
          </p:cNvPicPr>
          <p:nvPr/>
        </p:nvPicPr>
        <p:blipFill>
          <a:blip r:embed="rId2"/>
          <a:stretch>
            <a:fillRect/>
          </a:stretch>
        </p:blipFill>
        <p:spPr>
          <a:xfrm>
            <a:off x="1012956" y="1663024"/>
            <a:ext cx="10141787" cy="3701194"/>
          </a:xfrm>
          <a:prstGeom prst="rect">
            <a:avLst/>
          </a:prstGeom>
        </p:spPr>
      </p:pic>
    </p:spTree>
    <p:extLst>
      <p:ext uri="{BB962C8B-B14F-4D97-AF65-F5344CB8AC3E}">
        <p14:creationId xmlns:p14="http://schemas.microsoft.com/office/powerpoint/2010/main" val="220506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9CFB-4F8F-4D8B-AD19-998D2C804FE3}"/>
              </a:ext>
            </a:extLst>
          </p:cNvPr>
          <p:cNvSpPr>
            <a:spLocks noGrp="1"/>
          </p:cNvSpPr>
          <p:nvPr>
            <p:ph type="title"/>
          </p:nvPr>
        </p:nvSpPr>
        <p:spPr>
          <a:xfrm>
            <a:off x="379784" y="615305"/>
            <a:ext cx="11432432" cy="923330"/>
          </a:xfrm>
        </p:spPr>
        <p:txBody>
          <a:bodyPr/>
          <a:lstStyle/>
          <a:p>
            <a:r>
              <a:rPr lang="de-DE" dirty="0"/>
              <a:t>SHAP - </a:t>
            </a:r>
            <a:r>
              <a:rPr lang="en-US" b="0" i="0" dirty="0">
                <a:effectLst/>
                <a:latin typeface="Work Sans" pitchFamily="2" charset="0"/>
              </a:rPr>
              <a:t>Shapley Additive </a:t>
            </a:r>
            <a:r>
              <a:rPr lang="en-US" b="0" i="0" dirty="0" err="1">
                <a:effectLst/>
                <a:latin typeface="Work Sans" pitchFamily="2" charset="0"/>
              </a:rPr>
              <a:t>exPlanations</a:t>
            </a:r>
            <a:r>
              <a:rPr lang="en-US" b="0" i="0" dirty="0">
                <a:effectLst/>
                <a:latin typeface="Work Sans" pitchFamily="2" charset="0"/>
              </a:rPr>
              <a:t> - </a:t>
            </a:r>
            <a:r>
              <a:rPr lang="en-US" dirty="0"/>
              <a:t>unified approach to interpreting model predictions</a:t>
            </a:r>
            <a:r>
              <a:rPr lang="de-DE" dirty="0"/>
              <a:t> </a:t>
            </a:r>
            <a:endParaRPr lang="en-US" dirty="0"/>
          </a:p>
        </p:txBody>
      </p:sp>
      <p:sp>
        <p:nvSpPr>
          <p:cNvPr id="3" name="Text Placeholder 2">
            <a:extLst>
              <a:ext uri="{FF2B5EF4-FFF2-40B4-BE49-F238E27FC236}">
                <a16:creationId xmlns:a16="http://schemas.microsoft.com/office/drawing/2014/main" id="{BFED7307-D203-4703-AF32-AD1BF82FF0A7}"/>
              </a:ext>
            </a:extLst>
          </p:cNvPr>
          <p:cNvSpPr>
            <a:spLocks noGrp="1"/>
          </p:cNvSpPr>
          <p:nvPr>
            <p:ph type="body" idx="1"/>
          </p:nvPr>
        </p:nvSpPr>
        <p:spPr/>
        <p:txBody>
          <a:bodyPr/>
          <a:lstStyle/>
          <a:p>
            <a:pPr marL="285750" indent="-285750">
              <a:buFont typeface="Arial" panose="020B0604020202020204" pitchFamily="34" charset="0"/>
              <a:buChar char="•"/>
            </a:pPr>
            <a:r>
              <a:rPr lang="en-US" sz="1400" dirty="0"/>
              <a:t>The best explanation of a simple model is the model itself; it perfectly represents itself and is easy to understand. For complex models, such as ensemble methods or deep networks, we cannot use the original model as its own best explanation because it is not easy to understand. </a:t>
            </a:r>
            <a:r>
              <a:rPr lang="en-US" sz="1400" b="1" dirty="0"/>
              <a:t>Instead, we must use a simpler explanation model, which we define as any interpretable approximation of the original model</a:t>
            </a:r>
            <a:r>
              <a:rPr lang="en-US" sz="1400" dirty="0"/>
              <a:t>. We show below that six current explanation methods from the literature all use the same explanation model. </a:t>
            </a:r>
            <a:endParaRPr lang="en-US" sz="1400" b="1" dirty="0"/>
          </a:p>
          <a:p>
            <a:pPr marL="342900" indent="-342900">
              <a:buFont typeface="+mj-lt"/>
              <a:buAutoNum type="arabicPeriod"/>
            </a:pPr>
            <a:r>
              <a:rPr lang="en-US" sz="1400" dirty="0"/>
              <a:t>We introduce the perspective of viewing any explanation of a model’s prediction as a model itself, which we term the explanation model. This lets us define the class of additive feature attribution methods (Section 2), which unifies six current methods. </a:t>
            </a:r>
          </a:p>
          <a:p>
            <a:pPr marL="342900" indent="-342900">
              <a:buFont typeface="+mj-lt"/>
              <a:buAutoNum type="arabicPeriod"/>
            </a:pPr>
            <a:r>
              <a:rPr lang="en-US" sz="1400" dirty="0"/>
              <a:t>We then show that game theory results guaranteeing a unique solution apply to the entire class of additive feature attribution methods (Section 3) and propose SHAP values as a unified measure of feature importance that various methods approximate (Section 4). </a:t>
            </a:r>
          </a:p>
          <a:p>
            <a:pPr marL="342900" indent="-342900">
              <a:buFont typeface="+mj-lt"/>
              <a:buAutoNum type="arabicPeriod"/>
            </a:pPr>
            <a:r>
              <a:rPr lang="en-US" sz="1400" dirty="0"/>
              <a:t>We propose new SHAP value estimation methods and demonstrate that they are better aligned with human intuition as measured by user studies and more effectually discriminate among model output classes than several existing methods (Section 5).</a:t>
            </a:r>
          </a:p>
          <a:p>
            <a:pPr marL="0" indent="0"/>
            <a:r>
              <a:rPr lang="en-US" sz="1400" b="1" i="0" dirty="0">
                <a:effectLst/>
                <a:latin typeface="Helvetica Neue"/>
              </a:rPr>
              <a:t>One innovation that SHAP brings to the table is that the Shapley value explanation is represented as an additive feature attribution method, a linear model</a:t>
            </a:r>
          </a:p>
          <a:p>
            <a:pPr marL="342900" indent="-342900">
              <a:buFont typeface="+mj-lt"/>
              <a:buAutoNum type="arabicPeriod"/>
            </a:pPr>
            <a:endParaRPr lang="en-US" sz="1400" dirty="0"/>
          </a:p>
        </p:txBody>
      </p:sp>
      <p:sp>
        <p:nvSpPr>
          <p:cNvPr id="4" name="Slide Number Placeholder 3">
            <a:extLst>
              <a:ext uri="{FF2B5EF4-FFF2-40B4-BE49-F238E27FC236}">
                <a16:creationId xmlns:a16="http://schemas.microsoft.com/office/drawing/2014/main" id="{F3029606-E00E-4ED2-A647-013D00F38F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Text Placeholder 4">
            <a:extLst>
              <a:ext uri="{FF2B5EF4-FFF2-40B4-BE49-F238E27FC236}">
                <a16:creationId xmlns:a16="http://schemas.microsoft.com/office/drawing/2014/main" id="{A137F3E5-1EE3-4530-82AB-99F65DB7FCA3}"/>
              </a:ext>
            </a:extLst>
          </p:cNvPr>
          <p:cNvSpPr>
            <a:spLocks noGrp="1"/>
          </p:cNvSpPr>
          <p:nvPr>
            <p:ph type="body" idx="2"/>
          </p:nvPr>
        </p:nvSpPr>
        <p:spPr/>
        <p:txBody>
          <a:bodyPr/>
          <a:lstStyle/>
          <a:p>
            <a:endParaRPr lang="en-US"/>
          </a:p>
        </p:txBody>
      </p:sp>
      <p:pic>
        <p:nvPicPr>
          <p:cNvPr id="6" name="Picture 5">
            <a:extLst>
              <a:ext uri="{FF2B5EF4-FFF2-40B4-BE49-F238E27FC236}">
                <a16:creationId xmlns:a16="http://schemas.microsoft.com/office/drawing/2014/main" id="{AE73475A-E0CF-4FCA-B7A0-606CF7E358CE}"/>
              </a:ext>
            </a:extLst>
          </p:cNvPr>
          <p:cNvPicPr>
            <a:picLocks noChangeAspect="1"/>
          </p:cNvPicPr>
          <p:nvPr/>
        </p:nvPicPr>
        <p:blipFill>
          <a:blip r:embed="rId2"/>
          <a:stretch>
            <a:fillRect/>
          </a:stretch>
        </p:blipFill>
        <p:spPr>
          <a:xfrm>
            <a:off x="1463683" y="5255760"/>
            <a:ext cx="2897311" cy="1186257"/>
          </a:xfrm>
          <a:prstGeom prst="rect">
            <a:avLst/>
          </a:prstGeom>
        </p:spPr>
      </p:pic>
      <p:pic>
        <p:nvPicPr>
          <p:cNvPr id="7" name="Picture 6">
            <a:extLst>
              <a:ext uri="{FF2B5EF4-FFF2-40B4-BE49-F238E27FC236}">
                <a16:creationId xmlns:a16="http://schemas.microsoft.com/office/drawing/2014/main" id="{25D69F79-C9D7-4CAC-B759-26E5DDEC574C}"/>
              </a:ext>
            </a:extLst>
          </p:cNvPr>
          <p:cNvPicPr>
            <a:picLocks noChangeAspect="1"/>
          </p:cNvPicPr>
          <p:nvPr/>
        </p:nvPicPr>
        <p:blipFill>
          <a:blip r:embed="rId3"/>
          <a:stretch>
            <a:fillRect/>
          </a:stretch>
        </p:blipFill>
        <p:spPr>
          <a:xfrm>
            <a:off x="4477505" y="5008311"/>
            <a:ext cx="6855069" cy="1352639"/>
          </a:xfrm>
          <a:prstGeom prst="rect">
            <a:avLst/>
          </a:prstGeom>
        </p:spPr>
      </p:pic>
    </p:spTree>
    <p:extLst>
      <p:ext uri="{BB962C8B-B14F-4D97-AF65-F5344CB8AC3E}">
        <p14:creationId xmlns:p14="http://schemas.microsoft.com/office/powerpoint/2010/main" val="112140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9E29-FAF0-4142-8077-85B68CCEE810}"/>
              </a:ext>
            </a:extLst>
          </p:cNvPr>
          <p:cNvSpPr>
            <a:spLocks noGrp="1"/>
          </p:cNvSpPr>
          <p:nvPr>
            <p:ph type="title"/>
          </p:nvPr>
        </p:nvSpPr>
        <p:spPr/>
        <p:txBody>
          <a:bodyPr/>
          <a:lstStyle/>
          <a:p>
            <a:r>
              <a:rPr lang="de-DE" dirty="0"/>
              <a:t>SHAP</a:t>
            </a:r>
            <a:endParaRPr lang="en-US" dirty="0"/>
          </a:p>
        </p:txBody>
      </p:sp>
      <p:sp>
        <p:nvSpPr>
          <p:cNvPr id="3" name="Text Placeholder 2">
            <a:extLst>
              <a:ext uri="{FF2B5EF4-FFF2-40B4-BE49-F238E27FC236}">
                <a16:creationId xmlns:a16="http://schemas.microsoft.com/office/drawing/2014/main" id="{503EEB21-C090-4ED2-8657-7076A67C83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A74986E-8DC3-4A9D-8745-90AFC58693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Text Placeholder 4">
            <a:extLst>
              <a:ext uri="{FF2B5EF4-FFF2-40B4-BE49-F238E27FC236}">
                <a16:creationId xmlns:a16="http://schemas.microsoft.com/office/drawing/2014/main" id="{E1A29B1F-D07D-45FD-955B-E9B185E93C6A}"/>
              </a:ext>
            </a:extLst>
          </p:cNvPr>
          <p:cNvSpPr>
            <a:spLocks noGrp="1"/>
          </p:cNvSpPr>
          <p:nvPr>
            <p:ph type="body" idx="2"/>
          </p:nvPr>
        </p:nvSpPr>
        <p:spPr/>
        <p:txBody>
          <a:bodyPr/>
          <a:lstStyle/>
          <a:p>
            <a:endParaRPr lang="en-US"/>
          </a:p>
        </p:txBody>
      </p:sp>
      <p:pic>
        <p:nvPicPr>
          <p:cNvPr id="8" name="Picture 7">
            <a:extLst>
              <a:ext uri="{FF2B5EF4-FFF2-40B4-BE49-F238E27FC236}">
                <a16:creationId xmlns:a16="http://schemas.microsoft.com/office/drawing/2014/main" id="{A92DFC1A-CC35-4025-A182-2CD0E845D4E1}"/>
              </a:ext>
            </a:extLst>
          </p:cNvPr>
          <p:cNvPicPr>
            <a:picLocks noChangeAspect="1"/>
          </p:cNvPicPr>
          <p:nvPr/>
        </p:nvPicPr>
        <p:blipFill>
          <a:blip r:embed="rId2"/>
          <a:stretch>
            <a:fillRect/>
          </a:stretch>
        </p:blipFill>
        <p:spPr>
          <a:xfrm>
            <a:off x="321521" y="1146106"/>
            <a:ext cx="6638299" cy="3224317"/>
          </a:xfrm>
          <a:prstGeom prst="rect">
            <a:avLst/>
          </a:prstGeom>
        </p:spPr>
      </p:pic>
      <p:pic>
        <p:nvPicPr>
          <p:cNvPr id="9" name="Picture 8">
            <a:extLst>
              <a:ext uri="{FF2B5EF4-FFF2-40B4-BE49-F238E27FC236}">
                <a16:creationId xmlns:a16="http://schemas.microsoft.com/office/drawing/2014/main" id="{97F4DAB7-A09A-46F8-813C-FCA693931639}"/>
              </a:ext>
            </a:extLst>
          </p:cNvPr>
          <p:cNvPicPr>
            <a:picLocks noChangeAspect="1"/>
          </p:cNvPicPr>
          <p:nvPr/>
        </p:nvPicPr>
        <p:blipFill>
          <a:blip r:embed="rId3"/>
          <a:stretch>
            <a:fillRect/>
          </a:stretch>
        </p:blipFill>
        <p:spPr>
          <a:xfrm>
            <a:off x="5431724" y="3318993"/>
            <a:ext cx="6760276" cy="3262205"/>
          </a:xfrm>
          <a:prstGeom prst="rect">
            <a:avLst/>
          </a:prstGeom>
        </p:spPr>
      </p:pic>
    </p:spTree>
    <p:extLst>
      <p:ext uri="{BB962C8B-B14F-4D97-AF65-F5344CB8AC3E}">
        <p14:creationId xmlns:p14="http://schemas.microsoft.com/office/powerpoint/2010/main" val="24491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3D6E-F0A0-4C10-B270-F79F76F5AB2A}"/>
              </a:ext>
            </a:extLst>
          </p:cNvPr>
          <p:cNvSpPr>
            <a:spLocks noGrp="1"/>
          </p:cNvSpPr>
          <p:nvPr>
            <p:ph type="title"/>
          </p:nvPr>
        </p:nvSpPr>
        <p:spPr>
          <a:xfrm>
            <a:off x="379784" y="615305"/>
            <a:ext cx="11432432" cy="923330"/>
          </a:xfrm>
        </p:spPr>
        <p:txBody>
          <a:bodyPr/>
          <a:lstStyle/>
          <a:p>
            <a:r>
              <a:rPr lang="de-DE" dirty="0"/>
              <a:t>Project Setup: </a:t>
            </a:r>
            <a:br>
              <a:rPr lang="de-DE" dirty="0"/>
            </a:br>
            <a:endParaRPr lang="en-US" dirty="0"/>
          </a:p>
        </p:txBody>
      </p:sp>
      <p:sp>
        <p:nvSpPr>
          <p:cNvPr id="4" name="Slide Number Placeholder 3">
            <a:extLst>
              <a:ext uri="{FF2B5EF4-FFF2-40B4-BE49-F238E27FC236}">
                <a16:creationId xmlns:a16="http://schemas.microsoft.com/office/drawing/2014/main" id="{D29F9FDA-CA1F-4A8E-B034-BE4442B823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graphicFrame>
        <p:nvGraphicFramePr>
          <p:cNvPr id="8" name="Table 7">
            <a:extLst>
              <a:ext uri="{FF2B5EF4-FFF2-40B4-BE49-F238E27FC236}">
                <a16:creationId xmlns:a16="http://schemas.microsoft.com/office/drawing/2014/main" id="{97D0C98E-D282-4BA9-B78E-BE903EEDABD8}"/>
              </a:ext>
            </a:extLst>
          </p:cNvPr>
          <p:cNvGraphicFramePr>
            <a:graphicFrameLocks noGrp="1"/>
          </p:cNvGraphicFramePr>
          <p:nvPr>
            <p:extLst>
              <p:ext uri="{D42A27DB-BD31-4B8C-83A1-F6EECF244321}">
                <p14:modId xmlns:p14="http://schemas.microsoft.com/office/powerpoint/2010/main" val="235967264"/>
              </p:ext>
            </p:extLst>
          </p:nvPr>
        </p:nvGraphicFramePr>
        <p:xfrm>
          <a:off x="379784" y="1426272"/>
          <a:ext cx="11211347" cy="4383986"/>
        </p:xfrm>
        <a:graphic>
          <a:graphicData uri="http://schemas.openxmlformats.org/drawingml/2006/table">
            <a:tbl>
              <a:tblPr/>
              <a:tblGrid>
                <a:gridCol w="2313453">
                  <a:extLst>
                    <a:ext uri="{9D8B030D-6E8A-4147-A177-3AD203B41FA5}">
                      <a16:colId xmlns:a16="http://schemas.microsoft.com/office/drawing/2014/main" val="743609008"/>
                    </a:ext>
                  </a:extLst>
                </a:gridCol>
                <a:gridCol w="8897894">
                  <a:extLst>
                    <a:ext uri="{9D8B030D-6E8A-4147-A177-3AD203B41FA5}">
                      <a16:colId xmlns:a16="http://schemas.microsoft.com/office/drawing/2014/main" val="2310327923"/>
                    </a:ext>
                  </a:extLst>
                </a:gridCol>
              </a:tblGrid>
              <a:tr h="453807">
                <a:tc>
                  <a:txBody>
                    <a:bodyPr/>
                    <a:lstStyle/>
                    <a:p>
                      <a:pPr algn="l" fontAlgn="base"/>
                      <a:r>
                        <a:rPr lang="de-DE" sz="1800" b="1" i="0" dirty="0" err="1">
                          <a:solidFill>
                            <a:srgbClr val="FFFFFF"/>
                          </a:solidFill>
                          <a:effectLst/>
                          <a:latin typeface="BISansOpti" panose="02000503040000020004" pitchFamily="2" charset="0"/>
                        </a:rPr>
                        <a:t>Function</a:t>
                      </a:r>
                      <a:r>
                        <a:rPr lang="de-DE" sz="1800" b="1" i="0" dirty="0">
                          <a:solidFill>
                            <a:srgbClr val="FFFFFF"/>
                          </a:solidFill>
                          <a:effectLst/>
                          <a:latin typeface="BISansOpti" panose="02000503040000020004" pitchFamily="2" charset="0"/>
                        </a:rPr>
                        <a:t>​</a:t>
                      </a:r>
                      <a:endParaRPr lang="de-DE" b="1" i="0" dirty="0">
                        <a:solidFill>
                          <a:srgbClr val="FFFFFF"/>
                        </a:solidFill>
                        <a:effectLst/>
                      </a:endParaRPr>
                    </a:p>
                  </a:txBody>
                  <a:tcPr>
                    <a:lnL w="18059" cap="flat" cmpd="sng" algn="ctr">
                      <a:solidFill>
                        <a:srgbClr val="FFFFFF"/>
                      </a:solidFill>
                      <a:prstDash val="solid"/>
                      <a:round/>
                      <a:headEnd type="none" w="med" len="med"/>
                      <a:tailEnd type="none" w="med" len="med"/>
                    </a:lnL>
                    <a:lnR w="18059" cap="flat" cmpd="sng" algn="ctr">
                      <a:solidFill>
                        <a:srgbClr val="FFFFFF"/>
                      </a:solidFill>
                      <a:prstDash val="solid"/>
                      <a:round/>
                      <a:headEnd type="none" w="med" len="med"/>
                      <a:tailEnd type="none" w="med" len="med"/>
                    </a:lnR>
                    <a:lnT w="18059" cap="flat" cmpd="sng" algn="ctr">
                      <a:solidFill>
                        <a:srgbClr val="FFFFFF"/>
                      </a:solidFill>
                      <a:prstDash val="solid"/>
                      <a:round/>
                      <a:headEnd type="none" w="med" len="med"/>
                      <a:tailEnd type="none" w="med" len="med"/>
                    </a:lnT>
                    <a:lnB w="18059" cap="flat" cmpd="sng" algn="ctr">
                      <a:solidFill>
                        <a:srgbClr val="FFFFFF"/>
                      </a:solidFill>
                      <a:prstDash val="solid"/>
                      <a:round/>
                      <a:headEnd type="none" w="med" len="med"/>
                      <a:tailEnd type="none" w="med" len="med"/>
                    </a:lnB>
                    <a:solidFill>
                      <a:srgbClr val="123563"/>
                    </a:solidFill>
                  </a:tcPr>
                </a:tc>
                <a:tc>
                  <a:txBody>
                    <a:bodyPr/>
                    <a:lstStyle/>
                    <a:p>
                      <a:pPr algn="l" fontAlgn="auto"/>
                      <a:r>
                        <a:rPr lang="en-US" sz="1800" b="1" i="0" dirty="0">
                          <a:solidFill>
                            <a:srgbClr val="FFFFFF"/>
                          </a:solidFill>
                          <a:effectLst/>
                          <a:latin typeface="BISansOpti" panose="02000503040000020004" pitchFamily="2" charset="0"/>
                        </a:rPr>
                        <a:t>​</a:t>
                      </a:r>
                    </a:p>
                  </a:txBody>
                  <a:tcPr>
                    <a:lnL w="18059" cap="flat" cmpd="sng" algn="ctr">
                      <a:solidFill>
                        <a:srgbClr val="FFFFFF"/>
                      </a:solidFill>
                      <a:prstDash val="solid"/>
                      <a:round/>
                      <a:headEnd type="none" w="med" len="med"/>
                      <a:tailEnd type="none" w="med" len="med"/>
                    </a:lnL>
                    <a:lnR w="18059" cap="flat" cmpd="sng" algn="ctr">
                      <a:solidFill>
                        <a:srgbClr val="FFFFFF"/>
                      </a:solidFill>
                      <a:prstDash val="solid"/>
                      <a:round/>
                      <a:headEnd type="none" w="med" len="med"/>
                      <a:tailEnd type="none" w="med" len="med"/>
                    </a:lnR>
                    <a:lnT w="18059" cap="flat" cmpd="sng" algn="ctr">
                      <a:solidFill>
                        <a:srgbClr val="FFFFFF"/>
                      </a:solidFill>
                      <a:prstDash val="solid"/>
                      <a:round/>
                      <a:headEnd type="none" w="med" len="med"/>
                      <a:tailEnd type="none" w="med" len="med"/>
                    </a:lnT>
                    <a:lnB w="18059" cap="flat" cmpd="sng" algn="ctr">
                      <a:solidFill>
                        <a:srgbClr val="FFFFFF"/>
                      </a:solidFill>
                      <a:prstDash val="solid"/>
                      <a:round/>
                      <a:headEnd type="none" w="med" len="med"/>
                      <a:tailEnd type="none" w="med" len="med"/>
                    </a:lnB>
                    <a:solidFill>
                      <a:srgbClr val="123563"/>
                    </a:solidFill>
                  </a:tcPr>
                </a:tc>
                <a:extLst>
                  <a:ext uri="{0D108BD9-81ED-4DB2-BD59-A6C34878D82A}">
                    <a16:rowId xmlns:a16="http://schemas.microsoft.com/office/drawing/2014/main" val="2991743607"/>
                  </a:ext>
                </a:extLst>
              </a:tr>
              <a:tr h="453807">
                <a:tc>
                  <a:txBody>
                    <a:bodyPr/>
                    <a:lstStyle/>
                    <a:p>
                      <a:pPr algn="l" fontAlgn="base"/>
                      <a:r>
                        <a:rPr lang="de-DE" sz="1800" b="1" i="0" dirty="0" err="1">
                          <a:solidFill>
                            <a:srgbClr val="FFFFFF"/>
                          </a:solidFill>
                          <a:effectLst/>
                          <a:latin typeface="BISansOpti" panose="02000503040000020004" pitchFamily="2" charset="0"/>
                        </a:rPr>
                        <a:t>Owner</a:t>
                      </a:r>
                      <a:r>
                        <a:rPr lang="de-DE" sz="1800" b="1" i="0" dirty="0">
                          <a:solidFill>
                            <a:srgbClr val="FFFFFF"/>
                          </a:solidFill>
                          <a:effectLst/>
                          <a:latin typeface="BISansOpti" panose="02000503040000020004" pitchFamily="2" charset="0"/>
                        </a:rPr>
                        <a:t>​</a:t>
                      </a:r>
                      <a:endParaRPr lang="de-DE" b="1" i="0" dirty="0">
                        <a:solidFill>
                          <a:srgbClr val="FFFFFF"/>
                        </a:solidFill>
                        <a:effectLst/>
                      </a:endParaRPr>
                    </a:p>
                  </a:txBody>
                  <a:tcPr>
                    <a:lnL w="18059" cap="flat" cmpd="sng" algn="ctr">
                      <a:solidFill>
                        <a:srgbClr val="FFFFFF"/>
                      </a:solidFill>
                      <a:prstDash val="solid"/>
                      <a:round/>
                      <a:headEnd type="none" w="med" len="med"/>
                      <a:tailEnd type="none" w="med" len="med"/>
                    </a:lnL>
                    <a:lnR w="18059" cap="flat" cmpd="sng" algn="ctr">
                      <a:solidFill>
                        <a:srgbClr val="FFFFFF"/>
                      </a:solidFill>
                      <a:prstDash val="solid"/>
                      <a:round/>
                      <a:headEnd type="none" w="med" len="med"/>
                      <a:tailEnd type="none" w="med" len="med"/>
                    </a:lnR>
                    <a:lnT w="18059" cap="flat" cmpd="sng" algn="ctr">
                      <a:solidFill>
                        <a:srgbClr val="FFFFFF"/>
                      </a:solidFill>
                      <a:prstDash val="solid"/>
                      <a:round/>
                      <a:headEnd type="none" w="med" len="med"/>
                      <a:tailEnd type="none" w="med" len="med"/>
                    </a:lnT>
                    <a:lnB w="18059" cap="flat" cmpd="sng" algn="ctr">
                      <a:solidFill>
                        <a:srgbClr val="FFFFFF"/>
                      </a:solidFill>
                      <a:prstDash val="solid"/>
                      <a:round/>
                      <a:headEnd type="none" w="med" len="med"/>
                      <a:tailEnd type="none" w="med" len="med"/>
                    </a:lnB>
                    <a:solidFill>
                      <a:srgbClr val="123563"/>
                    </a:solidFill>
                  </a:tcPr>
                </a:tc>
                <a:tc>
                  <a:txBody>
                    <a:bodyPr/>
                    <a:lstStyle/>
                    <a:p>
                      <a:pPr algn="l" fontAlgn="base"/>
                      <a:r>
                        <a:rPr lang="de-DE" sz="1800" b="0" i="0" dirty="0">
                          <a:solidFill>
                            <a:srgbClr val="000000"/>
                          </a:solidFill>
                          <a:effectLst/>
                          <a:latin typeface="BISansOpti" panose="02000503040000020004" pitchFamily="2" charset="0"/>
                        </a:rPr>
                        <a:t>Nicklas Prochazka​</a:t>
                      </a:r>
                      <a:endParaRPr lang="de-DE" b="0" i="0" dirty="0">
                        <a:solidFill>
                          <a:srgbClr val="000000"/>
                        </a:solidFill>
                        <a:effectLst/>
                      </a:endParaRPr>
                    </a:p>
                  </a:txBody>
                  <a:tcPr>
                    <a:lnL w="18059" cap="flat" cmpd="sng" algn="ctr">
                      <a:solidFill>
                        <a:srgbClr val="FFFFFF"/>
                      </a:solidFill>
                      <a:prstDash val="solid"/>
                      <a:round/>
                      <a:headEnd type="none" w="med" len="med"/>
                      <a:tailEnd type="none" w="med" len="med"/>
                    </a:lnL>
                    <a:lnR w="18059" cap="flat" cmpd="sng" algn="ctr">
                      <a:solidFill>
                        <a:srgbClr val="FFFFFF"/>
                      </a:solidFill>
                      <a:prstDash val="solid"/>
                      <a:round/>
                      <a:headEnd type="none" w="med" len="med"/>
                      <a:tailEnd type="none" w="med" len="med"/>
                    </a:lnR>
                    <a:lnT w="18059" cap="flat" cmpd="sng" algn="ctr">
                      <a:solidFill>
                        <a:srgbClr val="FFFFFF"/>
                      </a:solidFill>
                      <a:prstDash val="solid"/>
                      <a:round/>
                      <a:headEnd type="none" w="med" len="med"/>
                      <a:tailEnd type="none" w="med" len="med"/>
                    </a:lnT>
                    <a:lnB w="18059" cap="flat" cmpd="sng" algn="ctr">
                      <a:solidFill>
                        <a:srgbClr val="FFFFFF"/>
                      </a:solidFill>
                      <a:prstDash val="solid"/>
                      <a:round/>
                      <a:headEnd type="none" w="med" len="med"/>
                      <a:tailEnd type="none" w="med" len="med"/>
                    </a:lnB>
                    <a:solidFill>
                      <a:srgbClr val="CCCED3"/>
                    </a:solidFill>
                  </a:tcPr>
                </a:tc>
                <a:extLst>
                  <a:ext uri="{0D108BD9-81ED-4DB2-BD59-A6C34878D82A}">
                    <a16:rowId xmlns:a16="http://schemas.microsoft.com/office/drawing/2014/main" val="3157562866"/>
                  </a:ext>
                </a:extLst>
              </a:tr>
              <a:tr h="453807">
                <a:tc>
                  <a:txBody>
                    <a:bodyPr/>
                    <a:lstStyle/>
                    <a:p>
                      <a:pPr algn="l" fontAlgn="base"/>
                      <a:r>
                        <a:rPr lang="de-DE" sz="1800" b="1" i="0" dirty="0">
                          <a:solidFill>
                            <a:srgbClr val="FFFFFF"/>
                          </a:solidFill>
                          <a:effectLst/>
                          <a:latin typeface="BISansOpti" panose="02000503040000020004" pitchFamily="2" charset="0"/>
                        </a:rPr>
                        <a:t>Sponsor​</a:t>
                      </a:r>
                      <a:endParaRPr lang="de-DE" b="1" i="0" dirty="0">
                        <a:solidFill>
                          <a:srgbClr val="FFFFFF"/>
                        </a:solidFill>
                        <a:effectLst/>
                      </a:endParaRPr>
                    </a:p>
                  </a:txBody>
                  <a:tcPr>
                    <a:lnL w="18059" cap="flat" cmpd="sng" algn="ctr">
                      <a:solidFill>
                        <a:srgbClr val="FFFFFF"/>
                      </a:solidFill>
                      <a:prstDash val="solid"/>
                      <a:round/>
                      <a:headEnd type="none" w="med" len="med"/>
                      <a:tailEnd type="none" w="med" len="med"/>
                    </a:lnL>
                    <a:lnR w="18059" cap="flat" cmpd="sng" algn="ctr">
                      <a:solidFill>
                        <a:srgbClr val="FFFFFF"/>
                      </a:solidFill>
                      <a:prstDash val="solid"/>
                      <a:round/>
                      <a:headEnd type="none" w="med" len="med"/>
                      <a:tailEnd type="none" w="med" len="med"/>
                    </a:lnR>
                    <a:lnT w="18059" cap="flat" cmpd="sng" algn="ctr">
                      <a:solidFill>
                        <a:srgbClr val="FFFFFF"/>
                      </a:solidFill>
                      <a:prstDash val="solid"/>
                      <a:round/>
                      <a:headEnd type="none" w="med" len="med"/>
                      <a:tailEnd type="none" w="med" len="med"/>
                    </a:lnT>
                    <a:lnB w="18059" cap="flat" cmpd="sng" algn="ctr">
                      <a:solidFill>
                        <a:srgbClr val="FFFFFF"/>
                      </a:solidFill>
                      <a:prstDash val="solid"/>
                      <a:round/>
                      <a:headEnd type="none" w="med" len="med"/>
                      <a:tailEnd type="none" w="med" len="med"/>
                    </a:lnB>
                    <a:solidFill>
                      <a:srgbClr val="123563"/>
                    </a:solidFill>
                  </a:tcPr>
                </a:tc>
                <a:tc>
                  <a:txBody>
                    <a:bodyPr/>
                    <a:lstStyle/>
                    <a:p>
                      <a:pPr algn="l" fontAlgn="base"/>
                      <a:r>
                        <a:rPr lang="en-US" sz="1800" b="0" i="0" u="none" strike="noStrike" cap="none" dirty="0">
                          <a:solidFill>
                            <a:srgbClr val="000000"/>
                          </a:solidFill>
                          <a:effectLst/>
                          <a:latin typeface="BISansOpti" panose="02000503040000020004" pitchFamily="2" charset="0"/>
                          <a:ea typeface="+mn-ea"/>
                          <a:cs typeface="+mn-cs"/>
                          <a:sym typeface="Arial"/>
                        </a:rPr>
                        <a:t>Denis </a:t>
                      </a:r>
                      <a:r>
                        <a:rPr lang="en-US" sz="1800" b="0" i="0" u="none" strike="noStrike" cap="none" dirty="0" err="1">
                          <a:solidFill>
                            <a:srgbClr val="000000"/>
                          </a:solidFill>
                          <a:effectLst/>
                          <a:latin typeface="BISansOpti" panose="02000503040000020004" pitchFamily="2" charset="0"/>
                          <a:ea typeface="+mn-ea"/>
                          <a:cs typeface="+mn-cs"/>
                          <a:sym typeface="Arial"/>
                        </a:rPr>
                        <a:t>Baskan</a:t>
                      </a:r>
                      <a:endParaRPr lang="de-DE" sz="1800" b="0" i="0" u="none" strike="noStrike" cap="none" dirty="0">
                        <a:solidFill>
                          <a:srgbClr val="000000"/>
                        </a:solidFill>
                        <a:effectLst/>
                        <a:latin typeface="BISansOpti" panose="02000503040000020004" pitchFamily="2" charset="0"/>
                        <a:ea typeface="+mn-ea"/>
                        <a:cs typeface="+mn-cs"/>
                        <a:sym typeface="Arial"/>
                      </a:endParaRPr>
                    </a:p>
                  </a:txBody>
                  <a:tcPr>
                    <a:lnL w="18059" cap="flat" cmpd="sng" algn="ctr">
                      <a:solidFill>
                        <a:srgbClr val="FFFFFF"/>
                      </a:solidFill>
                      <a:prstDash val="solid"/>
                      <a:round/>
                      <a:headEnd type="none" w="med" len="med"/>
                      <a:tailEnd type="none" w="med" len="med"/>
                    </a:lnL>
                    <a:lnR w="18059" cap="flat" cmpd="sng" algn="ctr">
                      <a:solidFill>
                        <a:srgbClr val="FFFFFF"/>
                      </a:solidFill>
                      <a:prstDash val="solid"/>
                      <a:round/>
                      <a:headEnd type="none" w="med" len="med"/>
                      <a:tailEnd type="none" w="med" len="med"/>
                    </a:lnR>
                    <a:lnT w="18059" cap="flat" cmpd="sng" algn="ctr">
                      <a:solidFill>
                        <a:srgbClr val="FFFFFF"/>
                      </a:solidFill>
                      <a:prstDash val="solid"/>
                      <a:round/>
                      <a:headEnd type="none" w="med" len="med"/>
                      <a:tailEnd type="none" w="med" len="med"/>
                    </a:lnT>
                    <a:lnB w="18059" cap="flat" cmpd="sng" algn="ctr">
                      <a:solidFill>
                        <a:srgbClr val="FFFFFF"/>
                      </a:solidFill>
                      <a:prstDash val="solid"/>
                      <a:round/>
                      <a:headEnd type="none" w="med" len="med"/>
                      <a:tailEnd type="none" w="med" len="med"/>
                    </a:lnB>
                    <a:solidFill>
                      <a:srgbClr val="E7E8EA"/>
                    </a:solidFill>
                  </a:tcPr>
                </a:tc>
                <a:extLst>
                  <a:ext uri="{0D108BD9-81ED-4DB2-BD59-A6C34878D82A}">
                    <a16:rowId xmlns:a16="http://schemas.microsoft.com/office/drawing/2014/main" val="2682616140"/>
                  </a:ext>
                </a:extLst>
              </a:tr>
              <a:tr h="453807">
                <a:tc>
                  <a:txBody>
                    <a:bodyPr/>
                    <a:lstStyle/>
                    <a:p>
                      <a:pPr algn="l" fontAlgn="base"/>
                      <a:r>
                        <a:rPr lang="en-US" sz="1800" b="1" i="0" dirty="0">
                          <a:solidFill>
                            <a:srgbClr val="FFFFFF"/>
                          </a:solidFill>
                          <a:effectLst/>
                          <a:latin typeface="BISansOpti" panose="02000503040000020004" pitchFamily="2" charset="0"/>
                        </a:rPr>
                        <a:t>Data Scientist​</a:t>
                      </a:r>
                      <a:endParaRPr lang="en-US" b="1" i="0" dirty="0">
                        <a:solidFill>
                          <a:srgbClr val="FFFFFF"/>
                        </a:solidFill>
                        <a:effectLst/>
                      </a:endParaRPr>
                    </a:p>
                  </a:txBody>
                  <a:tcPr>
                    <a:lnL w="18059" cap="flat" cmpd="sng" algn="ctr">
                      <a:solidFill>
                        <a:srgbClr val="FFFFFF"/>
                      </a:solidFill>
                      <a:prstDash val="solid"/>
                      <a:round/>
                      <a:headEnd type="none" w="med" len="med"/>
                      <a:tailEnd type="none" w="med" len="med"/>
                    </a:lnL>
                    <a:lnR w="18059" cap="flat" cmpd="sng" algn="ctr">
                      <a:solidFill>
                        <a:srgbClr val="FFFFFF"/>
                      </a:solidFill>
                      <a:prstDash val="solid"/>
                      <a:round/>
                      <a:headEnd type="none" w="med" len="med"/>
                      <a:tailEnd type="none" w="med" len="med"/>
                    </a:lnR>
                    <a:lnT w="18059" cap="flat" cmpd="sng" algn="ctr">
                      <a:solidFill>
                        <a:srgbClr val="FFFFFF"/>
                      </a:solidFill>
                      <a:prstDash val="solid"/>
                      <a:round/>
                      <a:headEnd type="none" w="med" len="med"/>
                      <a:tailEnd type="none" w="med" len="med"/>
                    </a:lnT>
                    <a:lnB w="18059" cap="flat" cmpd="sng" algn="ctr">
                      <a:solidFill>
                        <a:srgbClr val="FFFFFF"/>
                      </a:solidFill>
                      <a:prstDash val="solid"/>
                      <a:round/>
                      <a:headEnd type="none" w="med" len="med"/>
                      <a:tailEnd type="none" w="med" len="med"/>
                    </a:lnB>
                    <a:solidFill>
                      <a:srgbClr val="123563"/>
                    </a:solidFill>
                  </a:tcPr>
                </a:tc>
                <a:tc>
                  <a:txBody>
                    <a:bodyPr/>
                    <a:lstStyle/>
                    <a:p>
                      <a:pPr algn="l" fontAlgn="base"/>
                      <a:r>
                        <a:rPr lang="en-US" sz="1800" b="0" i="0" dirty="0">
                          <a:solidFill>
                            <a:srgbClr val="000000"/>
                          </a:solidFill>
                          <a:effectLst/>
                          <a:latin typeface="BISansOpti" panose="02000503040000020004" pitchFamily="2" charset="0"/>
                        </a:rPr>
                        <a:t>Tassilo Henninger</a:t>
                      </a:r>
                      <a:endParaRPr lang="en-US" b="0" i="0" dirty="0">
                        <a:solidFill>
                          <a:srgbClr val="000000"/>
                        </a:solidFill>
                        <a:effectLst/>
                      </a:endParaRPr>
                    </a:p>
                  </a:txBody>
                  <a:tcPr>
                    <a:lnL w="18059" cap="flat" cmpd="sng" algn="ctr">
                      <a:solidFill>
                        <a:srgbClr val="FFFFFF"/>
                      </a:solidFill>
                      <a:prstDash val="solid"/>
                      <a:round/>
                      <a:headEnd type="none" w="med" len="med"/>
                      <a:tailEnd type="none" w="med" len="med"/>
                    </a:lnL>
                    <a:lnR w="18059" cap="flat" cmpd="sng" algn="ctr">
                      <a:solidFill>
                        <a:srgbClr val="FFFFFF"/>
                      </a:solidFill>
                      <a:prstDash val="solid"/>
                      <a:round/>
                      <a:headEnd type="none" w="med" len="med"/>
                      <a:tailEnd type="none" w="med" len="med"/>
                    </a:lnR>
                    <a:lnT w="18059" cap="flat" cmpd="sng" algn="ctr">
                      <a:solidFill>
                        <a:srgbClr val="FFFFFF"/>
                      </a:solidFill>
                      <a:prstDash val="solid"/>
                      <a:round/>
                      <a:headEnd type="none" w="med" len="med"/>
                      <a:tailEnd type="none" w="med" len="med"/>
                    </a:lnT>
                    <a:lnB w="18059" cap="flat" cmpd="sng" algn="ctr">
                      <a:solidFill>
                        <a:srgbClr val="FFFFFF"/>
                      </a:solidFill>
                      <a:prstDash val="solid"/>
                      <a:round/>
                      <a:headEnd type="none" w="med" len="med"/>
                      <a:tailEnd type="none" w="med" len="med"/>
                    </a:lnB>
                    <a:solidFill>
                      <a:srgbClr val="CCCED3"/>
                    </a:solidFill>
                  </a:tcPr>
                </a:tc>
                <a:extLst>
                  <a:ext uri="{0D108BD9-81ED-4DB2-BD59-A6C34878D82A}">
                    <a16:rowId xmlns:a16="http://schemas.microsoft.com/office/drawing/2014/main" val="1453479090"/>
                  </a:ext>
                </a:extLst>
              </a:tr>
              <a:tr h="794162">
                <a:tc>
                  <a:txBody>
                    <a:bodyPr/>
                    <a:lstStyle/>
                    <a:p>
                      <a:pPr algn="l" fontAlgn="base"/>
                      <a:r>
                        <a:rPr lang="de-DE" sz="1800" b="1" i="0" dirty="0" err="1">
                          <a:solidFill>
                            <a:srgbClr val="FFFFFF"/>
                          </a:solidFill>
                          <a:effectLst/>
                          <a:latin typeface="BISansOpti" panose="02000503040000020004" pitchFamily="2" charset="0"/>
                        </a:rPr>
                        <a:t>Owning</a:t>
                      </a:r>
                      <a:r>
                        <a:rPr lang="de-DE" sz="1800" b="1" i="0" dirty="0">
                          <a:solidFill>
                            <a:srgbClr val="FFFFFF"/>
                          </a:solidFill>
                          <a:effectLst/>
                          <a:latin typeface="BISansOpti" panose="02000503040000020004" pitchFamily="2" charset="0"/>
                        </a:rPr>
                        <a:t> </a:t>
                      </a:r>
                      <a:r>
                        <a:rPr lang="de-DE" sz="1800" b="1" i="0" dirty="0" err="1">
                          <a:solidFill>
                            <a:srgbClr val="FFFFFF"/>
                          </a:solidFill>
                          <a:effectLst/>
                          <a:latin typeface="BISansOpti" panose="02000503040000020004" pitchFamily="2" charset="0"/>
                        </a:rPr>
                        <a:t>unit</a:t>
                      </a:r>
                      <a:r>
                        <a:rPr lang="de-DE" sz="1800" b="1" i="0" dirty="0">
                          <a:solidFill>
                            <a:srgbClr val="FFFFFF"/>
                          </a:solidFill>
                          <a:effectLst/>
                          <a:latin typeface="BISansOpti" panose="02000503040000020004" pitchFamily="2" charset="0"/>
                        </a:rPr>
                        <a:t>​</a:t>
                      </a:r>
                      <a:endParaRPr lang="de-DE" b="1" i="0" dirty="0">
                        <a:solidFill>
                          <a:srgbClr val="FFFFFF"/>
                        </a:solidFill>
                        <a:effectLst/>
                      </a:endParaRPr>
                    </a:p>
                  </a:txBody>
                  <a:tcPr>
                    <a:lnL w="18059" cap="flat" cmpd="sng" algn="ctr">
                      <a:solidFill>
                        <a:srgbClr val="FFFFFF"/>
                      </a:solidFill>
                      <a:prstDash val="solid"/>
                      <a:round/>
                      <a:headEnd type="none" w="med" len="med"/>
                      <a:tailEnd type="none" w="med" len="med"/>
                    </a:lnL>
                    <a:lnR w="18059" cap="flat" cmpd="sng" algn="ctr">
                      <a:solidFill>
                        <a:srgbClr val="FFFFFF"/>
                      </a:solidFill>
                      <a:prstDash val="solid"/>
                      <a:round/>
                      <a:headEnd type="none" w="med" len="med"/>
                      <a:tailEnd type="none" w="med" len="med"/>
                    </a:lnR>
                    <a:lnT w="18059" cap="flat" cmpd="sng" algn="ctr">
                      <a:solidFill>
                        <a:srgbClr val="FFFFFF"/>
                      </a:solidFill>
                      <a:prstDash val="solid"/>
                      <a:round/>
                      <a:headEnd type="none" w="med" len="med"/>
                      <a:tailEnd type="none" w="med" len="med"/>
                    </a:lnT>
                    <a:lnB w="18059" cap="flat" cmpd="sng" algn="ctr">
                      <a:solidFill>
                        <a:srgbClr val="FFFFFF"/>
                      </a:solidFill>
                      <a:prstDash val="solid"/>
                      <a:round/>
                      <a:headEnd type="none" w="med" len="med"/>
                      <a:tailEnd type="none" w="med" len="med"/>
                    </a:lnB>
                    <a:solidFill>
                      <a:srgbClr val="123563"/>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1800" b="0" i="0" dirty="0">
                          <a:solidFill>
                            <a:srgbClr val="000000"/>
                          </a:solidFill>
                          <a:effectLst/>
                          <a:latin typeface="HelveticaNeue"/>
                        </a:rPr>
                        <a:t>Department for Transport</a:t>
                      </a:r>
                      <a:r>
                        <a:rPr lang="de-DE" sz="1800" b="0" i="0" dirty="0">
                          <a:solidFill>
                            <a:srgbClr val="000000"/>
                          </a:solidFill>
                          <a:effectLst/>
                          <a:latin typeface="BISansOpti" panose="02000503040000020004" pitchFamily="2" charset="0"/>
                        </a:rPr>
                        <a:t>​</a:t>
                      </a:r>
                      <a:endParaRPr lang="de-DE" b="0" i="0" dirty="0">
                        <a:solidFill>
                          <a:srgbClr val="000000"/>
                        </a:solidFill>
                        <a:effectLst/>
                      </a:endParaRPr>
                    </a:p>
                  </a:txBody>
                  <a:tcPr>
                    <a:lnL w="18059" cap="flat" cmpd="sng" algn="ctr">
                      <a:solidFill>
                        <a:srgbClr val="FFFFFF"/>
                      </a:solidFill>
                      <a:prstDash val="solid"/>
                      <a:round/>
                      <a:headEnd type="none" w="med" len="med"/>
                      <a:tailEnd type="none" w="med" len="med"/>
                    </a:lnL>
                    <a:lnR w="18059" cap="flat" cmpd="sng" algn="ctr">
                      <a:solidFill>
                        <a:srgbClr val="FFFFFF"/>
                      </a:solidFill>
                      <a:prstDash val="solid"/>
                      <a:round/>
                      <a:headEnd type="none" w="med" len="med"/>
                      <a:tailEnd type="none" w="med" len="med"/>
                    </a:lnR>
                    <a:lnT w="18059" cap="flat" cmpd="sng" algn="ctr">
                      <a:solidFill>
                        <a:srgbClr val="FFFFFF"/>
                      </a:solidFill>
                      <a:prstDash val="solid"/>
                      <a:round/>
                      <a:headEnd type="none" w="med" len="med"/>
                      <a:tailEnd type="none" w="med" len="med"/>
                    </a:lnT>
                    <a:lnB w="18059" cap="flat" cmpd="sng" algn="ctr">
                      <a:solidFill>
                        <a:srgbClr val="FFFFFF"/>
                      </a:solidFill>
                      <a:prstDash val="solid"/>
                      <a:round/>
                      <a:headEnd type="none" w="med" len="med"/>
                      <a:tailEnd type="none" w="med" len="med"/>
                    </a:lnB>
                    <a:solidFill>
                      <a:srgbClr val="E7E8EA"/>
                    </a:solidFill>
                  </a:tcPr>
                </a:tc>
                <a:extLst>
                  <a:ext uri="{0D108BD9-81ED-4DB2-BD59-A6C34878D82A}">
                    <a16:rowId xmlns:a16="http://schemas.microsoft.com/office/drawing/2014/main" val="276340807"/>
                  </a:ext>
                </a:extLst>
              </a:tr>
              <a:tr h="540791">
                <a:tc>
                  <a:txBody>
                    <a:bodyPr/>
                    <a:lstStyle/>
                    <a:p>
                      <a:pPr algn="l" fontAlgn="base"/>
                      <a:r>
                        <a:rPr lang="de-DE" sz="1800" b="1" i="0">
                          <a:solidFill>
                            <a:srgbClr val="FFFFFF"/>
                          </a:solidFill>
                          <a:effectLst/>
                          <a:latin typeface="BISansOpti" panose="02000503040000020004" pitchFamily="2" charset="0"/>
                        </a:rPr>
                        <a:t>Affected units​</a:t>
                      </a:r>
                      <a:endParaRPr lang="de-DE" b="1" i="0">
                        <a:solidFill>
                          <a:srgbClr val="FFFFFF"/>
                        </a:solidFill>
                        <a:effectLst/>
                      </a:endParaRPr>
                    </a:p>
                  </a:txBody>
                  <a:tcPr>
                    <a:lnL w="18059" cap="flat" cmpd="sng" algn="ctr">
                      <a:solidFill>
                        <a:srgbClr val="FFFFFF"/>
                      </a:solidFill>
                      <a:prstDash val="solid"/>
                      <a:round/>
                      <a:headEnd type="none" w="med" len="med"/>
                      <a:tailEnd type="none" w="med" len="med"/>
                    </a:lnL>
                    <a:lnR w="18059" cap="flat" cmpd="sng" algn="ctr">
                      <a:solidFill>
                        <a:srgbClr val="FFFFFF"/>
                      </a:solidFill>
                      <a:prstDash val="solid"/>
                      <a:round/>
                      <a:headEnd type="none" w="med" len="med"/>
                      <a:tailEnd type="none" w="med" len="med"/>
                    </a:lnR>
                    <a:lnT w="18059" cap="flat" cmpd="sng" algn="ctr">
                      <a:solidFill>
                        <a:srgbClr val="FFFFFF"/>
                      </a:solidFill>
                      <a:prstDash val="solid"/>
                      <a:round/>
                      <a:headEnd type="none" w="med" len="med"/>
                      <a:tailEnd type="none" w="med" len="med"/>
                    </a:lnT>
                    <a:lnB w="18059" cap="flat" cmpd="sng" algn="ctr">
                      <a:solidFill>
                        <a:srgbClr val="FFFFFF"/>
                      </a:solidFill>
                      <a:prstDash val="solid"/>
                      <a:round/>
                      <a:headEnd type="none" w="med" len="med"/>
                      <a:tailEnd type="none" w="med" len="med"/>
                    </a:lnB>
                    <a:solidFill>
                      <a:srgbClr val="123563"/>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1800" b="0" i="0" dirty="0">
                          <a:solidFill>
                            <a:srgbClr val="000000"/>
                          </a:solidFill>
                          <a:effectLst/>
                          <a:latin typeface="HelveticaNeue"/>
                        </a:rPr>
                        <a:t>Department for Towns and Cities</a:t>
                      </a:r>
                      <a:r>
                        <a:rPr lang="de-DE" sz="1800" b="0" i="0" dirty="0">
                          <a:solidFill>
                            <a:srgbClr val="000000"/>
                          </a:solidFill>
                          <a:effectLst/>
                          <a:latin typeface="BISansOpti" panose="02000503040000020004" pitchFamily="2" charset="0"/>
                        </a:rPr>
                        <a:t>​, </a:t>
                      </a:r>
                      <a:r>
                        <a:rPr lang="en-US" sz="1800" b="0" i="0" dirty="0">
                          <a:solidFill>
                            <a:srgbClr val="000000"/>
                          </a:solidFill>
                          <a:effectLst/>
                          <a:latin typeface="HelveticaNeue"/>
                        </a:rPr>
                        <a:t>Department for </a:t>
                      </a:r>
                      <a:r>
                        <a:rPr lang="de-DE" sz="1800" b="0" i="0" dirty="0">
                          <a:solidFill>
                            <a:srgbClr val="000000"/>
                          </a:solidFill>
                          <a:effectLst/>
                          <a:latin typeface="HelveticaNeue"/>
                        </a:rPr>
                        <a:t>Health</a:t>
                      </a:r>
                      <a:r>
                        <a:rPr lang="de-DE" sz="1800" b="0" i="0" dirty="0">
                          <a:solidFill>
                            <a:srgbClr val="000000"/>
                          </a:solidFill>
                          <a:effectLst/>
                        </a:rPr>
                        <a:t>,</a:t>
                      </a:r>
                      <a:r>
                        <a:rPr lang="en-US" sz="1800" b="0" i="0" dirty="0">
                          <a:solidFill>
                            <a:srgbClr val="000000"/>
                          </a:solidFill>
                          <a:effectLst/>
                          <a:latin typeface="HelveticaNeue"/>
                        </a:rPr>
                        <a:t> Department for </a:t>
                      </a:r>
                      <a:r>
                        <a:rPr lang="de-DE" sz="1800" b="0" i="0" dirty="0">
                          <a:solidFill>
                            <a:srgbClr val="000000"/>
                          </a:solidFill>
                          <a:effectLst/>
                          <a:latin typeface="HelveticaNeue"/>
                        </a:rPr>
                        <a:t>Mapping</a:t>
                      </a:r>
                      <a:r>
                        <a:rPr lang="de-DE" sz="1800" b="0" i="0" dirty="0">
                          <a:solidFill>
                            <a:srgbClr val="000000"/>
                          </a:solidFill>
                          <a:effectLst/>
                          <a:latin typeface="BISansOpti" panose="02000503040000020004" pitchFamily="2" charset="0"/>
                        </a:rPr>
                        <a:t>​</a:t>
                      </a:r>
                      <a:endParaRPr lang="de-DE" sz="1800" b="0" i="0" dirty="0">
                        <a:solidFill>
                          <a:srgbClr val="000000"/>
                        </a:solidFill>
                        <a:effectLst/>
                      </a:endParaRPr>
                    </a:p>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endParaRPr lang="de-DE" sz="1800" b="0" i="0" dirty="0">
                        <a:solidFill>
                          <a:srgbClr val="000000"/>
                        </a:solidFill>
                        <a:effectLst/>
                      </a:endParaRPr>
                    </a:p>
                  </a:txBody>
                  <a:tcPr>
                    <a:lnL w="18059" cap="flat" cmpd="sng" algn="ctr">
                      <a:solidFill>
                        <a:srgbClr val="FFFFFF"/>
                      </a:solidFill>
                      <a:prstDash val="solid"/>
                      <a:round/>
                      <a:headEnd type="none" w="med" len="med"/>
                      <a:tailEnd type="none" w="med" len="med"/>
                    </a:lnL>
                    <a:lnR w="18059" cap="flat" cmpd="sng" algn="ctr">
                      <a:solidFill>
                        <a:srgbClr val="FFFFFF"/>
                      </a:solidFill>
                      <a:prstDash val="solid"/>
                      <a:round/>
                      <a:headEnd type="none" w="med" len="med"/>
                      <a:tailEnd type="none" w="med" len="med"/>
                    </a:lnR>
                    <a:lnT w="18059" cap="flat" cmpd="sng" algn="ctr">
                      <a:solidFill>
                        <a:srgbClr val="FFFFFF"/>
                      </a:solidFill>
                      <a:prstDash val="solid"/>
                      <a:round/>
                      <a:headEnd type="none" w="med" len="med"/>
                      <a:tailEnd type="none" w="med" len="med"/>
                    </a:lnT>
                    <a:lnB w="18059" cap="flat" cmpd="sng" algn="ctr">
                      <a:solidFill>
                        <a:srgbClr val="FFFFFF"/>
                      </a:solidFill>
                      <a:prstDash val="solid"/>
                      <a:round/>
                      <a:headEnd type="none" w="med" len="med"/>
                      <a:tailEnd type="none" w="med" len="med"/>
                    </a:lnB>
                    <a:solidFill>
                      <a:srgbClr val="CCCED3"/>
                    </a:solidFill>
                  </a:tcPr>
                </a:tc>
                <a:extLst>
                  <a:ext uri="{0D108BD9-81ED-4DB2-BD59-A6C34878D82A}">
                    <a16:rowId xmlns:a16="http://schemas.microsoft.com/office/drawing/2014/main" val="2316849241"/>
                  </a:ext>
                </a:extLst>
              </a:tr>
              <a:tr h="1134516">
                <a:tc>
                  <a:txBody>
                    <a:bodyPr/>
                    <a:lstStyle/>
                    <a:p>
                      <a:pPr algn="l" fontAlgn="base"/>
                      <a:r>
                        <a:rPr lang="de-DE" sz="1800" b="1" i="0" dirty="0">
                          <a:solidFill>
                            <a:srgbClr val="FFFFFF"/>
                          </a:solidFill>
                          <a:effectLst/>
                          <a:latin typeface="BISansOpti" panose="02000503040000020004" pitchFamily="2" charset="0"/>
                        </a:rPr>
                        <a:t>Steering Committee​</a:t>
                      </a:r>
                      <a:endParaRPr lang="de-DE" b="1" i="0" dirty="0">
                        <a:solidFill>
                          <a:srgbClr val="FFFFFF"/>
                        </a:solidFill>
                        <a:effectLst/>
                      </a:endParaRPr>
                    </a:p>
                  </a:txBody>
                  <a:tcPr>
                    <a:lnL w="18059" cap="flat" cmpd="sng" algn="ctr">
                      <a:solidFill>
                        <a:srgbClr val="FFFFFF"/>
                      </a:solidFill>
                      <a:prstDash val="solid"/>
                      <a:round/>
                      <a:headEnd type="none" w="med" len="med"/>
                      <a:tailEnd type="none" w="med" len="med"/>
                    </a:lnL>
                    <a:lnR w="18059" cap="flat" cmpd="sng" algn="ctr">
                      <a:solidFill>
                        <a:srgbClr val="FFFFFF"/>
                      </a:solidFill>
                      <a:prstDash val="solid"/>
                      <a:round/>
                      <a:headEnd type="none" w="med" len="med"/>
                      <a:tailEnd type="none" w="med" len="med"/>
                    </a:lnR>
                    <a:lnT w="18059" cap="flat" cmpd="sng" algn="ctr">
                      <a:solidFill>
                        <a:srgbClr val="FFFFFF"/>
                      </a:solidFill>
                      <a:prstDash val="solid"/>
                      <a:round/>
                      <a:headEnd type="none" w="med" len="med"/>
                      <a:tailEnd type="none" w="med" len="med"/>
                    </a:lnT>
                    <a:lnB w="18059" cap="flat" cmpd="sng" algn="ctr">
                      <a:solidFill>
                        <a:srgbClr val="FFFFFF"/>
                      </a:solidFill>
                      <a:prstDash val="solid"/>
                      <a:round/>
                      <a:headEnd type="none" w="med" len="med"/>
                      <a:tailEnd type="none" w="med" len="med"/>
                    </a:lnB>
                    <a:solidFill>
                      <a:srgbClr val="123563"/>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rgbClr val="000000"/>
                          </a:solidFill>
                          <a:effectLst/>
                          <a:latin typeface="BISansOpti" panose="02000503040000020004" pitchFamily="2" charset="0"/>
                          <a:ea typeface="+mn-ea"/>
                          <a:cs typeface="+mn-cs"/>
                          <a:sym typeface="Arial"/>
                        </a:rPr>
                        <a:t>Denis </a:t>
                      </a:r>
                      <a:r>
                        <a:rPr lang="en-US" sz="1800" b="0" i="0" u="none" strike="noStrike" cap="none" dirty="0" err="1">
                          <a:solidFill>
                            <a:srgbClr val="000000"/>
                          </a:solidFill>
                          <a:effectLst/>
                          <a:latin typeface="BISansOpti" panose="02000503040000020004" pitchFamily="2" charset="0"/>
                          <a:ea typeface="+mn-ea"/>
                          <a:cs typeface="+mn-cs"/>
                          <a:sym typeface="Arial"/>
                        </a:rPr>
                        <a:t>Baskan</a:t>
                      </a:r>
                      <a:r>
                        <a:rPr lang="en-US" sz="1800" b="0" i="0" u="none" strike="noStrike" cap="none" dirty="0">
                          <a:solidFill>
                            <a:srgbClr val="000000"/>
                          </a:solidFill>
                          <a:effectLst/>
                          <a:latin typeface="BISansOpti" panose="02000503040000020004" pitchFamily="2" charset="0"/>
                          <a:ea typeface="+mn-ea"/>
                          <a:cs typeface="+mn-cs"/>
                          <a:sym typeface="Arial"/>
                        </a:rPr>
                        <a:t> </a:t>
                      </a:r>
                      <a:r>
                        <a:rPr lang="de-DE" sz="1800" b="0" i="0" dirty="0">
                          <a:solidFill>
                            <a:srgbClr val="000000"/>
                          </a:solidFill>
                          <a:effectLst/>
                          <a:latin typeface="BISansOpti" panose="02000503040000020004" pitchFamily="2" charset="0"/>
                        </a:rPr>
                        <a:t>(Sponsor)​</a:t>
                      </a:r>
                      <a:endParaRPr lang="de-DE" sz="1400" b="0" i="0" dirty="0">
                        <a:solidFill>
                          <a:srgbClr val="000000"/>
                        </a:solidFill>
                        <a:effectLst/>
                        <a:latin typeface="+mn-lt"/>
                      </a:endParaRPr>
                    </a:p>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de-DE" sz="1800" b="0" i="0" dirty="0">
                          <a:solidFill>
                            <a:srgbClr val="000000"/>
                          </a:solidFill>
                          <a:effectLst/>
                          <a:latin typeface="BISansOpti" panose="02000503040000020004" pitchFamily="2" charset="0"/>
                        </a:rPr>
                        <a:t>Felix </a:t>
                      </a:r>
                      <a:r>
                        <a:rPr lang="de-DE" sz="1800" b="0" i="0" dirty="0" err="1">
                          <a:solidFill>
                            <a:srgbClr val="000000"/>
                          </a:solidFill>
                          <a:effectLst/>
                          <a:latin typeface="BISansOpti" panose="02000503040000020004" pitchFamily="2" charset="0"/>
                        </a:rPr>
                        <a:t>Bießmann</a:t>
                      </a:r>
                      <a:r>
                        <a:rPr lang="de-DE" sz="1800" b="0" i="0" dirty="0">
                          <a:solidFill>
                            <a:srgbClr val="000000"/>
                          </a:solidFill>
                          <a:effectLst/>
                          <a:latin typeface="BISansOpti" panose="02000503040000020004" pitchFamily="2" charset="0"/>
                        </a:rPr>
                        <a:t> (</a:t>
                      </a:r>
                      <a:r>
                        <a:rPr lang="en-US" sz="1800" b="0" i="0" u="none" strike="noStrike" cap="none" dirty="0">
                          <a:solidFill>
                            <a:srgbClr val="000000"/>
                          </a:solidFill>
                          <a:effectLst/>
                          <a:latin typeface="BISansOpti" panose="02000503040000020004" pitchFamily="2" charset="0"/>
                          <a:ea typeface="+mn-ea"/>
                          <a:cs typeface="+mn-cs"/>
                          <a:sym typeface="Arial"/>
                        </a:rPr>
                        <a:t>XAI</a:t>
                      </a:r>
                      <a:r>
                        <a:rPr lang="de-DE" sz="1800" b="0" i="0" dirty="0">
                          <a:solidFill>
                            <a:srgbClr val="000000"/>
                          </a:solidFill>
                          <a:effectLst/>
                          <a:latin typeface="BISansOpti" panose="02000503040000020004" pitchFamily="2" charset="0"/>
                        </a:rPr>
                        <a:t>)​</a:t>
                      </a:r>
                      <a:endParaRPr lang="de-DE" b="0" i="0" dirty="0">
                        <a:solidFill>
                          <a:srgbClr val="000000"/>
                        </a:solidFill>
                        <a:effectLst/>
                      </a:endParaRPr>
                    </a:p>
                    <a:p>
                      <a:pPr algn="l" fontAlgn="base"/>
                      <a:r>
                        <a:rPr lang="de-DE" sz="1800" b="0" i="0" dirty="0">
                          <a:solidFill>
                            <a:srgbClr val="000000"/>
                          </a:solidFill>
                          <a:effectLst/>
                          <a:latin typeface="BISansOpti" panose="02000503040000020004" pitchFamily="2" charset="0"/>
                        </a:rPr>
                        <a:t>Alexander Löser (Head </a:t>
                      </a:r>
                      <a:r>
                        <a:rPr lang="de-DE" sz="1800" b="0" i="0" dirty="0" err="1">
                          <a:solidFill>
                            <a:srgbClr val="000000"/>
                          </a:solidFill>
                          <a:effectLst/>
                          <a:latin typeface="BISansOpti" panose="02000503040000020004" pitchFamily="2" charset="0"/>
                        </a:rPr>
                        <a:t>of</a:t>
                      </a:r>
                      <a:r>
                        <a:rPr lang="de-DE" sz="1800" b="0" i="0" dirty="0">
                          <a:solidFill>
                            <a:srgbClr val="000000"/>
                          </a:solidFill>
                          <a:effectLst/>
                          <a:latin typeface="BISansOpti" panose="02000503040000020004" pitchFamily="2" charset="0"/>
                        </a:rPr>
                        <a:t> </a:t>
                      </a:r>
                      <a:r>
                        <a:rPr lang="en-US" sz="1800" b="0" i="0" dirty="0">
                          <a:solidFill>
                            <a:srgbClr val="000000"/>
                          </a:solidFill>
                          <a:effectLst/>
                          <a:latin typeface="HelveticaNeue"/>
                        </a:rPr>
                        <a:t>Transport</a:t>
                      </a:r>
                      <a:r>
                        <a:rPr lang="de-DE" sz="1800" b="0" i="0" dirty="0">
                          <a:solidFill>
                            <a:srgbClr val="000000"/>
                          </a:solidFill>
                          <a:effectLst/>
                          <a:latin typeface="BISansOpti" panose="02000503040000020004" pitchFamily="2" charset="0"/>
                        </a:rPr>
                        <a:t>)​</a:t>
                      </a:r>
                      <a:endParaRPr lang="de-DE" b="0" i="0" dirty="0">
                        <a:solidFill>
                          <a:srgbClr val="000000"/>
                        </a:solidFill>
                        <a:effectLst/>
                      </a:endParaRPr>
                    </a:p>
                  </a:txBody>
                  <a:tcPr>
                    <a:lnL w="18059" cap="flat" cmpd="sng" algn="ctr">
                      <a:solidFill>
                        <a:srgbClr val="FFFFFF"/>
                      </a:solidFill>
                      <a:prstDash val="solid"/>
                      <a:round/>
                      <a:headEnd type="none" w="med" len="med"/>
                      <a:tailEnd type="none" w="med" len="med"/>
                    </a:lnL>
                    <a:lnR w="18059" cap="flat" cmpd="sng" algn="ctr">
                      <a:solidFill>
                        <a:srgbClr val="FFFFFF"/>
                      </a:solidFill>
                      <a:prstDash val="solid"/>
                      <a:round/>
                      <a:headEnd type="none" w="med" len="med"/>
                      <a:tailEnd type="none" w="med" len="med"/>
                    </a:lnR>
                    <a:lnT w="18059" cap="flat" cmpd="sng" algn="ctr">
                      <a:solidFill>
                        <a:srgbClr val="FFFFFF"/>
                      </a:solidFill>
                      <a:prstDash val="solid"/>
                      <a:round/>
                      <a:headEnd type="none" w="med" len="med"/>
                      <a:tailEnd type="none" w="med" len="med"/>
                    </a:lnT>
                    <a:lnB w="18059" cap="flat" cmpd="sng" algn="ctr">
                      <a:solidFill>
                        <a:srgbClr val="FFFFFF"/>
                      </a:solidFill>
                      <a:prstDash val="solid"/>
                      <a:round/>
                      <a:headEnd type="none" w="med" len="med"/>
                      <a:tailEnd type="none" w="med" len="med"/>
                    </a:lnB>
                    <a:solidFill>
                      <a:srgbClr val="E7E8EA"/>
                    </a:solidFill>
                  </a:tcPr>
                </a:tc>
                <a:extLst>
                  <a:ext uri="{0D108BD9-81ED-4DB2-BD59-A6C34878D82A}">
                    <a16:rowId xmlns:a16="http://schemas.microsoft.com/office/drawing/2014/main" val="483002792"/>
                  </a:ext>
                </a:extLst>
              </a:tr>
            </a:tbl>
          </a:graphicData>
        </a:graphic>
      </p:graphicFrame>
      <p:sp>
        <p:nvSpPr>
          <p:cNvPr id="9" name="Rectangle 3">
            <a:extLst>
              <a:ext uri="{FF2B5EF4-FFF2-40B4-BE49-F238E27FC236}">
                <a16:creationId xmlns:a16="http://schemas.microsoft.com/office/drawing/2014/main" id="{72F7CA46-DD80-42F1-AEF6-10291C743907}"/>
              </a:ext>
            </a:extLst>
          </p:cNvPr>
          <p:cNvSpPr>
            <a:spLocks noChangeArrowheads="1"/>
          </p:cNvSpPr>
          <p:nvPr/>
        </p:nvSpPr>
        <p:spPr bwMode="auto">
          <a:xfrm flipV="1">
            <a:off x="158873" y="1610154"/>
            <a:ext cx="187500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542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6E58-2F60-49CA-A100-37747C169BD8}"/>
              </a:ext>
            </a:extLst>
          </p:cNvPr>
          <p:cNvSpPr>
            <a:spLocks noGrp="1"/>
          </p:cNvSpPr>
          <p:nvPr>
            <p:ph type="title"/>
          </p:nvPr>
        </p:nvSpPr>
        <p:spPr/>
        <p:txBody>
          <a:bodyPr/>
          <a:lstStyle/>
          <a:p>
            <a:r>
              <a:rPr lang="de-DE" dirty="0"/>
              <a:t>Project Goal:</a:t>
            </a:r>
            <a:endParaRPr lang="en-US" dirty="0"/>
          </a:p>
        </p:txBody>
      </p:sp>
      <p:sp>
        <p:nvSpPr>
          <p:cNvPr id="3" name="Text Placeholder 2">
            <a:extLst>
              <a:ext uri="{FF2B5EF4-FFF2-40B4-BE49-F238E27FC236}">
                <a16:creationId xmlns:a16="http://schemas.microsoft.com/office/drawing/2014/main" id="{A364D10D-9E83-4F36-A688-FEE4999548BB}"/>
              </a:ext>
            </a:extLst>
          </p:cNvPr>
          <p:cNvSpPr>
            <a:spLocks noGrp="1"/>
          </p:cNvSpPr>
          <p:nvPr>
            <p:ph type="body" idx="1"/>
          </p:nvPr>
        </p:nvSpPr>
        <p:spPr>
          <a:xfrm>
            <a:off x="379784" y="1612975"/>
            <a:ext cx="11432432" cy="3877891"/>
          </a:xfrm>
        </p:spPr>
        <p:txBody>
          <a:bodyPr/>
          <a:lstStyle/>
          <a:p>
            <a:pPr algn="l"/>
            <a:r>
              <a:rPr lang="de-DE" sz="2000" b="1" i="0" dirty="0">
                <a:solidFill>
                  <a:srgbClr val="24292F"/>
                </a:solidFill>
                <a:effectLst/>
                <a:latin typeface="-apple-system"/>
              </a:rPr>
              <a:t>Business Question:</a:t>
            </a:r>
          </a:p>
          <a:p>
            <a:pPr algn="l"/>
            <a:r>
              <a:rPr lang="de-DE" b="0" i="0" dirty="0">
                <a:solidFill>
                  <a:srgbClr val="24292F"/>
                </a:solidFill>
                <a:effectLst/>
                <a:latin typeface="-apple-system"/>
              </a:rPr>
              <a:t>„</a:t>
            </a:r>
            <a:r>
              <a:rPr lang="de-DE" b="0" i="0" dirty="0" err="1">
                <a:solidFill>
                  <a:srgbClr val="24292F"/>
                </a:solidFill>
                <a:effectLst/>
                <a:latin typeface="-apple-system"/>
              </a:rPr>
              <a:t>How</a:t>
            </a:r>
            <a:r>
              <a:rPr lang="de-DE" b="0" i="0" dirty="0">
                <a:solidFill>
                  <a:srgbClr val="24292F"/>
                </a:solidFill>
                <a:effectLst/>
                <a:latin typeface="-apple-system"/>
              </a:rPr>
              <a:t> </a:t>
            </a:r>
            <a:r>
              <a:rPr lang="de-DE" b="0" i="0" dirty="0" err="1">
                <a:solidFill>
                  <a:srgbClr val="24292F"/>
                </a:solidFill>
                <a:effectLst/>
                <a:latin typeface="-apple-system"/>
              </a:rPr>
              <a:t>can</a:t>
            </a:r>
            <a:r>
              <a:rPr lang="de-DE" b="0" i="0" dirty="0">
                <a:solidFill>
                  <a:srgbClr val="24292F"/>
                </a:solidFill>
                <a:effectLst/>
                <a:latin typeface="-apple-system"/>
              </a:rPr>
              <a:t> </a:t>
            </a:r>
            <a:r>
              <a:rPr lang="de-DE" b="0" i="0" dirty="0" err="1">
                <a:solidFill>
                  <a:srgbClr val="24292F"/>
                </a:solidFill>
                <a:effectLst/>
                <a:latin typeface="-apple-system"/>
              </a:rPr>
              <a:t>we</a:t>
            </a:r>
            <a:r>
              <a:rPr lang="de-DE" b="0" i="0" dirty="0">
                <a:solidFill>
                  <a:srgbClr val="24292F"/>
                </a:solidFill>
                <a:effectLst/>
                <a:latin typeface="-apple-system"/>
              </a:rPr>
              <a:t> </a:t>
            </a:r>
            <a:r>
              <a:rPr lang="de-DE" dirty="0" err="1">
                <a:solidFill>
                  <a:srgbClr val="24292F"/>
                </a:solidFill>
                <a:latin typeface="-apple-system"/>
              </a:rPr>
              <a:t>further</a:t>
            </a:r>
            <a:r>
              <a:rPr lang="de-DE" dirty="0">
                <a:solidFill>
                  <a:srgbClr val="24292F"/>
                </a:solidFill>
                <a:latin typeface="-apple-system"/>
              </a:rPr>
              <a:t> </a:t>
            </a:r>
            <a:r>
              <a:rPr lang="de-DE" b="0" i="0" dirty="0" err="1">
                <a:solidFill>
                  <a:srgbClr val="24292F"/>
                </a:solidFill>
                <a:effectLst/>
                <a:latin typeface="-apple-system"/>
              </a:rPr>
              <a:t>reduce</a:t>
            </a:r>
            <a:r>
              <a:rPr lang="de-DE" b="0" i="0" dirty="0">
                <a:solidFill>
                  <a:srgbClr val="24292F"/>
                </a:solidFill>
                <a:effectLst/>
                <a:latin typeface="-apple-system"/>
              </a:rPr>
              <a:t> </a:t>
            </a:r>
            <a:r>
              <a:rPr lang="de-DE" b="0" i="0" dirty="0" err="1">
                <a:solidFill>
                  <a:srgbClr val="24292F"/>
                </a:solidFill>
                <a:effectLst/>
                <a:latin typeface="-apple-system"/>
              </a:rPr>
              <a:t>the</a:t>
            </a:r>
            <a:r>
              <a:rPr lang="de-DE" b="0" i="0" dirty="0">
                <a:solidFill>
                  <a:srgbClr val="24292F"/>
                </a:solidFill>
                <a:effectLst/>
                <a:latin typeface="-apple-system"/>
              </a:rPr>
              <a:t> </a:t>
            </a:r>
            <a:r>
              <a:rPr lang="de-DE" b="0" i="0" dirty="0" err="1">
                <a:solidFill>
                  <a:srgbClr val="24292F"/>
                </a:solidFill>
                <a:effectLst/>
                <a:latin typeface="-apple-system"/>
              </a:rPr>
              <a:t>serious</a:t>
            </a:r>
            <a:r>
              <a:rPr lang="de-DE" b="0" i="0" dirty="0">
                <a:solidFill>
                  <a:srgbClr val="24292F"/>
                </a:solidFill>
                <a:effectLst/>
                <a:latin typeface="-apple-system"/>
              </a:rPr>
              <a:t> </a:t>
            </a:r>
            <a:r>
              <a:rPr lang="de-DE" b="0" i="0" dirty="0" err="1">
                <a:solidFill>
                  <a:srgbClr val="24292F"/>
                </a:solidFill>
                <a:effectLst/>
                <a:latin typeface="-apple-system"/>
              </a:rPr>
              <a:t>traffi</a:t>
            </a:r>
            <a:r>
              <a:rPr lang="de-DE" dirty="0" err="1">
                <a:solidFill>
                  <a:srgbClr val="24292F"/>
                </a:solidFill>
                <a:latin typeface="-apple-system"/>
              </a:rPr>
              <a:t>c</a:t>
            </a:r>
            <a:r>
              <a:rPr lang="de-DE" dirty="0">
                <a:solidFill>
                  <a:srgbClr val="24292F"/>
                </a:solidFill>
                <a:latin typeface="-apple-system"/>
              </a:rPr>
              <a:t> </a:t>
            </a:r>
            <a:r>
              <a:rPr lang="de-DE" dirty="0" err="1">
                <a:solidFill>
                  <a:srgbClr val="24292F"/>
                </a:solidFill>
                <a:latin typeface="-apple-system"/>
              </a:rPr>
              <a:t>accidents</a:t>
            </a:r>
            <a:r>
              <a:rPr lang="de-DE" dirty="0">
                <a:solidFill>
                  <a:srgbClr val="24292F"/>
                </a:solidFill>
                <a:latin typeface="-apple-system"/>
              </a:rPr>
              <a:t> in London? -</a:t>
            </a:r>
          </a:p>
          <a:p>
            <a:pPr algn="l"/>
            <a:r>
              <a:rPr lang="de-DE" dirty="0" err="1">
                <a:solidFill>
                  <a:srgbClr val="24292F"/>
                </a:solidFill>
                <a:latin typeface="-apple-system"/>
              </a:rPr>
              <a:t>We</a:t>
            </a:r>
            <a:r>
              <a:rPr lang="de-DE" dirty="0">
                <a:solidFill>
                  <a:srgbClr val="24292F"/>
                </a:solidFill>
                <a:latin typeface="-apple-system"/>
              </a:rPr>
              <a:t> </a:t>
            </a:r>
            <a:r>
              <a:rPr lang="de-DE" dirty="0" err="1">
                <a:solidFill>
                  <a:srgbClr val="24292F"/>
                </a:solidFill>
                <a:latin typeface="-apple-system"/>
              </a:rPr>
              <a:t>did</a:t>
            </a:r>
            <a:r>
              <a:rPr lang="de-DE" dirty="0">
                <a:solidFill>
                  <a:srgbClr val="24292F"/>
                </a:solidFill>
                <a:latin typeface="-apple-system"/>
              </a:rPr>
              <a:t> </a:t>
            </a:r>
            <a:r>
              <a:rPr lang="de-DE" dirty="0" err="1">
                <a:solidFill>
                  <a:srgbClr val="24292F"/>
                </a:solidFill>
                <a:latin typeface="-apple-system"/>
              </a:rPr>
              <a:t>already</a:t>
            </a:r>
            <a:r>
              <a:rPr lang="de-DE" dirty="0">
                <a:solidFill>
                  <a:srgbClr val="24292F"/>
                </a:solidFill>
                <a:latin typeface="-apple-system"/>
              </a:rPr>
              <a:t> simple </a:t>
            </a:r>
            <a:r>
              <a:rPr lang="de-DE" dirty="0" err="1">
                <a:solidFill>
                  <a:srgbClr val="24292F"/>
                </a:solidFill>
                <a:latin typeface="-apple-system"/>
              </a:rPr>
              <a:t>data</a:t>
            </a:r>
            <a:r>
              <a:rPr lang="de-DE" dirty="0">
                <a:solidFill>
                  <a:srgbClr val="24292F"/>
                </a:solidFill>
                <a:latin typeface="-apple-system"/>
              </a:rPr>
              <a:t> </a:t>
            </a:r>
            <a:r>
              <a:rPr lang="en-US" dirty="0">
                <a:solidFill>
                  <a:srgbClr val="24292F"/>
                </a:solidFill>
                <a:latin typeface="-apple-system"/>
              </a:rPr>
              <a:t>analysis but couldn’t find interesting insights.</a:t>
            </a:r>
            <a:r>
              <a:rPr lang="de-DE" b="0" i="0" dirty="0">
                <a:solidFill>
                  <a:srgbClr val="24292F"/>
                </a:solidFill>
                <a:effectLst/>
                <a:latin typeface="-apple-system"/>
              </a:rPr>
              <a:t>“</a:t>
            </a:r>
          </a:p>
          <a:p>
            <a:pPr algn="l"/>
            <a:endParaRPr lang="de-DE" sz="2000" b="1" dirty="0">
              <a:solidFill>
                <a:srgbClr val="24292F"/>
              </a:solidFill>
              <a:latin typeface="-apple-system"/>
            </a:endParaRPr>
          </a:p>
          <a:p>
            <a:pPr algn="l"/>
            <a:r>
              <a:rPr lang="de-DE" sz="2000" b="1" dirty="0">
                <a:solidFill>
                  <a:srgbClr val="24292F"/>
                </a:solidFill>
                <a:latin typeface="-apple-system"/>
              </a:rPr>
              <a:t>Dataset:</a:t>
            </a:r>
          </a:p>
          <a:p>
            <a:r>
              <a:rPr lang="en-US" b="0" i="0" dirty="0">
                <a:effectLst/>
                <a:latin typeface="Inter" panose="020B0502030000000004" pitchFamily="34" charset="0"/>
              </a:rPr>
              <a:t>Detailed information about traffic accidents in London. This information includes, but is not limited to, geographical locations, weather conditions, type of vehicles, number of casualties and vehicle </a:t>
            </a:r>
            <a:r>
              <a:rPr lang="en-US" b="0" i="0" dirty="0" err="1">
                <a:effectLst/>
                <a:latin typeface="Inter" panose="020B0502030000000004" pitchFamily="34" charset="0"/>
              </a:rPr>
              <a:t>manoeuvres</a:t>
            </a:r>
            <a:r>
              <a:rPr lang="en-US" dirty="0">
                <a:latin typeface="Inter" panose="020B0502030000000004" pitchFamily="34" charset="0"/>
              </a:rPr>
              <a:t>.</a:t>
            </a:r>
            <a:endParaRPr lang="en-US" dirty="0"/>
          </a:p>
        </p:txBody>
      </p:sp>
      <p:sp>
        <p:nvSpPr>
          <p:cNvPr id="4" name="Slide Number Placeholder 3">
            <a:extLst>
              <a:ext uri="{FF2B5EF4-FFF2-40B4-BE49-F238E27FC236}">
                <a16:creationId xmlns:a16="http://schemas.microsoft.com/office/drawing/2014/main" id="{19A66AAA-6E13-48C4-BC45-E099C3F541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Text Placeholder 4">
            <a:extLst>
              <a:ext uri="{FF2B5EF4-FFF2-40B4-BE49-F238E27FC236}">
                <a16:creationId xmlns:a16="http://schemas.microsoft.com/office/drawing/2014/main" id="{C983A178-2754-4B41-BB5C-D0D158483F2A}"/>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317409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7CCC-21B0-4FE2-8ADF-1BE26816859B}"/>
              </a:ext>
            </a:extLst>
          </p:cNvPr>
          <p:cNvSpPr>
            <a:spLocks noGrp="1"/>
          </p:cNvSpPr>
          <p:nvPr>
            <p:ph type="title"/>
          </p:nvPr>
        </p:nvSpPr>
        <p:spPr/>
        <p:txBody>
          <a:bodyPr/>
          <a:lstStyle/>
          <a:p>
            <a:r>
              <a:rPr lang="de-DE" dirty="0"/>
              <a:t>Dataset</a:t>
            </a:r>
            <a:endParaRPr lang="en-US" dirty="0"/>
          </a:p>
        </p:txBody>
      </p:sp>
      <p:sp>
        <p:nvSpPr>
          <p:cNvPr id="3" name="Text Placeholder 2">
            <a:extLst>
              <a:ext uri="{FF2B5EF4-FFF2-40B4-BE49-F238E27FC236}">
                <a16:creationId xmlns:a16="http://schemas.microsoft.com/office/drawing/2014/main" id="{6FEC37D7-3986-4565-BE4E-986038E664C9}"/>
              </a:ext>
            </a:extLst>
          </p:cNvPr>
          <p:cNvSpPr>
            <a:spLocks noGrp="1"/>
          </p:cNvSpPr>
          <p:nvPr>
            <p:ph type="body" idx="1"/>
          </p:nvPr>
        </p:nvSpPr>
        <p:spPr>
          <a:xfrm>
            <a:off x="379784" y="1371601"/>
            <a:ext cx="11432432" cy="4361656"/>
          </a:xfrm>
        </p:spPr>
        <p:txBody>
          <a:bodyPr/>
          <a:lstStyle/>
          <a:p>
            <a:pPr marL="514350" indent="-285750">
              <a:buFont typeface="Arial" panose="020B0604020202020204" pitchFamily="34" charset="0"/>
              <a:buChar char="•"/>
            </a:pPr>
            <a:r>
              <a:rPr kumimoji="0" lang="en-US" altLang="en-US" sz="1800" b="0" i="0" u="none" strike="noStrike" cap="none" normalizeH="0" baseline="0" dirty="0" err="1">
                <a:ln>
                  <a:noFill/>
                </a:ln>
                <a:solidFill>
                  <a:srgbClr val="0B0C0C"/>
                </a:solidFill>
                <a:effectLst/>
                <a:latin typeface="GDS Transport"/>
              </a:rPr>
              <a:t>standardised</a:t>
            </a:r>
            <a:r>
              <a:rPr kumimoji="0" lang="en-US" altLang="en-US" sz="1800" b="0" i="0" u="none" strike="noStrike" cap="none" normalizeH="0" baseline="0" dirty="0">
                <a:ln>
                  <a:noFill/>
                </a:ln>
                <a:solidFill>
                  <a:srgbClr val="0B0C0C"/>
                </a:solidFill>
                <a:effectLst/>
                <a:latin typeface="GDS Transport"/>
              </a:rPr>
              <a:t> reporting tool (called </a:t>
            </a:r>
            <a:r>
              <a:rPr kumimoji="0" lang="en-US" altLang="en-US" sz="1600" b="1" i="0" u="none" strike="noStrike" cap="none" normalizeH="0" baseline="0" dirty="0">
                <a:ln>
                  <a:noFill/>
                </a:ln>
                <a:solidFill>
                  <a:schemeClr val="tx1"/>
                </a:solidFill>
                <a:effectLst/>
              </a:rPr>
              <a:t>CRASH</a:t>
            </a:r>
            <a:r>
              <a:rPr kumimoji="0" lang="en-US" altLang="en-US" sz="1800" b="0" i="0" u="none" strike="noStrike" cap="none" normalizeH="0" baseline="0" dirty="0">
                <a:ln>
                  <a:noFill/>
                </a:ln>
                <a:solidFill>
                  <a:srgbClr val="0B0C0C"/>
                </a:solidFill>
                <a:effectLst/>
                <a:latin typeface="GDS Transport"/>
              </a:rPr>
              <a:t> - Collision Recording and </a:t>
            </a:r>
            <a:r>
              <a:rPr kumimoji="0" lang="en-US" altLang="en-US" sz="1800" b="0" i="0" u="none" strike="noStrike" cap="none" normalizeH="0" baseline="0" dirty="0" err="1">
                <a:ln>
                  <a:noFill/>
                </a:ln>
                <a:solidFill>
                  <a:srgbClr val="0B0C0C"/>
                </a:solidFill>
                <a:effectLst/>
                <a:latin typeface="GDS Transport"/>
              </a:rPr>
              <a:t>SHaring</a:t>
            </a:r>
            <a:r>
              <a:rPr kumimoji="0" lang="en-US" altLang="en-US" sz="1800" b="0" i="0" u="none" strike="noStrike" cap="none" normalizeH="0" baseline="0" dirty="0">
                <a:ln>
                  <a:noFill/>
                </a:ln>
                <a:solidFill>
                  <a:srgbClr val="0B0C0C"/>
                </a:solidFill>
                <a:effectLst/>
                <a:latin typeface="GDS Transport"/>
              </a:rPr>
              <a:t>) which is designed to provide a common way for police forces to collate and submit data.</a:t>
            </a:r>
          </a:p>
          <a:p>
            <a:pPr marL="514350" indent="-285750">
              <a:buFont typeface="Arial" panose="020B0604020202020204" pitchFamily="34" charset="0"/>
              <a:buChar char="•"/>
            </a:pPr>
            <a:r>
              <a:rPr lang="en-US" altLang="en-US" sz="1600" b="1" dirty="0">
                <a:solidFill>
                  <a:schemeClr val="tx1"/>
                </a:solidFill>
              </a:rPr>
              <a:t>CRASH</a:t>
            </a:r>
            <a:r>
              <a:rPr kumimoji="0" lang="en-US" altLang="en-US" sz="1800" b="0" i="0" u="none" strike="noStrike" cap="none" normalizeH="0" baseline="0" dirty="0">
                <a:ln>
                  <a:noFill/>
                </a:ln>
                <a:solidFill>
                  <a:srgbClr val="0B0C0C"/>
                </a:solidFill>
                <a:effectLst/>
                <a:latin typeface="GDS Transport"/>
              </a:rPr>
              <a:t> is an injury-based reporting system - that is, police officers record the most serious injury from a list rather than coding an overall severity </a:t>
            </a:r>
            <a:endParaRPr lang="en-US" dirty="0"/>
          </a:p>
        </p:txBody>
      </p:sp>
      <p:sp>
        <p:nvSpPr>
          <p:cNvPr id="4" name="Slide Number Placeholder 3">
            <a:extLst>
              <a:ext uri="{FF2B5EF4-FFF2-40B4-BE49-F238E27FC236}">
                <a16:creationId xmlns:a16="http://schemas.microsoft.com/office/drawing/2014/main" id="{BB4519C7-CDAC-494C-B515-527FE9B32D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8" name="Picture 7">
            <a:extLst>
              <a:ext uri="{FF2B5EF4-FFF2-40B4-BE49-F238E27FC236}">
                <a16:creationId xmlns:a16="http://schemas.microsoft.com/office/drawing/2014/main" id="{8350EB82-8D60-4EA0-9F32-C77E09DE0072}"/>
              </a:ext>
            </a:extLst>
          </p:cNvPr>
          <p:cNvPicPr>
            <a:picLocks noChangeAspect="1"/>
          </p:cNvPicPr>
          <p:nvPr/>
        </p:nvPicPr>
        <p:blipFill>
          <a:blip r:embed="rId2"/>
          <a:stretch>
            <a:fillRect/>
          </a:stretch>
        </p:blipFill>
        <p:spPr>
          <a:xfrm>
            <a:off x="1501730" y="2920624"/>
            <a:ext cx="3971942" cy="3167013"/>
          </a:xfrm>
          <a:prstGeom prst="rect">
            <a:avLst/>
          </a:prstGeom>
        </p:spPr>
      </p:pic>
      <p:grpSp>
        <p:nvGrpSpPr>
          <p:cNvPr id="9" name="Group 8">
            <a:extLst>
              <a:ext uri="{FF2B5EF4-FFF2-40B4-BE49-F238E27FC236}">
                <a16:creationId xmlns:a16="http://schemas.microsoft.com/office/drawing/2014/main" id="{72755F34-D315-4EAD-84F7-9203FAD8EAD8}"/>
              </a:ext>
            </a:extLst>
          </p:cNvPr>
          <p:cNvGrpSpPr/>
          <p:nvPr/>
        </p:nvGrpSpPr>
        <p:grpSpPr>
          <a:xfrm>
            <a:off x="6268644" y="2920624"/>
            <a:ext cx="4222484" cy="3634258"/>
            <a:chOff x="6461693" y="1180435"/>
            <a:chExt cx="5631163" cy="4882626"/>
          </a:xfrm>
        </p:grpSpPr>
        <p:pic>
          <p:nvPicPr>
            <p:cNvPr id="10" name="Picture 9">
              <a:extLst>
                <a:ext uri="{FF2B5EF4-FFF2-40B4-BE49-F238E27FC236}">
                  <a16:creationId xmlns:a16="http://schemas.microsoft.com/office/drawing/2014/main" id="{D48749E3-2497-4D79-8412-9646FDBBDEB4}"/>
                </a:ext>
              </a:extLst>
            </p:cNvPr>
            <p:cNvPicPr>
              <a:picLocks noChangeAspect="1"/>
            </p:cNvPicPr>
            <p:nvPr/>
          </p:nvPicPr>
          <p:blipFill>
            <a:blip r:embed="rId3"/>
            <a:stretch>
              <a:fillRect/>
            </a:stretch>
          </p:blipFill>
          <p:spPr>
            <a:xfrm>
              <a:off x="6576766" y="1778785"/>
              <a:ext cx="5516090" cy="4284276"/>
            </a:xfrm>
            <a:prstGeom prst="rect">
              <a:avLst/>
            </a:prstGeom>
          </p:spPr>
        </p:pic>
        <p:pic>
          <p:nvPicPr>
            <p:cNvPr id="11" name="Picture 10">
              <a:extLst>
                <a:ext uri="{FF2B5EF4-FFF2-40B4-BE49-F238E27FC236}">
                  <a16:creationId xmlns:a16="http://schemas.microsoft.com/office/drawing/2014/main" id="{F1BA1805-A0C6-460A-99F4-E685FEF61C80}"/>
                </a:ext>
              </a:extLst>
            </p:cNvPr>
            <p:cNvPicPr>
              <a:picLocks noChangeAspect="1"/>
            </p:cNvPicPr>
            <p:nvPr/>
          </p:nvPicPr>
          <p:blipFill>
            <a:blip r:embed="rId4"/>
            <a:stretch>
              <a:fillRect/>
            </a:stretch>
          </p:blipFill>
          <p:spPr>
            <a:xfrm>
              <a:off x="6461693" y="1180435"/>
              <a:ext cx="5631163" cy="566571"/>
            </a:xfrm>
            <a:prstGeom prst="rect">
              <a:avLst/>
            </a:prstGeom>
          </p:spPr>
        </p:pic>
      </p:grpSp>
    </p:spTree>
    <p:extLst>
      <p:ext uri="{BB962C8B-B14F-4D97-AF65-F5344CB8AC3E}">
        <p14:creationId xmlns:p14="http://schemas.microsoft.com/office/powerpoint/2010/main" val="361675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7CCC-21B0-4FE2-8ADF-1BE26816859B}"/>
              </a:ext>
            </a:extLst>
          </p:cNvPr>
          <p:cNvSpPr>
            <a:spLocks noGrp="1"/>
          </p:cNvSpPr>
          <p:nvPr>
            <p:ph type="title"/>
          </p:nvPr>
        </p:nvSpPr>
        <p:spPr/>
        <p:txBody>
          <a:bodyPr/>
          <a:lstStyle/>
          <a:p>
            <a:r>
              <a:rPr lang="de-DE" dirty="0"/>
              <a:t>Dataset - Features</a:t>
            </a:r>
            <a:endParaRPr lang="en-US" dirty="0"/>
          </a:p>
        </p:txBody>
      </p:sp>
      <p:sp>
        <p:nvSpPr>
          <p:cNvPr id="4" name="Slide Number Placeholder 3">
            <a:extLst>
              <a:ext uri="{FF2B5EF4-FFF2-40B4-BE49-F238E27FC236}">
                <a16:creationId xmlns:a16="http://schemas.microsoft.com/office/drawing/2014/main" id="{BB4519C7-CDAC-494C-B515-527FE9B32D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13" name="TextBox 12">
            <a:extLst>
              <a:ext uri="{FF2B5EF4-FFF2-40B4-BE49-F238E27FC236}">
                <a16:creationId xmlns:a16="http://schemas.microsoft.com/office/drawing/2014/main" id="{5423AD64-ED49-4852-B6B6-E2248F6CD21F}"/>
              </a:ext>
            </a:extLst>
          </p:cNvPr>
          <p:cNvSpPr txBox="1"/>
          <p:nvPr/>
        </p:nvSpPr>
        <p:spPr>
          <a:xfrm>
            <a:off x="96500" y="1076970"/>
            <a:ext cx="4995195" cy="5940088"/>
          </a:xfrm>
          <a:prstGeom prst="rect">
            <a:avLst/>
          </a:prstGeom>
          <a:noFill/>
        </p:spPr>
        <p:txBody>
          <a:bodyPr wrap="square">
            <a:spAutoFit/>
          </a:bodyPr>
          <a:lstStyle/>
          <a:p>
            <a:pPr marL="228600"/>
            <a:r>
              <a:rPr lang="en-US" sz="2000" b="0" i="0" dirty="0">
                <a:solidFill>
                  <a:schemeClr val="tx1"/>
                </a:solidFill>
                <a:effectLst/>
                <a:latin typeface="Consolas" panose="020B0609020204030204" pitchFamily="49" charset="0"/>
              </a:rPr>
              <a:t>53 Features:</a:t>
            </a:r>
          </a:p>
          <a:p>
            <a:pPr marL="228600"/>
            <a:endParaRPr lang="en-US" sz="2000" b="0" i="0" dirty="0">
              <a:solidFill>
                <a:schemeClr val="tx1"/>
              </a:solidFill>
              <a:effectLst/>
              <a:latin typeface="Consolas" panose="020B0609020204030204" pitchFamily="49" charset="0"/>
            </a:endParaRPr>
          </a:p>
          <a:p>
            <a:pPr marL="514350" indent="-285750">
              <a:buFont typeface="Arial" panose="020B0604020202020204" pitchFamily="34" charset="0"/>
              <a:buChar char="•"/>
            </a:pPr>
            <a:r>
              <a:rPr lang="en-US" sz="2000" b="0" i="0" dirty="0" err="1">
                <a:solidFill>
                  <a:schemeClr val="tx1"/>
                </a:solidFill>
                <a:effectLst/>
                <a:latin typeface="Consolas" panose="020B0609020204030204" pitchFamily="49" charset="0"/>
              </a:rPr>
              <a:t>LSOA_of_Accident_Location</a:t>
            </a:r>
            <a:endParaRPr lang="en-US" sz="2000" b="0" i="0" dirty="0">
              <a:solidFill>
                <a:schemeClr val="tx1"/>
              </a:solidFill>
              <a:effectLst/>
              <a:latin typeface="Consolas" panose="020B0609020204030204" pitchFamily="49" charset="0"/>
            </a:endParaRPr>
          </a:p>
          <a:p>
            <a:pPr marL="514350" indent="-285750">
              <a:buFont typeface="Arial" panose="020B0604020202020204" pitchFamily="34" charset="0"/>
              <a:buChar char="•"/>
            </a:pPr>
            <a:r>
              <a:rPr lang="en-US" sz="2000" b="0" i="0" dirty="0" err="1">
                <a:solidFill>
                  <a:schemeClr val="tx1"/>
                </a:solidFill>
                <a:effectLst/>
                <a:latin typeface="Consolas" panose="020B0609020204030204" pitchFamily="49" charset="0"/>
              </a:rPr>
              <a:t>Number_of_Vehicles</a:t>
            </a:r>
            <a:endParaRPr lang="en-US" sz="2000" b="0" i="0" dirty="0">
              <a:solidFill>
                <a:schemeClr val="tx1"/>
              </a:solidFill>
              <a:effectLst/>
              <a:latin typeface="Consolas" panose="020B0609020204030204" pitchFamily="49" charset="0"/>
            </a:endParaRPr>
          </a:p>
          <a:p>
            <a:pPr marL="514350" indent="-285750">
              <a:buFont typeface="Arial" panose="020B0604020202020204" pitchFamily="34" charset="0"/>
              <a:buChar char="•"/>
            </a:pPr>
            <a:r>
              <a:rPr lang="en-US" sz="2000" b="0" i="0" dirty="0">
                <a:solidFill>
                  <a:schemeClr val="tx1"/>
                </a:solidFill>
                <a:effectLst/>
                <a:latin typeface="Consolas" panose="020B0609020204030204" pitchFamily="49" charset="0"/>
              </a:rPr>
              <a:t>Date</a:t>
            </a:r>
          </a:p>
          <a:p>
            <a:pPr marL="514350" indent="-285750">
              <a:buFont typeface="Arial" panose="020B0604020202020204" pitchFamily="34" charset="0"/>
              <a:buChar char="•"/>
            </a:pPr>
            <a:r>
              <a:rPr lang="en-US" sz="2000" dirty="0">
                <a:solidFill>
                  <a:schemeClr val="tx1"/>
                </a:solidFill>
                <a:latin typeface="Consolas" panose="020B0609020204030204" pitchFamily="49" charset="0"/>
              </a:rPr>
              <a:t>Model</a:t>
            </a:r>
          </a:p>
          <a:p>
            <a:pPr marL="514350" indent="-285750">
              <a:buFont typeface="Arial" panose="020B0604020202020204" pitchFamily="34" charset="0"/>
              <a:buChar char="•"/>
            </a:pPr>
            <a:r>
              <a:rPr lang="en-US" sz="2000" b="0" i="0" dirty="0" err="1">
                <a:solidFill>
                  <a:schemeClr val="tx1"/>
                </a:solidFill>
                <a:effectLst/>
                <a:latin typeface="Consolas" panose="020B0609020204030204" pitchFamily="49" charset="0"/>
              </a:rPr>
              <a:t>Vehicle_Manoeuvre</a:t>
            </a:r>
            <a:endParaRPr lang="en-US" sz="2000" b="0" i="0" dirty="0">
              <a:solidFill>
                <a:schemeClr val="tx1"/>
              </a:solidFill>
              <a:effectLst/>
              <a:latin typeface="Consolas" panose="020B0609020204030204" pitchFamily="49" charset="0"/>
            </a:endParaRPr>
          </a:p>
          <a:p>
            <a:pPr marL="514350" indent="-285750">
              <a:buFont typeface="Arial" panose="020B0604020202020204" pitchFamily="34" charset="0"/>
              <a:buChar char="•"/>
            </a:pPr>
            <a:r>
              <a:rPr lang="en-US" sz="2000" b="0" i="0" dirty="0" err="1">
                <a:solidFill>
                  <a:schemeClr val="tx1"/>
                </a:solidFill>
                <a:effectLst/>
                <a:latin typeface="Consolas" panose="020B0609020204030204" pitchFamily="49" charset="0"/>
              </a:rPr>
              <a:t>Accident_Severity</a:t>
            </a:r>
            <a:endParaRPr lang="en-US" sz="2000" b="0" i="0" dirty="0">
              <a:solidFill>
                <a:schemeClr val="tx1"/>
              </a:solidFill>
              <a:effectLst/>
              <a:latin typeface="Consolas" panose="020B0609020204030204" pitchFamily="49" charset="0"/>
            </a:endParaRPr>
          </a:p>
          <a:p>
            <a:pPr marL="514350" indent="-285750">
              <a:buFont typeface="Arial" panose="020B0604020202020204" pitchFamily="34" charset="0"/>
              <a:buChar char="•"/>
            </a:pPr>
            <a:r>
              <a:rPr lang="en-US" sz="2000" b="0" i="0" dirty="0" err="1">
                <a:solidFill>
                  <a:schemeClr val="tx1"/>
                </a:solidFill>
                <a:effectLst/>
                <a:latin typeface="Consolas" panose="020B0609020204030204" pitchFamily="49" charset="0"/>
              </a:rPr>
              <a:t>Weather_Conditions</a:t>
            </a:r>
            <a:endParaRPr lang="en-US" sz="2000" dirty="0"/>
          </a:p>
          <a:p>
            <a:pPr marL="514350" indent="-285750">
              <a:buFont typeface="Arial" panose="020B0604020202020204" pitchFamily="34" charset="0"/>
              <a:buChar char="•"/>
            </a:pPr>
            <a:r>
              <a:rPr lang="en-US" sz="2000" b="0" i="0" dirty="0" err="1">
                <a:solidFill>
                  <a:schemeClr val="tx1"/>
                </a:solidFill>
                <a:effectLst/>
                <a:latin typeface="Consolas" panose="020B0609020204030204" pitchFamily="49" charset="0"/>
              </a:rPr>
              <a:t>Speed_limit</a:t>
            </a:r>
            <a:endParaRPr lang="en-US" sz="2000" b="0" i="0" dirty="0">
              <a:solidFill>
                <a:schemeClr val="tx1"/>
              </a:solidFill>
              <a:effectLst/>
              <a:latin typeface="Consolas" panose="020B0609020204030204" pitchFamily="49" charset="0"/>
            </a:endParaRPr>
          </a:p>
          <a:p>
            <a:pPr marL="514350" indent="-285750">
              <a:buFont typeface="Arial" panose="020B0604020202020204" pitchFamily="34" charset="0"/>
              <a:buChar char="•"/>
            </a:pPr>
            <a:r>
              <a:rPr lang="en-US" sz="2000" b="0" i="0" dirty="0" err="1">
                <a:solidFill>
                  <a:schemeClr val="tx1"/>
                </a:solidFill>
                <a:effectLst/>
                <a:latin typeface="Consolas" panose="020B0609020204030204" pitchFamily="49" charset="0"/>
              </a:rPr>
              <a:t>Light_Conditions</a:t>
            </a:r>
            <a:endParaRPr lang="en-US" sz="2000" b="0" i="0" dirty="0">
              <a:solidFill>
                <a:schemeClr val="tx1"/>
              </a:solidFill>
              <a:effectLst/>
              <a:latin typeface="Consolas" panose="020B0609020204030204" pitchFamily="49" charset="0"/>
            </a:endParaRPr>
          </a:p>
          <a:p>
            <a:pPr marL="514350" indent="-285750">
              <a:buFont typeface="Arial" panose="020B0604020202020204" pitchFamily="34" charset="0"/>
              <a:buChar char="•"/>
            </a:pPr>
            <a:r>
              <a:rPr lang="en-US" sz="2000" b="0" i="0" dirty="0" err="1">
                <a:solidFill>
                  <a:schemeClr val="tx1"/>
                </a:solidFill>
                <a:effectLst/>
                <a:latin typeface="Consolas" panose="020B0609020204030204" pitchFamily="49" charset="0"/>
              </a:rPr>
              <a:t>Age_Band_of_Driver</a:t>
            </a:r>
            <a:endParaRPr lang="en-US" sz="2000" b="0" i="0" dirty="0">
              <a:solidFill>
                <a:schemeClr val="tx1"/>
              </a:solidFill>
              <a:effectLst/>
              <a:latin typeface="Consolas" panose="020B0609020204030204" pitchFamily="49" charset="0"/>
            </a:endParaRPr>
          </a:p>
          <a:p>
            <a:pPr marL="514350" indent="-285750">
              <a:buFont typeface="Arial" panose="020B0604020202020204" pitchFamily="34" charset="0"/>
              <a:buChar char="•"/>
            </a:pPr>
            <a:r>
              <a:rPr lang="en-US" sz="2000" b="0" i="0" dirty="0" err="1">
                <a:solidFill>
                  <a:schemeClr val="tx1"/>
                </a:solidFill>
                <a:effectLst/>
                <a:latin typeface="Consolas" panose="020B0609020204030204" pitchFamily="49" charset="0"/>
              </a:rPr>
              <a:t>Sex_of_Driver</a:t>
            </a:r>
            <a:endParaRPr lang="en-US" sz="2000" dirty="0"/>
          </a:p>
          <a:p>
            <a:pPr marL="514350" indent="-285750">
              <a:buFont typeface="Arial" panose="020B0604020202020204" pitchFamily="34" charset="0"/>
              <a:buChar char="•"/>
            </a:pPr>
            <a:r>
              <a:rPr lang="en-US" sz="2000" b="0" i="0" dirty="0" err="1">
                <a:solidFill>
                  <a:schemeClr val="tx1"/>
                </a:solidFill>
                <a:effectLst/>
                <a:latin typeface="Consolas" panose="020B0609020204030204" pitchFamily="49" charset="0"/>
              </a:rPr>
              <a:t>Age_of_Vehicle</a:t>
            </a:r>
            <a:endParaRPr lang="en-US" sz="2000" b="0" i="0" dirty="0">
              <a:solidFill>
                <a:schemeClr val="tx1"/>
              </a:solidFill>
              <a:effectLst/>
              <a:latin typeface="Consolas" panose="020B0609020204030204" pitchFamily="49" charset="0"/>
            </a:endParaRPr>
          </a:p>
          <a:p>
            <a:pPr marL="514350" indent="-285750">
              <a:buFont typeface="Arial" panose="020B0604020202020204" pitchFamily="34" charset="0"/>
              <a:buChar char="•"/>
            </a:pPr>
            <a:r>
              <a:rPr lang="en-US" sz="2000" b="0" i="0" dirty="0">
                <a:solidFill>
                  <a:schemeClr val="tx1"/>
                </a:solidFill>
                <a:effectLst/>
                <a:latin typeface="Consolas" panose="020B0609020204030204" pitchFamily="49" charset="0"/>
              </a:rPr>
              <a:t>Engine_Capacity_.CC.</a:t>
            </a:r>
          </a:p>
          <a:p>
            <a:pPr marL="514350" indent="-285750">
              <a:buFont typeface="Arial" panose="020B0604020202020204" pitchFamily="34" charset="0"/>
              <a:buChar char="•"/>
            </a:pPr>
            <a:r>
              <a:rPr lang="en-US" sz="2000" b="0" i="0" dirty="0" err="1">
                <a:solidFill>
                  <a:schemeClr val="tx1"/>
                </a:solidFill>
                <a:effectLst/>
                <a:latin typeface="Consolas" panose="020B0609020204030204" pitchFamily="49" charset="0"/>
              </a:rPr>
              <a:t>Journey_Purpose_of_Driver</a:t>
            </a:r>
            <a:r>
              <a:rPr lang="en-US" sz="2000" b="0" i="0" dirty="0">
                <a:solidFill>
                  <a:schemeClr val="tx1"/>
                </a:solidFill>
                <a:effectLst/>
                <a:latin typeface="Consolas" panose="020B0609020204030204" pitchFamily="49" charset="0"/>
              </a:rPr>
              <a:t> </a:t>
            </a:r>
            <a:r>
              <a:rPr lang="en-US" sz="2000" dirty="0">
                <a:solidFill>
                  <a:schemeClr val="tx1"/>
                </a:solidFill>
                <a:latin typeface="Consolas" panose="020B0609020204030204" pitchFamily="49" charset="0"/>
              </a:rPr>
              <a:t>…</a:t>
            </a:r>
            <a:endParaRPr lang="en-US" sz="2000" b="0" i="0" dirty="0">
              <a:solidFill>
                <a:schemeClr val="tx1"/>
              </a:solidFill>
              <a:effectLst/>
              <a:latin typeface="Consolas" panose="020B0609020204030204" pitchFamily="49" charset="0"/>
            </a:endParaRPr>
          </a:p>
          <a:p>
            <a:pPr marL="514350" indent="-285750">
              <a:buFont typeface="Arial" panose="020B0604020202020204" pitchFamily="34" charset="0"/>
              <a:buChar char="•"/>
            </a:pPr>
            <a:endParaRPr lang="en-US" sz="2000" b="0" i="0" dirty="0">
              <a:solidFill>
                <a:schemeClr val="tx1"/>
              </a:solidFill>
              <a:effectLst/>
              <a:latin typeface="Consolas" panose="020B0609020204030204" pitchFamily="49" charset="0"/>
            </a:endParaRPr>
          </a:p>
          <a:p>
            <a:pPr marL="514350" indent="-285750">
              <a:buFont typeface="Arial" panose="020B0604020202020204" pitchFamily="34" charset="0"/>
              <a:buChar char="•"/>
            </a:pPr>
            <a:endParaRPr lang="en-US" sz="2000" b="0" i="0" dirty="0">
              <a:solidFill>
                <a:schemeClr val="tx1"/>
              </a:solidFill>
              <a:effectLst/>
              <a:latin typeface="Consolas" panose="020B0609020204030204" pitchFamily="49" charset="0"/>
            </a:endParaRPr>
          </a:p>
          <a:p>
            <a:pPr marL="514350" indent="-285750">
              <a:buFont typeface="Arial" panose="020B0604020202020204" pitchFamily="34" charset="0"/>
              <a:buChar char="•"/>
            </a:pPr>
            <a:endParaRPr lang="en-US" sz="2000" b="0" i="0" dirty="0">
              <a:solidFill>
                <a:schemeClr val="tx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865E62A3-CE62-4DBE-B5C6-7A4E94E66239}"/>
              </a:ext>
            </a:extLst>
          </p:cNvPr>
          <p:cNvSpPr txBox="1"/>
          <p:nvPr/>
        </p:nvSpPr>
        <p:spPr>
          <a:xfrm>
            <a:off x="5018663" y="1076970"/>
            <a:ext cx="4995195" cy="1015663"/>
          </a:xfrm>
          <a:prstGeom prst="rect">
            <a:avLst/>
          </a:prstGeom>
          <a:noFill/>
        </p:spPr>
        <p:txBody>
          <a:bodyPr wrap="square">
            <a:spAutoFit/>
          </a:bodyPr>
          <a:lstStyle/>
          <a:p>
            <a:pPr marL="228600"/>
            <a:r>
              <a:rPr lang="en-US" sz="2000" dirty="0">
                <a:solidFill>
                  <a:schemeClr val="tx1"/>
                </a:solidFill>
                <a:latin typeface="Consolas" panose="020B0609020204030204" pitchFamily="49" charset="0"/>
              </a:rPr>
              <a:t>Around </a:t>
            </a:r>
            <a:r>
              <a:rPr lang="en-US" sz="2000" b="0" i="0" dirty="0">
                <a:solidFill>
                  <a:schemeClr val="tx1"/>
                </a:solidFill>
                <a:effectLst/>
                <a:latin typeface="Consolas" panose="020B0609020204030204" pitchFamily="49" charset="0"/>
              </a:rPr>
              <a:t>320.000 accidents:</a:t>
            </a:r>
          </a:p>
          <a:p>
            <a:pPr marL="228600"/>
            <a:endParaRPr lang="en-US" sz="2000" b="0" i="0" dirty="0">
              <a:solidFill>
                <a:schemeClr val="tx1"/>
              </a:solidFill>
              <a:effectLst/>
              <a:latin typeface="Consolas" panose="020B0609020204030204" pitchFamily="49" charset="0"/>
            </a:endParaRPr>
          </a:p>
          <a:p>
            <a:pPr marL="514350" indent="-285750">
              <a:buFont typeface="Arial" panose="020B0604020202020204" pitchFamily="34" charset="0"/>
              <a:buChar char="•"/>
            </a:pPr>
            <a:endParaRPr lang="en-US" sz="2000" b="0" i="0" dirty="0">
              <a:solidFill>
                <a:schemeClr val="tx1"/>
              </a:solidFill>
              <a:effectLst/>
              <a:latin typeface="Consolas" panose="020B0609020204030204" pitchFamily="49" charset="0"/>
            </a:endParaRPr>
          </a:p>
        </p:txBody>
      </p:sp>
      <p:pic>
        <p:nvPicPr>
          <p:cNvPr id="15" name="Picture 14">
            <a:extLst>
              <a:ext uri="{FF2B5EF4-FFF2-40B4-BE49-F238E27FC236}">
                <a16:creationId xmlns:a16="http://schemas.microsoft.com/office/drawing/2014/main" id="{F21DDCB7-DF90-47ED-A4D7-3F99F00672D8}"/>
              </a:ext>
            </a:extLst>
          </p:cNvPr>
          <p:cNvPicPr>
            <a:picLocks noChangeAspect="1"/>
          </p:cNvPicPr>
          <p:nvPr/>
        </p:nvPicPr>
        <p:blipFill>
          <a:blip r:embed="rId2"/>
          <a:stretch>
            <a:fillRect/>
          </a:stretch>
        </p:blipFill>
        <p:spPr>
          <a:xfrm>
            <a:off x="5173766" y="1538635"/>
            <a:ext cx="5112451" cy="2309024"/>
          </a:xfrm>
          <a:prstGeom prst="rect">
            <a:avLst/>
          </a:prstGeom>
        </p:spPr>
      </p:pic>
      <p:pic>
        <p:nvPicPr>
          <p:cNvPr id="17" name="Picture 16">
            <a:extLst>
              <a:ext uri="{FF2B5EF4-FFF2-40B4-BE49-F238E27FC236}">
                <a16:creationId xmlns:a16="http://schemas.microsoft.com/office/drawing/2014/main" id="{11F01548-415B-4A91-8BCB-832BAC27D425}"/>
              </a:ext>
            </a:extLst>
          </p:cNvPr>
          <p:cNvPicPr>
            <a:picLocks noChangeAspect="1"/>
          </p:cNvPicPr>
          <p:nvPr/>
        </p:nvPicPr>
        <p:blipFill>
          <a:blip r:embed="rId3"/>
          <a:stretch>
            <a:fillRect/>
          </a:stretch>
        </p:blipFill>
        <p:spPr>
          <a:xfrm>
            <a:off x="5232395" y="3995523"/>
            <a:ext cx="4995195" cy="2647684"/>
          </a:xfrm>
          <a:prstGeom prst="rect">
            <a:avLst/>
          </a:prstGeom>
        </p:spPr>
      </p:pic>
    </p:spTree>
    <p:extLst>
      <p:ext uri="{BB962C8B-B14F-4D97-AF65-F5344CB8AC3E}">
        <p14:creationId xmlns:p14="http://schemas.microsoft.com/office/powerpoint/2010/main" val="910650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ED36-01E1-477E-9922-78F6386B5822}"/>
              </a:ext>
            </a:extLst>
          </p:cNvPr>
          <p:cNvSpPr>
            <a:spLocks noGrp="1"/>
          </p:cNvSpPr>
          <p:nvPr>
            <p:ph type="title"/>
          </p:nvPr>
        </p:nvSpPr>
        <p:spPr/>
        <p:txBody>
          <a:bodyPr/>
          <a:lstStyle/>
          <a:p>
            <a:r>
              <a:rPr lang="de-DE" dirty="0"/>
              <a:t>Project Goal: </a:t>
            </a:r>
            <a:r>
              <a:rPr lang="de-DE" dirty="0" err="1"/>
              <a:t>Rephrasing</a:t>
            </a:r>
            <a:endParaRPr lang="en-US" dirty="0"/>
          </a:p>
        </p:txBody>
      </p:sp>
      <p:sp>
        <p:nvSpPr>
          <p:cNvPr id="3" name="Text Placeholder 2">
            <a:extLst>
              <a:ext uri="{FF2B5EF4-FFF2-40B4-BE49-F238E27FC236}">
                <a16:creationId xmlns:a16="http://schemas.microsoft.com/office/drawing/2014/main" id="{775F5818-FEA5-41BF-AA15-1A584FA31EA4}"/>
              </a:ext>
            </a:extLst>
          </p:cNvPr>
          <p:cNvSpPr>
            <a:spLocks noGrp="1"/>
          </p:cNvSpPr>
          <p:nvPr>
            <p:ph type="body" idx="1"/>
          </p:nvPr>
        </p:nvSpPr>
        <p:spPr>
          <a:xfrm>
            <a:off x="379784" y="1265733"/>
            <a:ext cx="11432432" cy="4544525"/>
          </a:xfrm>
        </p:spPr>
        <p:txBody>
          <a:bodyPr/>
          <a:lstStyle/>
          <a:p>
            <a:pPr algn="l"/>
            <a:r>
              <a:rPr lang="de-DE" sz="2000" b="1" i="0" dirty="0">
                <a:solidFill>
                  <a:srgbClr val="24292F"/>
                </a:solidFill>
                <a:effectLst/>
                <a:latin typeface="-apple-system"/>
              </a:rPr>
              <a:t>Business Question:</a:t>
            </a:r>
          </a:p>
          <a:p>
            <a:pPr algn="l"/>
            <a:r>
              <a:rPr lang="de-DE" b="0" i="0" dirty="0">
                <a:solidFill>
                  <a:srgbClr val="24292F"/>
                </a:solidFill>
                <a:effectLst/>
                <a:latin typeface="-apple-system"/>
              </a:rPr>
              <a:t>„</a:t>
            </a:r>
            <a:r>
              <a:rPr lang="de-DE" b="0" i="0" dirty="0" err="1">
                <a:solidFill>
                  <a:srgbClr val="24292F"/>
                </a:solidFill>
                <a:effectLst/>
                <a:latin typeface="-apple-system"/>
              </a:rPr>
              <a:t>How</a:t>
            </a:r>
            <a:r>
              <a:rPr lang="de-DE" b="0" i="0" dirty="0">
                <a:solidFill>
                  <a:srgbClr val="24292F"/>
                </a:solidFill>
                <a:effectLst/>
                <a:latin typeface="-apple-system"/>
              </a:rPr>
              <a:t> </a:t>
            </a:r>
            <a:r>
              <a:rPr lang="de-DE" b="0" i="0" dirty="0" err="1">
                <a:solidFill>
                  <a:srgbClr val="24292F"/>
                </a:solidFill>
                <a:effectLst/>
                <a:latin typeface="-apple-system"/>
              </a:rPr>
              <a:t>can</a:t>
            </a:r>
            <a:r>
              <a:rPr lang="de-DE" b="0" i="0" dirty="0">
                <a:solidFill>
                  <a:srgbClr val="24292F"/>
                </a:solidFill>
                <a:effectLst/>
                <a:latin typeface="-apple-system"/>
              </a:rPr>
              <a:t> </a:t>
            </a:r>
            <a:r>
              <a:rPr lang="de-DE" b="0" i="0" dirty="0" err="1">
                <a:solidFill>
                  <a:srgbClr val="24292F"/>
                </a:solidFill>
                <a:effectLst/>
                <a:latin typeface="-apple-system"/>
              </a:rPr>
              <a:t>we</a:t>
            </a:r>
            <a:r>
              <a:rPr lang="de-DE" b="0" i="0" dirty="0">
                <a:solidFill>
                  <a:srgbClr val="24292F"/>
                </a:solidFill>
                <a:effectLst/>
                <a:latin typeface="-apple-system"/>
              </a:rPr>
              <a:t> </a:t>
            </a:r>
            <a:r>
              <a:rPr lang="de-DE" dirty="0" err="1">
                <a:solidFill>
                  <a:srgbClr val="24292F"/>
                </a:solidFill>
                <a:latin typeface="-apple-system"/>
              </a:rPr>
              <a:t>further</a:t>
            </a:r>
            <a:r>
              <a:rPr lang="de-DE" dirty="0">
                <a:solidFill>
                  <a:srgbClr val="24292F"/>
                </a:solidFill>
                <a:latin typeface="-apple-system"/>
              </a:rPr>
              <a:t> </a:t>
            </a:r>
            <a:r>
              <a:rPr lang="de-DE" b="0" i="0" dirty="0" err="1">
                <a:solidFill>
                  <a:srgbClr val="24292F"/>
                </a:solidFill>
                <a:effectLst/>
                <a:latin typeface="-apple-system"/>
              </a:rPr>
              <a:t>reduce</a:t>
            </a:r>
            <a:r>
              <a:rPr lang="de-DE" b="0" i="0" dirty="0">
                <a:solidFill>
                  <a:srgbClr val="24292F"/>
                </a:solidFill>
                <a:effectLst/>
                <a:latin typeface="-apple-system"/>
              </a:rPr>
              <a:t> </a:t>
            </a:r>
            <a:r>
              <a:rPr lang="de-DE" b="0" i="0" dirty="0" err="1">
                <a:solidFill>
                  <a:srgbClr val="24292F"/>
                </a:solidFill>
                <a:effectLst/>
                <a:latin typeface="-apple-system"/>
              </a:rPr>
              <a:t>the</a:t>
            </a:r>
            <a:r>
              <a:rPr lang="de-DE" b="0" i="0" dirty="0">
                <a:solidFill>
                  <a:srgbClr val="24292F"/>
                </a:solidFill>
                <a:effectLst/>
                <a:latin typeface="-apple-system"/>
              </a:rPr>
              <a:t> </a:t>
            </a:r>
            <a:r>
              <a:rPr lang="de-DE" b="0" i="0" dirty="0" err="1">
                <a:solidFill>
                  <a:srgbClr val="24292F"/>
                </a:solidFill>
                <a:effectLst/>
                <a:latin typeface="-apple-system"/>
              </a:rPr>
              <a:t>serious</a:t>
            </a:r>
            <a:r>
              <a:rPr lang="de-DE" b="0" i="0" dirty="0">
                <a:solidFill>
                  <a:srgbClr val="24292F"/>
                </a:solidFill>
                <a:effectLst/>
                <a:latin typeface="-apple-system"/>
              </a:rPr>
              <a:t> </a:t>
            </a:r>
            <a:r>
              <a:rPr lang="de-DE" b="0" i="0" dirty="0" err="1">
                <a:solidFill>
                  <a:srgbClr val="24292F"/>
                </a:solidFill>
                <a:effectLst/>
                <a:latin typeface="-apple-system"/>
              </a:rPr>
              <a:t>traffi</a:t>
            </a:r>
            <a:r>
              <a:rPr lang="de-DE" dirty="0" err="1">
                <a:solidFill>
                  <a:srgbClr val="24292F"/>
                </a:solidFill>
                <a:latin typeface="-apple-system"/>
              </a:rPr>
              <a:t>c</a:t>
            </a:r>
            <a:r>
              <a:rPr lang="de-DE" dirty="0">
                <a:solidFill>
                  <a:srgbClr val="24292F"/>
                </a:solidFill>
                <a:latin typeface="-apple-system"/>
              </a:rPr>
              <a:t> </a:t>
            </a:r>
            <a:r>
              <a:rPr lang="de-DE" dirty="0" err="1">
                <a:solidFill>
                  <a:srgbClr val="24292F"/>
                </a:solidFill>
                <a:latin typeface="-apple-system"/>
              </a:rPr>
              <a:t>accidents</a:t>
            </a:r>
            <a:r>
              <a:rPr lang="de-DE" dirty="0">
                <a:solidFill>
                  <a:srgbClr val="24292F"/>
                </a:solidFill>
                <a:latin typeface="-apple-system"/>
              </a:rPr>
              <a:t> in London?“</a:t>
            </a:r>
          </a:p>
          <a:p>
            <a:pPr algn="l"/>
            <a:endParaRPr lang="de-DE" dirty="0">
              <a:solidFill>
                <a:srgbClr val="24292F"/>
              </a:solidFill>
              <a:latin typeface="-apple-system"/>
            </a:endParaRPr>
          </a:p>
          <a:p>
            <a:pPr algn="l"/>
            <a:r>
              <a:rPr lang="de-DE" sz="2000" b="1" i="0" dirty="0">
                <a:solidFill>
                  <a:srgbClr val="24292F"/>
                </a:solidFill>
                <a:effectLst/>
                <a:latin typeface="-apple-system"/>
              </a:rPr>
              <a:t>Question </a:t>
            </a:r>
            <a:r>
              <a:rPr lang="de-DE" sz="2000" b="1" i="0" dirty="0" err="1">
                <a:solidFill>
                  <a:srgbClr val="24292F"/>
                </a:solidFill>
                <a:effectLst/>
                <a:latin typeface="-apple-system"/>
              </a:rPr>
              <a:t>to</a:t>
            </a:r>
            <a:r>
              <a:rPr lang="de-DE" sz="2000" b="1" i="0" dirty="0">
                <a:solidFill>
                  <a:srgbClr val="24292F"/>
                </a:solidFill>
                <a:effectLst/>
                <a:latin typeface="-apple-system"/>
              </a:rPr>
              <a:t> </a:t>
            </a:r>
            <a:r>
              <a:rPr lang="de-DE" sz="2000" b="1" i="0" dirty="0" err="1">
                <a:solidFill>
                  <a:srgbClr val="24292F"/>
                </a:solidFill>
                <a:effectLst/>
                <a:latin typeface="-apple-system"/>
              </a:rPr>
              <a:t>Answer</a:t>
            </a:r>
            <a:r>
              <a:rPr lang="de-DE" sz="2000" b="1" i="0" dirty="0">
                <a:solidFill>
                  <a:srgbClr val="24292F"/>
                </a:solidFill>
                <a:effectLst/>
                <a:latin typeface="-apple-system"/>
              </a:rPr>
              <a:t> via ML </a:t>
            </a:r>
            <a:r>
              <a:rPr lang="de-DE" sz="2000" b="1" i="0" dirty="0" err="1">
                <a:solidFill>
                  <a:srgbClr val="24292F"/>
                </a:solidFill>
                <a:effectLst/>
                <a:latin typeface="-apple-system"/>
              </a:rPr>
              <a:t>approach</a:t>
            </a:r>
            <a:r>
              <a:rPr lang="de-DE" sz="2000" b="1" i="0" dirty="0">
                <a:solidFill>
                  <a:srgbClr val="24292F"/>
                </a:solidFill>
                <a:effectLst/>
                <a:latin typeface="-apple-system"/>
              </a:rPr>
              <a:t>:</a:t>
            </a:r>
          </a:p>
          <a:p>
            <a:r>
              <a:rPr lang="de-DE" b="0" i="0" dirty="0">
                <a:solidFill>
                  <a:srgbClr val="24292F"/>
                </a:solidFill>
                <a:effectLst/>
                <a:latin typeface="-apple-system"/>
              </a:rPr>
              <a:t>„</a:t>
            </a:r>
            <a:r>
              <a:rPr lang="de-DE" b="0" i="0" dirty="0" err="1">
                <a:solidFill>
                  <a:srgbClr val="24292F"/>
                </a:solidFill>
                <a:effectLst/>
                <a:latin typeface="-apple-system"/>
              </a:rPr>
              <a:t>What</a:t>
            </a:r>
            <a:r>
              <a:rPr lang="de-DE" b="0" i="0" dirty="0">
                <a:solidFill>
                  <a:srgbClr val="24292F"/>
                </a:solidFill>
                <a:effectLst/>
                <a:latin typeface="-apple-system"/>
              </a:rPr>
              <a:t> </a:t>
            </a:r>
            <a:r>
              <a:rPr lang="de-DE" b="0" i="0" dirty="0" err="1">
                <a:solidFill>
                  <a:srgbClr val="24292F"/>
                </a:solidFill>
                <a:effectLst/>
                <a:latin typeface="-apple-system"/>
              </a:rPr>
              <a:t>features</a:t>
            </a:r>
            <a:r>
              <a:rPr lang="de-DE" b="0" i="0" dirty="0">
                <a:solidFill>
                  <a:srgbClr val="24292F"/>
                </a:solidFill>
                <a:effectLst/>
                <a:latin typeface="-apple-system"/>
              </a:rPr>
              <a:t> </a:t>
            </a:r>
            <a:r>
              <a:rPr lang="de-DE" b="0" i="0" dirty="0" err="1">
                <a:solidFill>
                  <a:srgbClr val="24292F"/>
                </a:solidFill>
                <a:effectLst/>
                <a:latin typeface="-apple-system"/>
              </a:rPr>
              <a:t>are</a:t>
            </a:r>
            <a:r>
              <a:rPr lang="de-DE" b="0" i="0" dirty="0">
                <a:solidFill>
                  <a:srgbClr val="24292F"/>
                </a:solidFill>
                <a:effectLst/>
                <a:latin typeface="-apple-system"/>
              </a:rPr>
              <a:t> </a:t>
            </a:r>
            <a:r>
              <a:rPr lang="de-DE" b="0" i="0" dirty="0" err="1">
                <a:solidFill>
                  <a:srgbClr val="24292F"/>
                </a:solidFill>
                <a:effectLst/>
                <a:latin typeface="-apple-system"/>
              </a:rPr>
              <a:t>important</a:t>
            </a:r>
            <a:r>
              <a:rPr lang="de-DE" b="0" i="0" dirty="0">
                <a:solidFill>
                  <a:srgbClr val="24292F"/>
                </a:solidFill>
                <a:effectLst/>
                <a:latin typeface="-apple-system"/>
              </a:rPr>
              <a:t> </a:t>
            </a:r>
            <a:r>
              <a:rPr lang="de-DE" b="0" i="0" dirty="0" err="1">
                <a:solidFill>
                  <a:srgbClr val="24292F"/>
                </a:solidFill>
                <a:effectLst/>
                <a:latin typeface="-apple-system"/>
              </a:rPr>
              <a:t>to</a:t>
            </a:r>
            <a:r>
              <a:rPr lang="de-DE" b="0" i="0" dirty="0">
                <a:solidFill>
                  <a:srgbClr val="24292F"/>
                </a:solidFill>
                <a:effectLst/>
                <a:latin typeface="-apple-system"/>
              </a:rPr>
              <a:t> </a:t>
            </a:r>
            <a:r>
              <a:rPr lang="de-DE" b="0" i="0" dirty="0" err="1">
                <a:solidFill>
                  <a:srgbClr val="24292F"/>
                </a:solidFill>
                <a:effectLst/>
                <a:latin typeface="-apple-system"/>
              </a:rPr>
              <a:t>classify</a:t>
            </a:r>
            <a:r>
              <a:rPr lang="de-DE" b="0" i="0" dirty="0">
                <a:solidFill>
                  <a:srgbClr val="24292F"/>
                </a:solidFill>
                <a:effectLst/>
                <a:latin typeface="-apple-system"/>
              </a:rPr>
              <a:t> a </a:t>
            </a:r>
            <a:r>
              <a:rPr lang="de-DE" b="0" i="0" dirty="0" err="1">
                <a:solidFill>
                  <a:srgbClr val="24292F"/>
                </a:solidFill>
                <a:effectLst/>
                <a:latin typeface="-apple-system"/>
              </a:rPr>
              <a:t>traffic</a:t>
            </a:r>
            <a:r>
              <a:rPr lang="de-DE" b="0" i="0" dirty="0">
                <a:solidFill>
                  <a:srgbClr val="24292F"/>
                </a:solidFill>
                <a:effectLst/>
                <a:latin typeface="-apple-system"/>
              </a:rPr>
              <a:t> </a:t>
            </a:r>
            <a:r>
              <a:rPr lang="de-DE" b="0" i="0" dirty="0" err="1">
                <a:solidFill>
                  <a:srgbClr val="24292F"/>
                </a:solidFill>
                <a:effectLst/>
                <a:latin typeface="-apple-system"/>
              </a:rPr>
              <a:t>accident</a:t>
            </a:r>
            <a:r>
              <a:rPr lang="de-DE" b="0" i="0" dirty="0">
                <a:solidFill>
                  <a:srgbClr val="24292F"/>
                </a:solidFill>
                <a:effectLst/>
                <a:latin typeface="-apple-system"/>
              </a:rPr>
              <a:t> </a:t>
            </a:r>
            <a:r>
              <a:rPr lang="de-DE" b="0" i="0" dirty="0" err="1">
                <a:solidFill>
                  <a:srgbClr val="24292F"/>
                </a:solidFill>
                <a:effectLst/>
                <a:latin typeface="-apple-system"/>
              </a:rPr>
              <a:t>as</a:t>
            </a:r>
            <a:r>
              <a:rPr lang="de-DE" b="0" i="0" dirty="0">
                <a:solidFill>
                  <a:srgbClr val="24292F"/>
                </a:solidFill>
                <a:effectLst/>
                <a:latin typeface="-apple-system"/>
              </a:rPr>
              <a:t> </a:t>
            </a:r>
            <a:r>
              <a:rPr lang="de-DE" b="0" i="0" dirty="0" err="1">
                <a:solidFill>
                  <a:srgbClr val="24292F"/>
                </a:solidFill>
                <a:effectLst/>
                <a:latin typeface="-apple-system"/>
              </a:rPr>
              <a:t>serious</a:t>
            </a:r>
            <a:r>
              <a:rPr lang="de-DE" b="0" i="0" dirty="0">
                <a:solidFill>
                  <a:srgbClr val="24292F"/>
                </a:solidFill>
                <a:effectLst/>
                <a:latin typeface="-apple-system"/>
              </a:rPr>
              <a:t>?</a:t>
            </a:r>
            <a:r>
              <a:rPr lang="de-DE" dirty="0">
                <a:solidFill>
                  <a:srgbClr val="24292F"/>
                </a:solidFill>
                <a:latin typeface="-apple-system"/>
              </a:rPr>
              <a:t>“</a:t>
            </a:r>
            <a:endParaRPr lang="en-US" dirty="0"/>
          </a:p>
          <a:p>
            <a:pPr algn="l"/>
            <a:endParaRPr lang="en-US" dirty="0"/>
          </a:p>
        </p:txBody>
      </p:sp>
      <p:sp>
        <p:nvSpPr>
          <p:cNvPr id="4" name="Slide Number Placeholder 3">
            <a:extLst>
              <a:ext uri="{FF2B5EF4-FFF2-40B4-BE49-F238E27FC236}">
                <a16:creationId xmlns:a16="http://schemas.microsoft.com/office/drawing/2014/main" id="{44B5B661-AD67-43AE-BDBE-C522F60E02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pSp>
        <p:nvGrpSpPr>
          <p:cNvPr id="31" name="Group 30">
            <a:extLst>
              <a:ext uri="{FF2B5EF4-FFF2-40B4-BE49-F238E27FC236}">
                <a16:creationId xmlns:a16="http://schemas.microsoft.com/office/drawing/2014/main" id="{3FE7D87D-8B99-4054-AC7D-61E2289EF031}"/>
              </a:ext>
            </a:extLst>
          </p:cNvPr>
          <p:cNvGrpSpPr/>
          <p:nvPr/>
        </p:nvGrpSpPr>
        <p:grpSpPr>
          <a:xfrm>
            <a:off x="1831900" y="3802881"/>
            <a:ext cx="4716398" cy="1598041"/>
            <a:chOff x="749060" y="3850743"/>
            <a:chExt cx="4716398" cy="1598041"/>
          </a:xfrm>
        </p:grpSpPr>
        <p:grpSp>
          <p:nvGrpSpPr>
            <p:cNvPr id="9" name="Group 8">
              <a:extLst>
                <a:ext uri="{FF2B5EF4-FFF2-40B4-BE49-F238E27FC236}">
                  <a16:creationId xmlns:a16="http://schemas.microsoft.com/office/drawing/2014/main" id="{3E8D6B30-8E9A-4C14-BB35-24D9E7086E39}"/>
                </a:ext>
              </a:extLst>
            </p:cNvPr>
            <p:cNvGrpSpPr/>
            <p:nvPr/>
          </p:nvGrpSpPr>
          <p:grpSpPr>
            <a:xfrm>
              <a:off x="2049695" y="3850743"/>
              <a:ext cx="1465634" cy="1465634"/>
              <a:chOff x="2691722" y="3731234"/>
              <a:chExt cx="1465634" cy="1465634"/>
            </a:xfrm>
          </p:grpSpPr>
          <p:sp>
            <p:nvSpPr>
              <p:cNvPr id="7" name="Rectangle 6">
                <a:extLst>
                  <a:ext uri="{FF2B5EF4-FFF2-40B4-BE49-F238E27FC236}">
                    <a16:creationId xmlns:a16="http://schemas.microsoft.com/office/drawing/2014/main" id="{E2238FB9-4CA8-4632-9BCF-74D6B3BE1231}"/>
                  </a:ext>
                </a:extLst>
              </p:cNvPr>
              <p:cNvSpPr/>
              <p:nvPr/>
            </p:nvSpPr>
            <p:spPr>
              <a:xfrm>
                <a:off x="2691722" y="3731234"/>
                <a:ext cx="1465634" cy="146563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Machine Learning Icon - Free PNG &amp; SVG 2010152 - Noun Project">
                <a:extLst>
                  <a:ext uri="{FF2B5EF4-FFF2-40B4-BE49-F238E27FC236}">
                    <a16:creationId xmlns:a16="http://schemas.microsoft.com/office/drawing/2014/main" id="{B654B998-AB16-436D-BA98-FFE4B14CB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463" y="3852152"/>
                <a:ext cx="1048155" cy="10481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E29B62C-0BF1-421D-BB41-C817665C36E1}"/>
                  </a:ext>
                </a:extLst>
              </p:cNvPr>
              <p:cNvSpPr txBox="1"/>
              <p:nvPr/>
            </p:nvSpPr>
            <p:spPr>
              <a:xfrm>
                <a:off x="2939471" y="4867610"/>
                <a:ext cx="970137" cy="307777"/>
              </a:xfrm>
              <a:prstGeom prst="rect">
                <a:avLst/>
              </a:prstGeom>
              <a:noFill/>
            </p:spPr>
            <p:txBody>
              <a:bodyPr wrap="none" rtlCol="0">
                <a:spAutoFit/>
              </a:bodyPr>
              <a:lstStyle/>
              <a:p>
                <a:r>
                  <a:rPr lang="de-DE" dirty="0"/>
                  <a:t>ML Model</a:t>
                </a:r>
                <a:endParaRPr lang="en-US" dirty="0"/>
              </a:p>
            </p:txBody>
          </p:sp>
        </p:grpSp>
        <p:cxnSp>
          <p:nvCxnSpPr>
            <p:cNvPr id="14" name="Straight Arrow Connector 13">
              <a:extLst>
                <a:ext uri="{FF2B5EF4-FFF2-40B4-BE49-F238E27FC236}">
                  <a16:creationId xmlns:a16="http://schemas.microsoft.com/office/drawing/2014/main" id="{4B7F759B-1284-4338-BE9F-CB49128FBFB4}"/>
                </a:ext>
              </a:extLst>
            </p:cNvPr>
            <p:cNvCxnSpPr>
              <a:cxnSpLocks/>
              <a:stCxn id="17" idx="3"/>
              <a:endCxn id="7" idx="1"/>
            </p:cNvCxnSpPr>
            <p:nvPr/>
          </p:nvCxnSpPr>
          <p:spPr>
            <a:xfrm>
              <a:off x="1245140" y="4582288"/>
              <a:ext cx="804555" cy="12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69FDF20-55FE-4960-A884-1903F9B55492}"/>
                </a:ext>
              </a:extLst>
            </p:cNvPr>
            <p:cNvCxnSpPr>
              <a:cxnSpLocks/>
              <a:stCxn id="7" idx="3"/>
              <a:endCxn id="27" idx="1"/>
            </p:cNvCxnSpPr>
            <p:nvPr/>
          </p:nvCxnSpPr>
          <p:spPr>
            <a:xfrm flipV="1">
              <a:off x="3515329" y="4581015"/>
              <a:ext cx="729395" cy="25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F83FF21-1F78-408D-8046-AD670CDFD124}"/>
                </a:ext>
              </a:extLst>
            </p:cNvPr>
            <p:cNvGrpSpPr/>
            <p:nvPr/>
          </p:nvGrpSpPr>
          <p:grpSpPr>
            <a:xfrm>
              <a:off x="749060" y="4057417"/>
              <a:ext cx="571240" cy="1391367"/>
              <a:chOff x="749060" y="4057417"/>
              <a:chExt cx="571240" cy="1391367"/>
            </a:xfrm>
          </p:grpSpPr>
          <p:grpSp>
            <p:nvGrpSpPr>
              <p:cNvPr id="20" name="Group 19">
                <a:extLst>
                  <a:ext uri="{FF2B5EF4-FFF2-40B4-BE49-F238E27FC236}">
                    <a16:creationId xmlns:a16="http://schemas.microsoft.com/office/drawing/2014/main" id="{02E07110-3310-46BA-A6EB-BCDC0065AD81}"/>
                  </a:ext>
                </a:extLst>
              </p:cNvPr>
              <p:cNvGrpSpPr/>
              <p:nvPr/>
            </p:nvGrpSpPr>
            <p:grpSpPr>
              <a:xfrm>
                <a:off x="772081" y="4057417"/>
                <a:ext cx="473059" cy="1049741"/>
                <a:chOff x="772081" y="4014553"/>
                <a:chExt cx="473059" cy="1049741"/>
              </a:xfrm>
            </p:grpSpPr>
            <p:sp>
              <p:nvSpPr>
                <p:cNvPr id="17" name="Rectangle 16">
                  <a:extLst>
                    <a:ext uri="{FF2B5EF4-FFF2-40B4-BE49-F238E27FC236}">
                      <a16:creationId xmlns:a16="http://schemas.microsoft.com/office/drawing/2014/main" id="{3DC2DDFA-4881-4F15-A406-D2D199505D9D}"/>
                    </a:ext>
                  </a:extLst>
                </p:cNvPr>
                <p:cNvSpPr/>
                <p:nvPr/>
              </p:nvSpPr>
              <p:spPr>
                <a:xfrm>
                  <a:off x="772081" y="4014553"/>
                  <a:ext cx="473059" cy="1049741"/>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7E36C6B-B8D0-4ACC-9567-415D1CBE41C3}"/>
                    </a:ext>
                  </a:extLst>
                </p:cNvPr>
                <p:cNvSpPr txBox="1"/>
                <p:nvPr/>
              </p:nvSpPr>
              <p:spPr>
                <a:xfrm>
                  <a:off x="804153" y="4110187"/>
                  <a:ext cx="402077" cy="954107"/>
                </a:xfrm>
                <a:prstGeom prst="rect">
                  <a:avLst/>
                </a:prstGeom>
                <a:noFill/>
              </p:spPr>
              <p:txBody>
                <a:bodyPr wrap="square" rtlCol="0">
                  <a:spAutoFit/>
                </a:bodyPr>
                <a:lstStyle/>
                <a:p>
                  <a:r>
                    <a:rPr lang="de-DE" dirty="0"/>
                    <a:t>X1</a:t>
                  </a:r>
                </a:p>
                <a:p>
                  <a:r>
                    <a:rPr lang="de-DE" dirty="0"/>
                    <a:t>X2</a:t>
                  </a:r>
                </a:p>
                <a:p>
                  <a:r>
                    <a:rPr lang="de-DE" b="1" dirty="0"/>
                    <a:t>…</a:t>
                  </a:r>
                </a:p>
                <a:p>
                  <a:r>
                    <a:rPr lang="de-DE" dirty="0" err="1"/>
                    <a:t>Xn</a:t>
                  </a:r>
                  <a:endParaRPr lang="en-US" dirty="0"/>
                </a:p>
              </p:txBody>
            </p:sp>
          </p:grpSp>
          <p:sp>
            <p:nvSpPr>
              <p:cNvPr id="24" name="TextBox 23">
                <a:extLst>
                  <a:ext uri="{FF2B5EF4-FFF2-40B4-BE49-F238E27FC236}">
                    <a16:creationId xmlns:a16="http://schemas.microsoft.com/office/drawing/2014/main" id="{991FF830-390F-4FAE-ACE5-8748EB29884B}"/>
                  </a:ext>
                </a:extLst>
              </p:cNvPr>
              <p:cNvSpPr txBox="1"/>
              <p:nvPr/>
            </p:nvSpPr>
            <p:spPr>
              <a:xfrm>
                <a:off x="749060" y="5141007"/>
                <a:ext cx="571240" cy="307777"/>
              </a:xfrm>
              <a:prstGeom prst="rect">
                <a:avLst/>
              </a:prstGeom>
              <a:noFill/>
            </p:spPr>
            <p:txBody>
              <a:bodyPr wrap="square" rtlCol="0">
                <a:spAutoFit/>
              </a:bodyPr>
              <a:lstStyle/>
              <a:p>
                <a:r>
                  <a:rPr lang="de-DE" dirty="0"/>
                  <a:t>Data</a:t>
                </a:r>
                <a:endParaRPr lang="en-US" dirty="0"/>
              </a:p>
            </p:txBody>
          </p:sp>
        </p:grpSp>
        <p:grpSp>
          <p:nvGrpSpPr>
            <p:cNvPr id="30" name="Group 29">
              <a:extLst>
                <a:ext uri="{FF2B5EF4-FFF2-40B4-BE49-F238E27FC236}">
                  <a16:creationId xmlns:a16="http://schemas.microsoft.com/office/drawing/2014/main" id="{3FE61E6A-2479-4426-8AD6-104F6252C93A}"/>
                </a:ext>
              </a:extLst>
            </p:cNvPr>
            <p:cNvGrpSpPr/>
            <p:nvPr/>
          </p:nvGrpSpPr>
          <p:grpSpPr>
            <a:xfrm>
              <a:off x="4145571" y="4059905"/>
              <a:ext cx="1319887" cy="721252"/>
              <a:chOff x="4145571" y="4059905"/>
              <a:chExt cx="1319887" cy="721252"/>
            </a:xfrm>
          </p:grpSpPr>
          <p:grpSp>
            <p:nvGrpSpPr>
              <p:cNvPr id="26" name="Group 25">
                <a:extLst>
                  <a:ext uri="{FF2B5EF4-FFF2-40B4-BE49-F238E27FC236}">
                    <a16:creationId xmlns:a16="http://schemas.microsoft.com/office/drawing/2014/main" id="{BC3F3E7D-C663-4B45-9D71-16EADCB9E64E}"/>
                  </a:ext>
                </a:extLst>
              </p:cNvPr>
              <p:cNvGrpSpPr/>
              <p:nvPr/>
            </p:nvGrpSpPr>
            <p:grpSpPr>
              <a:xfrm>
                <a:off x="4244724" y="4380873"/>
                <a:ext cx="1041651" cy="400284"/>
                <a:chOff x="772081" y="4014553"/>
                <a:chExt cx="382450" cy="1049741"/>
              </a:xfrm>
              <a:solidFill>
                <a:srgbClr val="FFC000"/>
              </a:solidFill>
            </p:grpSpPr>
            <p:sp>
              <p:nvSpPr>
                <p:cNvPr id="27" name="Rectangle 26">
                  <a:extLst>
                    <a:ext uri="{FF2B5EF4-FFF2-40B4-BE49-F238E27FC236}">
                      <a16:creationId xmlns:a16="http://schemas.microsoft.com/office/drawing/2014/main" id="{A8872376-E2E7-4F71-84C9-8E3387E12B32}"/>
                    </a:ext>
                  </a:extLst>
                </p:cNvPr>
                <p:cNvSpPr/>
                <p:nvPr/>
              </p:nvSpPr>
              <p:spPr>
                <a:xfrm>
                  <a:off x="772081" y="4014553"/>
                  <a:ext cx="382450" cy="104974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589CFE3-F514-4248-BCD5-8F29A16F6C66}"/>
                    </a:ext>
                  </a:extLst>
                </p:cNvPr>
                <p:cNvSpPr txBox="1"/>
                <p:nvPr/>
              </p:nvSpPr>
              <p:spPr>
                <a:xfrm>
                  <a:off x="804153" y="4110187"/>
                  <a:ext cx="304026" cy="807142"/>
                </a:xfrm>
                <a:prstGeom prst="rect">
                  <a:avLst/>
                </a:prstGeom>
                <a:grpFill/>
              </p:spPr>
              <p:txBody>
                <a:bodyPr wrap="square" rtlCol="0">
                  <a:spAutoFit/>
                </a:bodyPr>
                <a:lstStyle/>
                <a:p>
                  <a:r>
                    <a:rPr lang="de-DE" dirty="0" err="1"/>
                    <a:t>Severity</a:t>
                  </a:r>
                  <a:endParaRPr lang="en-US" dirty="0"/>
                </a:p>
              </p:txBody>
            </p:sp>
          </p:grpSp>
          <p:sp>
            <p:nvSpPr>
              <p:cNvPr id="34" name="TextBox 33">
                <a:extLst>
                  <a:ext uri="{FF2B5EF4-FFF2-40B4-BE49-F238E27FC236}">
                    <a16:creationId xmlns:a16="http://schemas.microsoft.com/office/drawing/2014/main" id="{97F42E72-0B13-43D4-955B-6019873EBA39}"/>
                  </a:ext>
                </a:extLst>
              </p:cNvPr>
              <p:cNvSpPr txBox="1"/>
              <p:nvPr/>
            </p:nvSpPr>
            <p:spPr>
              <a:xfrm>
                <a:off x="4145571" y="4059905"/>
                <a:ext cx="1319887" cy="307777"/>
              </a:xfrm>
              <a:prstGeom prst="rect">
                <a:avLst/>
              </a:prstGeom>
              <a:noFill/>
            </p:spPr>
            <p:txBody>
              <a:bodyPr wrap="square" rtlCol="0">
                <a:spAutoFit/>
              </a:bodyPr>
              <a:lstStyle/>
              <a:p>
                <a:r>
                  <a:rPr lang="de-DE" dirty="0" err="1"/>
                  <a:t>Prediction</a:t>
                </a:r>
                <a:endParaRPr lang="en-US" dirty="0"/>
              </a:p>
            </p:txBody>
          </p:sp>
        </p:grpSp>
      </p:grpSp>
      <p:sp>
        <p:nvSpPr>
          <p:cNvPr id="32" name="TextBox 31">
            <a:extLst>
              <a:ext uri="{FF2B5EF4-FFF2-40B4-BE49-F238E27FC236}">
                <a16:creationId xmlns:a16="http://schemas.microsoft.com/office/drawing/2014/main" id="{06313C86-9210-4C08-B615-7E95EBD6DD27}"/>
              </a:ext>
            </a:extLst>
          </p:cNvPr>
          <p:cNvSpPr txBox="1"/>
          <p:nvPr/>
        </p:nvSpPr>
        <p:spPr>
          <a:xfrm>
            <a:off x="570600" y="4319142"/>
            <a:ext cx="1208985" cy="461665"/>
          </a:xfrm>
          <a:prstGeom prst="rect">
            <a:avLst/>
          </a:prstGeom>
          <a:noFill/>
        </p:spPr>
        <p:txBody>
          <a:bodyPr wrap="none" rtlCol="0">
            <a:spAutoFit/>
          </a:bodyPr>
          <a:lstStyle/>
          <a:p>
            <a:r>
              <a:rPr lang="de-DE" sz="2400" b="1" dirty="0"/>
              <a:t>1. Goal</a:t>
            </a:r>
            <a:endParaRPr lang="en-US" sz="2400" b="1" dirty="0"/>
          </a:p>
        </p:txBody>
      </p:sp>
    </p:spTree>
    <p:extLst>
      <p:ext uri="{BB962C8B-B14F-4D97-AF65-F5344CB8AC3E}">
        <p14:creationId xmlns:p14="http://schemas.microsoft.com/office/powerpoint/2010/main" val="195622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ED36-01E1-477E-9922-78F6386B5822}"/>
              </a:ext>
            </a:extLst>
          </p:cNvPr>
          <p:cNvSpPr>
            <a:spLocks noGrp="1"/>
          </p:cNvSpPr>
          <p:nvPr>
            <p:ph type="title"/>
          </p:nvPr>
        </p:nvSpPr>
        <p:spPr/>
        <p:txBody>
          <a:bodyPr/>
          <a:lstStyle/>
          <a:p>
            <a:r>
              <a:rPr lang="de-DE" dirty="0"/>
              <a:t>Project Goal: </a:t>
            </a:r>
            <a:r>
              <a:rPr lang="de-DE" dirty="0" err="1"/>
              <a:t>Rephrasing</a:t>
            </a:r>
            <a:endParaRPr lang="en-US" dirty="0"/>
          </a:p>
        </p:txBody>
      </p:sp>
      <p:sp>
        <p:nvSpPr>
          <p:cNvPr id="3" name="Text Placeholder 2">
            <a:extLst>
              <a:ext uri="{FF2B5EF4-FFF2-40B4-BE49-F238E27FC236}">
                <a16:creationId xmlns:a16="http://schemas.microsoft.com/office/drawing/2014/main" id="{775F5818-FEA5-41BF-AA15-1A584FA31EA4}"/>
              </a:ext>
            </a:extLst>
          </p:cNvPr>
          <p:cNvSpPr>
            <a:spLocks noGrp="1"/>
          </p:cNvSpPr>
          <p:nvPr>
            <p:ph type="body" idx="1"/>
          </p:nvPr>
        </p:nvSpPr>
        <p:spPr>
          <a:xfrm>
            <a:off x="379784" y="1265733"/>
            <a:ext cx="11432432" cy="4544525"/>
          </a:xfrm>
        </p:spPr>
        <p:txBody>
          <a:bodyPr/>
          <a:lstStyle/>
          <a:p>
            <a:pPr algn="l"/>
            <a:r>
              <a:rPr lang="de-DE" sz="2000" b="1" i="0" dirty="0">
                <a:solidFill>
                  <a:srgbClr val="24292F"/>
                </a:solidFill>
                <a:effectLst/>
                <a:latin typeface="-apple-system"/>
              </a:rPr>
              <a:t>Business Question:</a:t>
            </a:r>
          </a:p>
          <a:p>
            <a:pPr algn="l"/>
            <a:r>
              <a:rPr lang="de-DE" b="0" i="0" dirty="0">
                <a:solidFill>
                  <a:srgbClr val="24292F"/>
                </a:solidFill>
                <a:effectLst/>
                <a:latin typeface="-apple-system"/>
              </a:rPr>
              <a:t>„</a:t>
            </a:r>
            <a:r>
              <a:rPr lang="de-DE" b="0" i="0" dirty="0" err="1">
                <a:solidFill>
                  <a:srgbClr val="24292F"/>
                </a:solidFill>
                <a:effectLst/>
                <a:latin typeface="-apple-system"/>
              </a:rPr>
              <a:t>How</a:t>
            </a:r>
            <a:r>
              <a:rPr lang="de-DE" b="0" i="0" dirty="0">
                <a:solidFill>
                  <a:srgbClr val="24292F"/>
                </a:solidFill>
                <a:effectLst/>
                <a:latin typeface="-apple-system"/>
              </a:rPr>
              <a:t> </a:t>
            </a:r>
            <a:r>
              <a:rPr lang="de-DE" b="0" i="0" dirty="0" err="1">
                <a:solidFill>
                  <a:srgbClr val="24292F"/>
                </a:solidFill>
                <a:effectLst/>
                <a:latin typeface="-apple-system"/>
              </a:rPr>
              <a:t>can</a:t>
            </a:r>
            <a:r>
              <a:rPr lang="de-DE" b="0" i="0" dirty="0">
                <a:solidFill>
                  <a:srgbClr val="24292F"/>
                </a:solidFill>
                <a:effectLst/>
                <a:latin typeface="-apple-system"/>
              </a:rPr>
              <a:t> </a:t>
            </a:r>
            <a:r>
              <a:rPr lang="de-DE" b="0" i="0" dirty="0" err="1">
                <a:solidFill>
                  <a:srgbClr val="24292F"/>
                </a:solidFill>
                <a:effectLst/>
                <a:latin typeface="-apple-system"/>
              </a:rPr>
              <a:t>we</a:t>
            </a:r>
            <a:r>
              <a:rPr lang="de-DE" b="0" i="0" dirty="0">
                <a:solidFill>
                  <a:srgbClr val="24292F"/>
                </a:solidFill>
                <a:effectLst/>
                <a:latin typeface="-apple-system"/>
              </a:rPr>
              <a:t> </a:t>
            </a:r>
            <a:r>
              <a:rPr lang="de-DE" dirty="0" err="1">
                <a:solidFill>
                  <a:srgbClr val="24292F"/>
                </a:solidFill>
                <a:latin typeface="-apple-system"/>
              </a:rPr>
              <a:t>further</a:t>
            </a:r>
            <a:r>
              <a:rPr lang="de-DE" dirty="0">
                <a:solidFill>
                  <a:srgbClr val="24292F"/>
                </a:solidFill>
                <a:latin typeface="-apple-system"/>
              </a:rPr>
              <a:t> </a:t>
            </a:r>
            <a:r>
              <a:rPr lang="de-DE" b="0" i="0" dirty="0" err="1">
                <a:solidFill>
                  <a:srgbClr val="24292F"/>
                </a:solidFill>
                <a:effectLst/>
                <a:latin typeface="-apple-system"/>
              </a:rPr>
              <a:t>reduce</a:t>
            </a:r>
            <a:r>
              <a:rPr lang="de-DE" b="0" i="0" dirty="0">
                <a:solidFill>
                  <a:srgbClr val="24292F"/>
                </a:solidFill>
                <a:effectLst/>
                <a:latin typeface="-apple-system"/>
              </a:rPr>
              <a:t> </a:t>
            </a:r>
            <a:r>
              <a:rPr lang="de-DE" b="0" i="0" dirty="0" err="1">
                <a:solidFill>
                  <a:srgbClr val="24292F"/>
                </a:solidFill>
                <a:effectLst/>
                <a:latin typeface="-apple-system"/>
              </a:rPr>
              <a:t>the</a:t>
            </a:r>
            <a:r>
              <a:rPr lang="de-DE" b="0" i="0" dirty="0">
                <a:solidFill>
                  <a:srgbClr val="24292F"/>
                </a:solidFill>
                <a:effectLst/>
                <a:latin typeface="-apple-system"/>
              </a:rPr>
              <a:t> </a:t>
            </a:r>
            <a:r>
              <a:rPr lang="de-DE" b="0" i="0" dirty="0" err="1">
                <a:solidFill>
                  <a:srgbClr val="24292F"/>
                </a:solidFill>
                <a:effectLst/>
                <a:latin typeface="-apple-system"/>
              </a:rPr>
              <a:t>serious</a:t>
            </a:r>
            <a:r>
              <a:rPr lang="de-DE" b="0" i="0" dirty="0">
                <a:solidFill>
                  <a:srgbClr val="24292F"/>
                </a:solidFill>
                <a:effectLst/>
                <a:latin typeface="-apple-system"/>
              </a:rPr>
              <a:t> </a:t>
            </a:r>
            <a:r>
              <a:rPr lang="de-DE" b="0" i="0" dirty="0" err="1">
                <a:solidFill>
                  <a:srgbClr val="24292F"/>
                </a:solidFill>
                <a:effectLst/>
                <a:latin typeface="-apple-system"/>
              </a:rPr>
              <a:t>traffi</a:t>
            </a:r>
            <a:r>
              <a:rPr lang="de-DE" dirty="0" err="1">
                <a:solidFill>
                  <a:srgbClr val="24292F"/>
                </a:solidFill>
                <a:latin typeface="-apple-system"/>
              </a:rPr>
              <a:t>c</a:t>
            </a:r>
            <a:r>
              <a:rPr lang="de-DE" dirty="0">
                <a:solidFill>
                  <a:srgbClr val="24292F"/>
                </a:solidFill>
                <a:latin typeface="-apple-system"/>
              </a:rPr>
              <a:t> </a:t>
            </a:r>
            <a:r>
              <a:rPr lang="de-DE" dirty="0" err="1">
                <a:solidFill>
                  <a:srgbClr val="24292F"/>
                </a:solidFill>
                <a:latin typeface="-apple-system"/>
              </a:rPr>
              <a:t>accidents</a:t>
            </a:r>
            <a:r>
              <a:rPr lang="de-DE" dirty="0">
                <a:solidFill>
                  <a:srgbClr val="24292F"/>
                </a:solidFill>
                <a:latin typeface="-apple-system"/>
              </a:rPr>
              <a:t> in London?“</a:t>
            </a:r>
          </a:p>
          <a:p>
            <a:pPr algn="l"/>
            <a:endParaRPr lang="de-DE" b="0" i="0" dirty="0">
              <a:solidFill>
                <a:srgbClr val="24292F"/>
              </a:solidFill>
              <a:effectLst/>
              <a:latin typeface="-apple-system"/>
            </a:endParaRPr>
          </a:p>
          <a:p>
            <a:pPr algn="l"/>
            <a:r>
              <a:rPr lang="de-DE" sz="2000" b="1" i="0" dirty="0">
                <a:solidFill>
                  <a:srgbClr val="24292F"/>
                </a:solidFill>
                <a:effectLst/>
                <a:latin typeface="-apple-system"/>
              </a:rPr>
              <a:t>Question </a:t>
            </a:r>
            <a:r>
              <a:rPr lang="de-DE" sz="2000" b="1" i="0" dirty="0" err="1">
                <a:solidFill>
                  <a:srgbClr val="24292F"/>
                </a:solidFill>
                <a:effectLst/>
                <a:latin typeface="-apple-system"/>
              </a:rPr>
              <a:t>to</a:t>
            </a:r>
            <a:r>
              <a:rPr lang="de-DE" sz="2000" b="1" i="0" dirty="0">
                <a:solidFill>
                  <a:srgbClr val="24292F"/>
                </a:solidFill>
                <a:effectLst/>
                <a:latin typeface="-apple-system"/>
              </a:rPr>
              <a:t> </a:t>
            </a:r>
            <a:r>
              <a:rPr lang="de-DE" sz="2000" b="1" i="0" dirty="0" err="1">
                <a:solidFill>
                  <a:srgbClr val="24292F"/>
                </a:solidFill>
                <a:effectLst/>
                <a:latin typeface="-apple-system"/>
              </a:rPr>
              <a:t>Answer</a:t>
            </a:r>
            <a:r>
              <a:rPr lang="de-DE" sz="2000" b="1" i="0" dirty="0">
                <a:solidFill>
                  <a:srgbClr val="24292F"/>
                </a:solidFill>
                <a:effectLst/>
                <a:latin typeface="-apple-system"/>
              </a:rPr>
              <a:t> via ML </a:t>
            </a:r>
            <a:r>
              <a:rPr lang="de-DE" sz="2000" b="1" i="0" dirty="0" err="1">
                <a:solidFill>
                  <a:srgbClr val="24292F"/>
                </a:solidFill>
                <a:effectLst/>
                <a:latin typeface="-apple-system"/>
              </a:rPr>
              <a:t>approach</a:t>
            </a:r>
            <a:r>
              <a:rPr lang="de-DE" sz="2000" b="1" i="0" dirty="0">
                <a:solidFill>
                  <a:srgbClr val="24292F"/>
                </a:solidFill>
                <a:effectLst/>
                <a:latin typeface="-apple-system"/>
              </a:rPr>
              <a:t>:</a:t>
            </a:r>
          </a:p>
          <a:p>
            <a:pPr algn="l"/>
            <a:r>
              <a:rPr lang="de-DE" b="0" i="0" dirty="0">
                <a:solidFill>
                  <a:srgbClr val="24292F"/>
                </a:solidFill>
                <a:effectLst/>
                <a:latin typeface="-apple-system"/>
              </a:rPr>
              <a:t>„</a:t>
            </a:r>
            <a:r>
              <a:rPr lang="de-DE" b="0" i="0" dirty="0" err="1">
                <a:solidFill>
                  <a:srgbClr val="24292F"/>
                </a:solidFill>
                <a:effectLst/>
                <a:latin typeface="-apple-system"/>
              </a:rPr>
              <a:t>What</a:t>
            </a:r>
            <a:r>
              <a:rPr lang="de-DE" b="0" i="0" dirty="0">
                <a:solidFill>
                  <a:srgbClr val="24292F"/>
                </a:solidFill>
                <a:effectLst/>
                <a:latin typeface="-apple-system"/>
              </a:rPr>
              <a:t> </a:t>
            </a:r>
            <a:r>
              <a:rPr lang="de-DE" b="0" i="0" dirty="0" err="1">
                <a:solidFill>
                  <a:srgbClr val="24292F"/>
                </a:solidFill>
                <a:effectLst/>
                <a:latin typeface="-apple-system"/>
              </a:rPr>
              <a:t>features</a:t>
            </a:r>
            <a:r>
              <a:rPr lang="de-DE" b="0" i="0" dirty="0">
                <a:solidFill>
                  <a:srgbClr val="24292F"/>
                </a:solidFill>
                <a:effectLst/>
                <a:latin typeface="-apple-system"/>
              </a:rPr>
              <a:t> </a:t>
            </a:r>
            <a:r>
              <a:rPr lang="de-DE" b="0" i="0" dirty="0" err="1">
                <a:solidFill>
                  <a:srgbClr val="24292F"/>
                </a:solidFill>
                <a:effectLst/>
                <a:latin typeface="-apple-system"/>
              </a:rPr>
              <a:t>are</a:t>
            </a:r>
            <a:r>
              <a:rPr lang="de-DE" b="0" i="0" dirty="0">
                <a:solidFill>
                  <a:srgbClr val="24292F"/>
                </a:solidFill>
                <a:effectLst/>
                <a:latin typeface="-apple-system"/>
              </a:rPr>
              <a:t> </a:t>
            </a:r>
            <a:r>
              <a:rPr lang="de-DE" b="0" i="0" dirty="0" err="1">
                <a:solidFill>
                  <a:srgbClr val="24292F"/>
                </a:solidFill>
                <a:effectLst/>
                <a:latin typeface="-apple-system"/>
              </a:rPr>
              <a:t>important</a:t>
            </a:r>
            <a:r>
              <a:rPr lang="de-DE" b="0" i="0" dirty="0">
                <a:solidFill>
                  <a:srgbClr val="24292F"/>
                </a:solidFill>
                <a:effectLst/>
                <a:latin typeface="-apple-system"/>
              </a:rPr>
              <a:t> </a:t>
            </a:r>
            <a:r>
              <a:rPr lang="de-DE" b="0" i="0" dirty="0" err="1">
                <a:solidFill>
                  <a:srgbClr val="24292F"/>
                </a:solidFill>
                <a:effectLst/>
                <a:latin typeface="-apple-system"/>
              </a:rPr>
              <a:t>to</a:t>
            </a:r>
            <a:r>
              <a:rPr lang="de-DE" b="0" i="0" dirty="0">
                <a:solidFill>
                  <a:srgbClr val="24292F"/>
                </a:solidFill>
                <a:effectLst/>
                <a:latin typeface="-apple-system"/>
              </a:rPr>
              <a:t> </a:t>
            </a:r>
            <a:r>
              <a:rPr lang="de-DE" b="0" i="0" dirty="0" err="1">
                <a:solidFill>
                  <a:srgbClr val="24292F"/>
                </a:solidFill>
                <a:effectLst/>
                <a:latin typeface="-apple-system"/>
              </a:rPr>
              <a:t>classify</a:t>
            </a:r>
            <a:r>
              <a:rPr lang="de-DE" b="0" i="0" dirty="0">
                <a:solidFill>
                  <a:srgbClr val="24292F"/>
                </a:solidFill>
                <a:effectLst/>
                <a:latin typeface="-apple-system"/>
              </a:rPr>
              <a:t> a </a:t>
            </a:r>
            <a:r>
              <a:rPr lang="de-DE" b="0" i="0" dirty="0" err="1">
                <a:solidFill>
                  <a:srgbClr val="24292F"/>
                </a:solidFill>
                <a:effectLst/>
                <a:latin typeface="-apple-system"/>
              </a:rPr>
              <a:t>traffic</a:t>
            </a:r>
            <a:r>
              <a:rPr lang="de-DE" b="0" i="0" dirty="0">
                <a:solidFill>
                  <a:srgbClr val="24292F"/>
                </a:solidFill>
                <a:effectLst/>
                <a:latin typeface="-apple-system"/>
              </a:rPr>
              <a:t> </a:t>
            </a:r>
            <a:r>
              <a:rPr lang="de-DE" b="0" i="0" dirty="0" err="1">
                <a:solidFill>
                  <a:srgbClr val="24292F"/>
                </a:solidFill>
                <a:effectLst/>
                <a:latin typeface="-apple-system"/>
              </a:rPr>
              <a:t>accident</a:t>
            </a:r>
            <a:r>
              <a:rPr lang="de-DE" b="0" i="0" dirty="0">
                <a:solidFill>
                  <a:srgbClr val="24292F"/>
                </a:solidFill>
                <a:effectLst/>
                <a:latin typeface="-apple-system"/>
              </a:rPr>
              <a:t> </a:t>
            </a:r>
            <a:r>
              <a:rPr lang="de-DE" b="0" i="0" dirty="0" err="1">
                <a:solidFill>
                  <a:srgbClr val="24292F"/>
                </a:solidFill>
                <a:effectLst/>
                <a:latin typeface="-apple-system"/>
              </a:rPr>
              <a:t>as</a:t>
            </a:r>
            <a:r>
              <a:rPr lang="de-DE" b="0" i="0" dirty="0">
                <a:solidFill>
                  <a:srgbClr val="24292F"/>
                </a:solidFill>
                <a:effectLst/>
                <a:latin typeface="-apple-system"/>
              </a:rPr>
              <a:t> </a:t>
            </a:r>
            <a:r>
              <a:rPr lang="de-DE" b="0" i="0" dirty="0" err="1">
                <a:solidFill>
                  <a:srgbClr val="24292F"/>
                </a:solidFill>
                <a:effectLst/>
                <a:latin typeface="-apple-system"/>
              </a:rPr>
              <a:t>serious</a:t>
            </a:r>
            <a:r>
              <a:rPr lang="de-DE" b="0" i="0" dirty="0">
                <a:solidFill>
                  <a:srgbClr val="24292F"/>
                </a:solidFill>
                <a:effectLst/>
                <a:latin typeface="-apple-system"/>
              </a:rPr>
              <a:t>?</a:t>
            </a:r>
            <a:r>
              <a:rPr lang="de-DE" dirty="0">
                <a:solidFill>
                  <a:srgbClr val="24292F"/>
                </a:solidFill>
                <a:latin typeface="-apple-system"/>
              </a:rPr>
              <a:t>“</a:t>
            </a:r>
            <a:endParaRPr lang="en-US" dirty="0"/>
          </a:p>
          <a:p>
            <a:pPr algn="l"/>
            <a:endParaRPr lang="en-US" dirty="0"/>
          </a:p>
        </p:txBody>
      </p:sp>
      <p:sp>
        <p:nvSpPr>
          <p:cNvPr id="4" name="Slide Number Placeholder 3">
            <a:extLst>
              <a:ext uri="{FF2B5EF4-FFF2-40B4-BE49-F238E27FC236}">
                <a16:creationId xmlns:a16="http://schemas.microsoft.com/office/drawing/2014/main" id="{44B5B661-AD67-43AE-BDBE-C522F60E02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35" name="TextBox 34">
            <a:extLst>
              <a:ext uri="{FF2B5EF4-FFF2-40B4-BE49-F238E27FC236}">
                <a16:creationId xmlns:a16="http://schemas.microsoft.com/office/drawing/2014/main" id="{F495C105-3DDE-4335-ABB5-165A1423BF6B}"/>
              </a:ext>
            </a:extLst>
          </p:cNvPr>
          <p:cNvSpPr txBox="1"/>
          <p:nvPr/>
        </p:nvSpPr>
        <p:spPr>
          <a:xfrm>
            <a:off x="570600" y="4319142"/>
            <a:ext cx="1208985" cy="461665"/>
          </a:xfrm>
          <a:prstGeom prst="rect">
            <a:avLst/>
          </a:prstGeom>
          <a:noFill/>
        </p:spPr>
        <p:txBody>
          <a:bodyPr wrap="none" rtlCol="0">
            <a:spAutoFit/>
          </a:bodyPr>
          <a:lstStyle/>
          <a:p>
            <a:r>
              <a:rPr lang="de-DE" sz="2400" b="1" dirty="0"/>
              <a:t>2. Goal</a:t>
            </a:r>
            <a:endParaRPr lang="en-US" sz="2400" b="1" dirty="0"/>
          </a:p>
        </p:txBody>
      </p:sp>
      <p:grpSp>
        <p:nvGrpSpPr>
          <p:cNvPr id="15" name="Group 14">
            <a:extLst>
              <a:ext uri="{FF2B5EF4-FFF2-40B4-BE49-F238E27FC236}">
                <a16:creationId xmlns:a16="http://schemas.microsoft.com/office/drawing/2014/main" id="{7AF32BE3-39AC-444E-BCBE-F63EC745FC75}"/>
              </a:ext>
            </a:extLst>
          </p:cNvPr>
          <p:cNvGrpSpPr/>
          <p:nvPr/>
        </p:nvGrpSpPr>
        <p:grpSpPr>
          <a:xfrm>
            <a:off x="1835418" y="3679506"/>
            <a:ext cx="9920964" cy="2685567"/>
            <a:chOff x="2139082" y="3749306"/>
            <a:chExt cx="9920964" cy="2685567"/>
          </a:xfrm>
        </p:grpSpPr>
        <p:grpSp>
          <p:nvGrpSpPr>
            <p:cNvPr id="6" name="Group 5">
              <a:extLst>
                <a:ext uri="{FF2B5EF4-FFF2-40B4-BE49-F238E27FC236}">
                  <a16:creationId xmlns:a16="http://schemas.microsoft.com/office/drawing/2014/main" id="{C76E9EC2-7CA8-4E4C-9FE4-CFA8AE602CA0}"/>
                </a:ext>
              </a:extLst>
            </p:cNvPr>
            <p:cNvGrpSpPr/>
            <p:nvPr/>
          </p:nvGrpSpPr>
          <p:grpSpPr>
            <a:xfrm>
              <a:off x="2139082" y="3749306"/>
              <a:ext cx="7097799" cy="2685567"/>
              <a:chOff x="581743" y="3667588"/>
              <a:chExt cx="7097799" cy="2685567"/>
            </a:xfrm>
          </p:grpSpPr>
          <p:pic>
            <p:nvPicPr>
              <p:cNvPr id="11" name="Picture 10">
                <a:extLst>
                  <a:ext uri="{FF2B5EF4-FFF2-40B4-BE49-F238E27FC236}">
                    <a16:creationId xmlns:a16="http://schemas.microsoft.com/office/drawing/2014/main" id="{B19F2D91-970B-44CE-9E0D-8EEB21123A99}"/>
                  </a:ext>
                </a:extLst>
              </p:cNvPr>
              <p:cNvPicPr>
                <a:picLocks noChangeAspect="1"/>
              </p:cNvPicPr>
              <p:nvPr/>
            </p:nvPicPr>
            <p:blipFill>
              <a:blip r:embed="rId2"/>
              <a:stretch>
                <a:fillRect/>
              </a:stretch>
            </p:blipFill>
            <p:spPr>
              <a:xfrm>
                <a:off x="5709639" y="4662966"/>
                <a:ext cx="1969903" cy="1690189"/>
              </a:xfrm>
              <a:prstGeom prst="rect">
                <a:avLst/>
              </a:prstGeom>
            </p:spPr>
          </p:pic>
          <p:grpSp>
            <p:nvGrpSpPr>
              <p:cNvPr id="31" name="Group 30">
                <a:extLst>
                  <a:ext uri="{FF2B5EF4-FFF2-40B4-BE49-F238E27FC236}">
                    <a16:creationId xmlns:a16="http://schemas.microsoft.com/office/drawing/2014/main" id="{3FE7D87D-8B99-4054-AC7D-61E2289EF031}"/>
                  </a:ext>
                </a:extLst>
              </p:cNvPr>
              <p:cNvGrpSpPr/>
              <p:nvPr/>
            </p:nvGrpSpPr>
            <p:grpSpPr>
              <a:xfrm>
                <a:off x="581743" y="3788592"/>
                <a:ext cx="4716398" cy="1598041"/>
                <a:chOff x="749060" y="3850743"/>
                <a:chExt cx="4716398" cy="1598041"/>
              </a:xfrm>
            </p:grpSpPr>
            <p:grpSp>
              <p:nvGrpSpPr>
                <p:cNvPr id="9" name="Group 8">
                  <a:extLst>
                    <a:ext uri="{FF2B5EF4-FFF2-40B4-BE49-F238E27FC236}">
                      <a16:creationId xmlns:a16="http://schemas.microsoft.com/office/drawing/2014/main" id="{3E8D6B30-8E9A-4C14-BB35-24D9E7086E39}"/>
                    </a:ext>
                  </a:extLst>
                </p:cNvPr>
                <p:cNvGrpSpPr/>
                <p:nvPr/>
              </p:nvGrpSpPr>
              <p:grpSpPr>
                <a:xfrm>
                  <a:off x="2049695" y="3850743"/>
                  <a:ext cx="1465634" cy="1465634"/>
                  <a:chOff x="2691722" y="3731234"/>
                  <a:chExt cx="1465634" cy="1465634"/>
                </a:xfrm>
              </p:grpSpPr>
              <p:sp>
                <p:nvSpPr>
                  <p:cNvPr id="7" name="Rectangle 6">
                    <a:extLst>
                      <a:ext uri="{FF2B5EF4-FFF2-40B4-BE49-F238E27FC236}">
                        <a16:creationId xmlns:a16="http://schemas.microsoft.com/office/drawing/2014/main" id="{E2238FB9-4CA8-4632-9BCF-74D6B3BE1231}"/>
                      </a:ext>
                    </a:extLst>
                  </p:cNvPr>
                  <p:cNvSpPr/>
                  <p:nvPr/>
                </p:nvSpPr>
                <p:spPr>
                  <a:xfrm>
                    <a:off x="2691722" y="3731234"/>
                    <a:ext cx="1465634" cy="146563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Machine Learning Icon - Free PNG &amp; SVG 2010152 - Noun Project">
                    <a:extLst>
                      <a:ext uri="{FF2B5EF4-FFF2-40B4-BE49-F238E27FC236}">
                        <a16:creationId xmlns:a16="http://schemas.microsoft.com/office/drawing/2014/main" id="{B654B998-AB16-436D-BA98-FFE4B14CB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0463" y="3852152"/>
                    <a:ext cx="1048155" cy="10481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E29B62C-0BF1-421D-BB41-C817665C36E1}"/>
                      </a:ext>
                    </a:extLst>
                  </p:cNvPr>
                  <p:cNvSpPr txBox="1"/>
                  <p:nvPr/>
                </p:nvSpPr>
                <p:spPr>
                  <a:xfrm>
                    <a:off x="2939471" y="4867610"/>
                    <a:ext cx="970137" cy="307777"/>
                  </a:xfrm>
                  <a:prstGeom prst="rect">
                    <a:avLst/>
                  </a:prstGeom>
                  <a:noFill/>
                </p:spPr>
                <p:txBody>
                  <a:bodyPr wrap="none" rtlCol="0">
                    <a:spAutoFit/>
                  </a:bodyPr>
                  <a:lstStyle/>
                  <a:p>
                    <a:r>
                      <a:rPr lang="de-DE" dirty="0"/>
                      <a:t>ML Model</a:t>
                    </a:r>
                    <a:endParaRPr lang="en-US" dirty="0"/>
                  </a:p>
                </p:txBody>
              </p:sp>
            </p:grpSp>
            <p:cxnSp>
              <p:nvCxnSpPr>
                <p:cNvPr id="14" name="Straight Arrow Connector 13">
                  <a:extLst>
                    <a:ext uri="{FF2B5EF4-FFF2-40B4-BE49-F238E27FC236}">
                      <a16:creationId xmlns:a16="http://schemas.microsoft.com/office/drawing/2014/main" id="{4B7F759B-1284-4338-BE9F-CB49128FBFB4}"/>
                    </a:ext>
                  </a:extLst>
                </p:cNvPr>
                <p:cNvCxnSpPr>
                  <a:cxnSpLocks/>
                  <a:stCxn id="17" idx="3"/>
                  <a:endCxn id="7" idx="1"/>
                </p:cNvCxnSpPr>
                <p:nvPr/>
              </p:nvCxnSpPr>
              <p:spPr>
                <a:xfrm>
                  <a:off x="1245140" y="4582288"/>
                  <a:ext cx="804555" cy="12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69FDF20-55FE-4960-A884-1903F9B55492}"/>
                    </a:ext>
                  </a:extLst>
                </p:cNvPr>
                <p:cNvCxnSpPr>
                  <a:cxnSpLocks/>
                  <a:stCxn id="7" idx="3"/>
                  <a:endCxn id="27" idx="1"/>
                </p:cNvCxnSpPr>
                <p:nvPr/>
              </p:nvCxnSpPr>
              <p:spPr>
                <a:xfrm flipV="1">
                  <a:off x="3515329" y="4581015"/>
                  <a:ext cx="729395" cy="25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F83FF21-1F78-408D-8046-AD670CDFD124}"/>
                    </a:ext>
                  </a:extLst>
                </p:cNvPr>
                <p:cNvGrpSpPr/>
                <p:nvPr/>
              </p:nvGrpSpPr>
              <p:grpSpPr>
                <a:xfrm>
                  <a:off x="749060" y="4057417"/>
                  <a:ext cx="571240" cy="1391367"/>
                  <a:chOff x="749060" y="4057417"/>
                  <a:chExt cx="571240" cy="1391367"/>
                </a:xfrm>
              </p:grpSpPr>
              <p:grpSp>
                <p:nvGrpSpPr>
                  <p:cNvPr id="20" name="Group 19">
                    <a:extLst>
                      <a:ext uri="{FF2B5EF4-FFF2-40B4-BE49-F238E27FC236}">
                        <a16:creationId xmlns:a16="http://schemas.microsoft.com/office/drawing/2014/main" id="{02E07110-3310-46BA-A6EB-BCDC0065AD81}"/>
                      </a:ext>
                    </a:extLst>
                  </p:cNvPr>
                  <p:cNvGrpSpPr/>
                  <p:nvPr/>
                </p:nvGrpSpPr>
                <p:grpSpPr>
                  <a:xfrm>
                    <a:off x="772081" y="4057417"/>
                    <a:ext cx="473059" cy="1049741"/>
                    <a:chOff x="772081" y="4014553"/>
                    <a:chExt cx="473059" cy="1049741"/>
                  </a:xfrm>
                </p:grpSpPr>
                <p:sp>
                  <p:nvSpPr>
                    <p:cNvPr id="17" name="Rectangle 16">
                      <a:extLst>
                        <a:ext uri="{FF2B5EF4-FFF2-40B4-BE49-F238E27FC236}">
                          <a16:creationId xmlns:a16="http://schemas.microsoft.com/office/drawing/2014/main" id="{3DC2DDFA-4881-4F15-A406-D2D199505D9D}"/>
                        </a:ext>
                      </a:extLst>
                    </p:cNvPr>
                    <p:cNvSpPr/>
                    <p:nvPr/>
                  </p:nvSpPr>
                  <p:spPr>
                    <a:xfrm>
                      <a:off x="772081" y="4014553"/>
                      <a:ext cx="473059" cy="1049741"/>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7E36C6B-B8D0-4ACC-9567-415D1CBE41C3}"/>
                        </a:ext>
                      </a:extLst>
                    </p:cNvPr>
                    <p:cNvSpPr txBox="1"/>
                    <p:nvPr/>
                  </p:nvSpPr>
                  <p:spPr>
                    <a:xfrm>
                      <a:off x="804153" y="4110187"/>
                      <a:ext cx="402077" cy="954107"/>
                    </a:xfrm>
                    <a:prstGeom prst="rect">
                      <a:avLst/>
                    </a:prstGeom>
                    <a:noFill/>
                  </p:spPr>
                  <p:txBody>
                    <a:bodyPr wrap="square" rtlCol="0">
                      <a:spAutoFit/>
                    </a:bodyPr>
                    <a:lstStyle/>
                    <a:p>
                      <a:r>
                        <a:rPr lang="de-DE" dirty="0"/>
                        <a:t>X1</a:t>
                      </a:r>
                    </a:p>
                    <a:p>
                      <a:r>
                        <a:rPr lang="de-DE" dirty="0"/>
                        <a:t>X2</a:t>
                      </a:r>
                    </a:p>
                    <a:p>
                      <a:r>
                        <a:rPr lang="de-DE" b="1" dirty="0"/>
                        <a:t>…</a:t>
                      </a:r>
                    </a:p>
                    <a:p>
                      <a:r>
                        <a:rPr lang="de-DE" dirty="0" err="1"/>
                        <a:t>Xn</a:t>
                      </a:r>
                      <a:endParaRPr lang="en-US" dirty="0"/>
                    </a:p>
                  </p:txBody>
                </p:sp>
              </p:grpSp>
              <p:sp>
                <p:nvSpPr>
                  <p:cNvPr id="24" name="TextBox 23">
                    <a:extLst>
                      <a:ext uri="{FF2B5EF4-FFF2-40B4-BE49-F238E27FC236}">
                        <a16:creationId xmlns:a16="http://schemas.microsoft.com/office/drawing/2014/main" id="{991FF830-390F-4FAE-ACE5-8748EB29884B}"/>
                      </a:ext>
                    </a:extLst>
                  </p:cNvPr>
                  <p:cNvSpPr txBox="1"/>
                  <p:nvPr/>
                </p:nvSpPr>
                <p:spPr>
                  <a:xfrm>
                    <a:off x="749060" y="5141007"/>
                    <a:ext cx="571240" cy="307777"/>
                  </a:xfrm>
                  <a:prstGeom prst="rect">
                    <a:avLst/>
                  </a:prstGeom>
                  <a:noFill/>
                </p:spPr>
                <p:txBody>
                  <a:bodyPr wrap="square" rtlCol="0">
                    <a:spAutoFit/>
                  </a:bodyPr>
                  <a:lstStyle/>
                  <a:p>
                    <a:r>
                      <a:rPr lang="de-DE" dirty="0"/>
                      <a:t>Data</a:t>
                    </a:r>
                    <a:endParaRPr lang="en-US" dirty="0"/>
                  </a:p>
                </p:txBody>
              </p:sp>
            </p:grpSp>
            <p:grpSp>
              <p:nvGrpSpPr>
                <p:cNvPr id="30" name="Group 29">
                  <a:extLst>
                    <a:ext uri="{FF2B5EF4-FFF2-40B4-BE49-F238E27FC236}">
                      <a16:creationId xmlns:a16="http://schemas.microsoft.com/office/drawing/2014/main" id="{3FE61E6A-2479-4426-8AD6-104F6252C93A}"/>
                    </a:ext>
                  </a:extLst>
                </p:cNvPr>
                <p:cNvGrpSpPr/>
                <p:nvPr/>
              </p:nvGrpSpPr>
              <p:grpSpPr>
                <a:xfrm>
                  <a:off x="4145571" y="4059905"/>
                  <a:ext cx="1319887" cy="721252"/>
                  <a:chOff x="4145571" y="4059905"/>
                  <a:chExt cx="1319887" cy="721252"/>
                </a:xfrm>
              </p:grpSpPr>
              <p:grpSp>
                <p:nvGrpSpPr>
                  <p:cNvPr id="26" name="Group 25">
                    <a:extLst>
                      <a:ext uri="{FF2B5EF4-FFF2-40B4-BE49-F238E27FC236}">
                        <a16:creationId xmlns:a16="http://schemas.microsoft.com/office/drawing/2014/main" id="{BC3F3E7D-C663-4B45-9D71-16EADCB9E64E}"/>
                      </a:ext>
                    </a:extLst>
                  </p:cNvPr>
                  <p:cNvGrpSpPr/>
                  <p:nvPr/>
                </p:nvGrpSpPr>
                <p:grpSpPr>
                  <a:xfrm>
                    <a:off x="4244724" y="4380873"/>
                    <a:ext cx="1041651" cy="400284"/>
                    <a:chOff x="772081" y="4014553"/>
                    <a:chExt cx="382450" cy="1049741"/>
                  </a:xfrm>
                  <a:solidFill>
                    <a:srgbClr val="FFC000"/>
                  </a:solidFill>
                </p:grpSpPr>
                <p:sp>
                  <p:nvSpPr>
                    <p:cNvPr id="27" name="Rectangle 26">
                      <a:extLst>
                        <a:ext uri="{FF2B5EF4-FFF2-40B4-BE49-F238E27FC236}">
                          <a16:creationId xmlns:a16="http://schemas.microsoft.com/office/drawing/2014/main" id="{A8872376-E2E7-4F71-84C9-8E3387E12B32}"/>
                        </a:ext>
                      </a:extLst>
                    </p:cNvPr>
                    <p:cNvSpPr/>
                    <p:nvPr/>
                  </p:nvSpPr>
                  <p:spPr>
                    <a:xfrm>
                      <a:off x="772081" y="4014553"/>
                      <a:ext cx="382450" cy="104974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589CFE3-F514-4248-BCD5-8F29A16F6C66}"/>
                        </a:ext>
                      </a:extLst>
                    </p:cNvPr>
                    <p:cNvSpPr txBox="1"/>
                    <p:nvPr/>
                  </p:nvSpPr>
                  <p:spPr>
                    <a:xfrm>
                      <a:off x="804153" y="4110187"/>
                      <a:ext cx="304026" cy="807142"/>
                    </a:xfrm>
                    <a:prstGeom prst="rect">
                      <a:avLst/>
                    </a:prstGeom>
                    <a:grpFill/>
                  </p:spPr>
                  <p:txBody>
                    <a:bodyPr wrap="square" rtlCol="0">
                      <a:spAutoFit/>
                    </a:bodyPr>
                    <a:lstStyle/>
                    <a:p>
                      <a:r>
                        <a:rPr lang="de-DE" dirty="0" err="1"/>
                        <a:t>Severity</a:t>
                      </a:r>
                      <a:endParaRPr lang="en-US" dirty="0"/>
                    </a:p>
                  </p:txBody>
                </p:sp>
              </p:grpSp>
              <p:sp>
                <p:nvSpPr>
                  <p:cNvPr id="34" name="TextBox 33">
                    <a:extLst>
                      <a:ext uri="{FF2B5EF4-FFF2-40B4-BE49-F238E27FC236}">
                        <a16:creationId xmlns:a16="http://schemas.microsoft.com/office/drawing/2014/main" id="{97F42E72-0B13-43D4-955B-6019873EBA39}"/>
                      </a:ext>
                    </a:extLst>
                  </p:cNvPr>
                  <p:cNvSpPr txBox="1"/>
                  <p:nvPr/>
                </p:nvSpPr>
                <p:spPr>
                  <a:xfrm>
                    <a:off x="4145571" y="4059905"/>
                    <a:ext cx="1319887" cy="307777"/>
                  </a:xfrm>
                  <a:prstGeom prst="rect">
                    <a:avLst/>
                  </a:prstGeom>
                  <a:noFill/>
                </p:spPr>
                <p:txBody>
                  <a:bodyPr wrap="square" rtlCol="0">
                    <a:spAutoFit/>
                  </a:bodyPr>
                  <a:lstStyle/>
                  <a:p>
                    <a:r>
                      <a:rPr lang="de-DE" dirty="0" err="1"/>
                      <a:t>Prediction</a:t>
                    </a:r>
                    <a:endParaRPr lang="en-US" dirty="0"/>
                  </a:p>
                </p:txBody>
              </p:sp>
            </p:grpSp>
          </p:grpSp>
          <p:pic>
            <p:nvPicPr>
              <p:cNvPr id="23" name="Picture 10" descr="Lupe - Kostenlose werkzeuge und utensilien Icons">
                <a:extLst>
                  <a:ext uri="{FF2B5EF4-FFF2-40B4-BE49-F238E27FC236}">
                    <a16:creationId xmlns:a16="http://schemas.microsoft.com/office/drawing/2014/main" id="{25F84F47-902B-4955-8887-64212D7A0E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7218" y="3667588"/>
                <a:ext cx="2406541" cy="2406541"/>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a:extLst>
                  <a:ext uri="{FF2B5EF4-FFF2-40B4-BE49-F238E27FC236}">
                    <a16:creationId xmlns:a16="http://schemas.microsoft.com/office/drawing/2014/main" id="{26E4EF58-062D-4562-8A97-F672C3F36AE5}"/>
                  </a:ext>
                </a:extLst>
              </p:cNvPr>
              <p:cNvCxnSpPr>
                <a:cxnSpLocks/>
              </p:cNvCxnSpPr>
              <p:nvPr/>
            </p:nvCxnSpPr>
            <p:spPr>
              <a:xfrm>
                <a:off x="4213759" y="5486924"/>
                <a:ext cx="137376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463CD38-4DD9-467A-AE68-A555EDDA06C7}"/>
                  </a:ext>
                </a:extLst>
              </p:cNvPr>
              <p:cNvSpPr txBox="1"/>
              <p:nvPr/>
            </p:nvSpPr>
            <p:spPr>
              <a:xfrm>
                <a:off x="4150150" y="5110743"/>
                <a:ext cx="1319887" cy="307777"/>
              </a:xfrm>
              <a:prstGeom prst="rect">
                <a:avLst/>
              </a:prstGeom>
              <a:noFill/>
            </p:spPr>
            <p:txBody>
              <a:bodyPr wrap="square" rtlCol="0">
                <a:spAutoFit/>
              </a:bodyPr>
              <a:lstStyle/>
              <a:p>
                <a:r>
                  <a:rPr lang="de-DE" b="1" dirty="0"/>
                  <a:t>Explanation</a:t>
                </a:r>
                <a:endParaRPr lang="en-US" b="1" dirty="0"/>
              </a:p>
            </p:txBody>
          </p:sp>
        </p:grpSp>
        <p:cxnSp>
          <p:nvCxnSpPr>
            <p:cNvPr id="36" name="Straight Arrow Connector 35">
              <a:extLst>
                <a:ext uri="{FF2B5EF4-FFF2-40B4-BE49-F238E27FC236}">
                  <a16:creationId xmlns:a16="http://schemas.microsoft.com/office/drawing/2014/main" id="{AD833962-62DD-4CBD-8AB1-DA8B6EA865BF}"/>
                </a:ext>
              </a:extLst>
            </p:cNvPr>
            <p:cNvCxnSpPr>
              <a:cxnSpLocks/>
            </p:cNvCxnSpPr>
            <p:nvPr/>
          </p:nvCxnSpPr>
          <p:spPr>
            <a:xfrm>
              <a:off x="9476483" y="5592267"/>
              <a:ext cx="137376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E44D746-F8E3-4BEF-94B3-CD58BB3DD82A}"/>
                </a:ext>
              </a:extLst>
            </p:cNvPr>
            <p:cNvSpPr txBox="1"/>
            <p:nvPr/>
          </p:nvSpPr>
          <p:spPr>
            <a:xfrm>
              <a:off x="9412874" y="5216086"/>
              <a:ext cx="1545639" cy="307777"/>
            </a:xfrm>
            <a:prstGeom prst="rect">
              <a:avLst/>
            </a:prstGeom>
            <a:noFill/>
          </p:spPr>
          <p:txBody>
            <a:bodyPr wrap="square" rtlCol="0">
              <a:spAutoFit/>
            </a:bodyPr>
            <a:lstStyle/>
            <a:p>
              <a:r>
                <a:rPr lang="de-DE" b="1" dirty="0"/>
                <a:t>Further I</a:t>
              </a:r>
              <a:r>
                <a:rPr lang="en-US" b="1" dirty="0" err="1"/>
                <a:t>nsights</a:t>
              </a:r>
              <a:endParaRPr lang="en-US" b="1" dirty="0"/>
            </a:p>
          </p:txBody>
        </p:sp>
        <p:pic>
          <p:nvPicPr>
            <p:cNvPr id="13" name="Picture 12">
              <a:extLst>
                <a:ext uri="{FF2B5EF4-FFF2-40B4-BE49-F238E27FC236}">
                  <a16:creationId xmlns:a16="http://schemas.microsoft.com/office/drawing/2014/main" id="{6A6D52E6-49AF-4D08-8832-064F801A1678}"/>
                </a:ext>
              </a:extLst>
            </p:cNvPr>
            <p:cNvPicPr>
              <a:picLocks noChangeAspect="1"/>
            </p:cNvPicPr>
            <p:nvPr/>
          </p:nvPicPr>
          <p:blipFill>
            <a:blip r:embed="rId5"/>
            <a:stretch>
              <a:fillRect/>
            </a:stretch>
          </p:blipFill>
          <p:spPr>
            <a:xfrm>
              <a:off x="10958513" y="4319142"/>
              <a:ext cx="1101533" cy="2000250"/>
            </a:xfrm>
            <a:prstGeom prst="rect">
              <a:avLst/>
            </a:prstGeom>
          </p:spPr>
        </p:pic>
      </p:grpSp>
    </p:spTree>
    <p:extLst>
      <p:ext uri="{BB962C8B-B14F-4D97-AF65-F5344CB8AC3E}">
        <p14:creationId xmlns:p14="http://schemas.microsoft.com/office/powerpoint/2010/main" val="2432212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2F65-CBFE-4868-B19F-95EE3F06ED86}"/>
              </a:ext>
            </a:extLst>
          </p:cNvPr>
          <p:cNvSpPr>
            <a:spLocks noGrp="1"/>
          </p:cNvSpPr>
          <p:nvPr>
            <p:ph type="title"/>
          </p:nvPr>
        </p:nvSpPr>
        <p:spPr/>
        <p:txBody>
          <a:bodyPr/>
          <a:lstStyle/>
          <a:p>
            <a:r>
              <a:rPr lang="de-DE" dirty="0"/>
              <a:t>Project Work: Goal 1</a:t>
            </a:r>
            <a:endParaRPr lang="en-US" dirty="0"/>
          </a:p>
        </p:txBody>
      </p:sp>
      <p:sp>
        <p:nvSpPr>
          <p:cNvPr id="4" name="Slide Number Placeholder 3">
            <a:extLst>
              <a:ext uri="{FF2B5EF4-FFF2-40B4-BE49-F238E27FC236}">
                <a16:creationId xmlns:a16="http://schemas.microsoft.com/office/drawing/2014/main" id="{44814937-B28C-4C8D-B995-89EADBA313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Text Placeholder 4">
            <a:extLst>
              <a:ext uri="{FF2B5EF4-FFF2-40B4-BE49-F238E27FC236}">
                <a16:creationId xmlns:a16="http://schemas.microsoft.com/office/drawing/2014/main" id="{A17B64D3-7295-4F5E-8EC3-FDD25C89029A}"/>
              </a:ext>
            </a:extLst>
          </p:cNvPr>
          <p:cNvSpPr>
            <a:spLocks noGrp="1"/>
          </p:cNvSpPr>
          <p:nvPr>
            <p:ph type="body" idx="2"/>
          </p:nvPr>
        </p:nvSpPr>
        <p:spPr/>
        <p:txBody>
          <a:bodyPr/>
          <a:lstStyle/>
          <a:p>
            <a:endParaRPr lang="en-US"/>
          </a:p>
        </p:txBody>
      </p:sp>
      <p:grpSp>
        <p:nvGrpSpPr>
          <p:cNvPr id="80" name="Group 79">
            <a:extLst>
              <a:ext uri="{FF2B5EF4-FFF2-40B4-BE49-F238E27FC236}">
                <a16:creationId xmlns:a16="http://schemas.microsoft.com/office/drawing/2014/main" id="{29B7CEA7-32B1-4568-B6B5-A69684924EB8}"/>
              </a:ext>
            </a:extLst>
          </p:cNvPr>
          <p:cNvGrpSpPr/>
          <p:nvPr/>
        </p:nvGrpSpPr>
        <p:grpSpPr>
          <a:xfrm>
            <a:off x="379784" y="2095728"/>
            <a:ext cx="13427415" cy="2666543"/>
            <a:chOff x="603175" y="2711340"/>
            <a:chExt cx="13427415" cy="2666543"/>
          </a:xfrm>
        </p:grpSpPr>
        <p:grpSp>
          <p:nvGrpSpPr>
            <p:cNvPr id="7" name="Group 6">
              <a:extLst>
                <a:ext uri="{FF2B5EF4-FFF2-40B4-BE49-F238E27FC236}">
                  <a16:creationId xmlns:a16="http://schemas.microsoft.com/office/drawing/2014/main" id="{F5920986-3202-4D94-86B4-97007410EFAA}"/>
                </a:ext>
              </a:extLst>
            </p:cNvPr>
            <p:cNvGrpSpPr/>
            <p:nvPr/>
          </p:nvGrpSpPr>
          <p:grpSpPr>
            <a:xfrm>
              <a:off x="8097486" y="3502844"/>
              <a:ext cx="1465634" cy="1465634"/>
              <a:chOff x="2691722" y="3731234"/>
              <a:chExt cx="1465634" cy="1465634"/>
            </a:xfrm>
          </p:grpSpPr>
          <p:sp>
            <p:nvSpPr>
              <p:cNvPr id="20" name="Rectangle 19">
                <a:extLst>
                  <a:ext uri="{FF2B5EF4-FFF2-40B4-BE49-F238E27FC236}">
                    <a16:creationId xmlns:a16="http://schemas.microsoft.com/office/drawing/2014/main" id="{34D1046D-D0F1-4604-BD5F-90FCD71B0C7E}"/>
                  </a:ext>
                </a:extLst>
              </p:cNvPr>
              <p:cNvSpPr/>
              <p:nvPr/>
            </p:nvSpPr>
            <p:spPr>
              <a:xfrm>
                <a:off x="2691722" y="3731234"/>
                <a:ext cx="1465634" cy="146563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6" descr="Machine Learning Icon - Free PNG &amp; SVG 2010152 - Noun Project">
                <a:extLst>
                  <a:ext uri="{FF2B5EF4-FFF2-40B4-BE49-F238E27FC236}">
                    <a16:creationId xmlns:a16="http://schemas.microsoft.com/office/drawing/2014/main" id="{77523A3B-4173-4E53-AA8F-10A6E1E09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463" y="3852152"/>
                <a:ext cx="1048155" cy="104815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2A883E7A-FCBD-4A6A-BF14-B100927E7B95}"/>
                  </a:ext>
                </a:extLst>
              </p:cNvPr>
              <p:cNvSpPr txBox="1"/>
              <p:nvPr/>
            </p:nvSpPr>
            <p:spPr>
              <a:xfrm>
                <a:off x="2939471" y="4867610"/>
                <a:ext cx="970137" cy="307777"/>
              </a:xfrm>
              <a:prstGeom prst="rect">
                <a:avLst/>
              </a:prstGeom>
              <a:noFill/>
            </p:spPr>
            <p:txBody>
              <a:bodyPr wrap="none" rtlCol="0">
                <a:spAutoFit/>
              </a:bodyPr>
              <a:lstStyle/>
              <a:p>
                <a:r>
                  <a:rPr lang="de-DE" dirty="0"/>
                  <a:t>ML Model</a:t>
                </a:r>
                <a:endParaRPr lang="en-US" dirty="0"/>
              </a:p>
            </p:txBody>
          </p:sp>
        </p:grpSp>
        <p:cxnSp>
          <p:nvCxnSpPr>
            <p:cNvPr id="8" name="Straight Arrow Connector 7">
              <a:extLst>
                <a:ext uri="{FF2B5EF4-FFF2-40B4-BE49-F238E27FC236}">
                  <a16:creationId xmlns:a16="http://schemas.microsoft.com/office/drawing/2014/main" id="{5795BE87-DC58-46FF-92E5-3484C0FEEB24}"/>
                </a:ext>
              </a:extLst>
            </p:cNvPr>
            <p:cNvCxnSpPr>
              <a:cxnSpLocks/>
              <a:stCxn id="18" idx="3"/>
              <a:endCxn id="26" idx="1"/>
            </p:cNvCxnSpPr>
            <p:nvPr/>
          </p:nvCxnSpPr>
          <p:spPr>
            <a:xfrm>
              <a:off x="1099255" y="4234389"/>
              <a:ext cx="6090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0870F0D-3E21-4231-98C3-368A4251288A}"/>
                </a:ext>
              </a:extLst>
            </p:cNvPr>
            <p:cNvCxnSpPr>
              <a:cxnSpLocks/>
              <a:stCxn id="20" idx="3"/>
              <a:endCxn id="14" idx="1"/>
            </p:cNvCxnSpPr>
            <p:nvPr/>
          </p:nvCxnSpPr>
          <p:spPr>
            <a:xfrm flipV="1">
              <a:off x="9563120" y="4233116"/>
              <a:ext cx="657955" cy="25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E9003C0-DF33-4CDA-80AE-C14D3844855F}"/>
                </a:ext>
              </a:extLst>
            </p:cNvPr>
            <p:cNvGrpSpPr/>
            <p:nvPr/>
          </p:nvGrpSpPr>
          <p:grpSpPr>
            <a:xfrm>
              <a:off x="603175" y="3709518"/>
              <a:ext cx="571240" cy="1391367"/>
              <a:chOff x="749060" y="4057417"/>
              <a:chExt cx="571240" cy="1391367"/>
            </a:xfrm>
          </p:grpSpPr>
          <p:grpSp>
            <p:nvGrpSpPr>
              <p:cNvPr id="16" name="Group 15">
                <a:extLst>
                  <a:ext uri="{FF2B5EF4-FFF2-40B4-BE49-F238E27FC236}">
                    <a16:creationId xmlns:a16="http://schemas.microsoft.com/office/drawing/2014/main" id="{6CC74D5D-D4E4-4E38-B576-8727635D6300}"/>
                  </a:ext>
                </a:extLst>
              </p:cNvPr>
              <p:cNvGrpSpPr/>
              <p:nvPr/>
            </p:nvGrpSpPr>
            <p:grpSpPr>
              <a:xfrm>
                <a:off x="772081" y="4057417"/>
                <a:ext cx="473059" cy="1049741"/>
                <a:chOff x="772081" y="4014553"/>
                <a:chExt cx="473059" cy="1049741"/>
              </a:xfrm>
            </p:grpSpPr>
            <p:sp>
              <p:nvSpPr>
                <p:cNvPr id="18" name="Rectangle 17">
                  <a:extLst>
                    <a:ext uri="{FF2B5EF4-FFF2-40B4-BE49-F238E27FC236}">
                      <a16:creationId xmlns:a16="http://schemas.microsoft.com/office/drawing/2014/main" id="{9DC58573-C7F2-45B6-AC57-DA054E4B555B}"/>
                    </a:ext>
                  </a:extLst>
                </p:cNvPr>
                <p:cNvSpPr/>
                <p:nvPr/>
              </p:nvSpPr>
              <p:spPr>
                <a:xfrm>
                  <a:off x="772081" y="4014553"/>
                  <a:ext cx="473059" cy="1049741"/>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EC49E38-230F-4BE3-9868-660EF0577FF4}"/>
                    </a:ext>
                  </a:extLst>
                </p:cNvPr>
                <p:cNvSpPr txBox="1"/>
                <p:nvPr/>
              </p:nvSpPr>
              <p:spPr>
                <a:xfrm>
                  <a:off x="804153" y="4110187"/>
                  <a:ext cx="402077" cy="954107"/>
                </a:xfrm>
                <a:prstGeom prst="rect">
                  <a:avLst/>
                </a:prstGeom>
                <a:noFill/>
              </p:spPr>
              <p:txBody>
                <a:bodyPr wrap="square" rtlCol="0">
                  <a:spAutoFit/>
                </a:bodyPr>
                <a:lstStyle/>
                <a:p>
                  <a:r>
                    <a:rPr lang="de-DE" dirty="0"/>
                    <a:t>X1</a:t>
                  </a:r>
                </a:p>
                <a:p>
                  <a:r>
                    <a:rPr lang="de-DE" dirty="0"/>
                    <a:t>X2</a:t>
                  </a:r>
                </a:p>
                <a:p>
                  <a:r>
                    <a:rPr lang="de-DE" b="1" dirty="0"/>
                    <a:t>…</a:t>
                  </a:r>
                </a:p>
                <a:p>
                  <a:r>
                    <a:rPr lang="de-DE" dirty="0" err="1"/>
                    <a:t>Xn</a:t>
                  </a:r>
                  <a:endParaRPr lang="en-US" dirty="0"/>
                </a:p>
              </p:txBody>
            </p:sp>
          </p:grpSp>
          <p:sp>
            <p:nvSpPr>
              <p:cNvPr id="17" name="TextBox 16">
                <a:extLst>
                  <a:ext uri="{FF2B5EF4-FFF2-40B4-BE49-F238E27FC236}">
                    <a16:creationId xmlns:a16="http://schemas.microsoft.com/office/drawing/2014/main" id="{0A35ED13-5591-4347-9D74-E9772B433430}"/>
                  </a:ext>
                </a:extLst>
              </p:cNvPr>
              <p:cNvSpPr txBox="1"/>
              <p:nvPr/>
            </p:nvSpPr>
            <p:spPr>
              <a:xfrm>
                <a:off x="749060" y="5141007"/>
                <a:ext cx="571240" cy="307777"/>
              </a:xfrm>
              <a:prstGeom prst="rect">
                <a:avLst/>
              </a:prstGeom>
              <a:noFill/>
            </p:spPr>
            <p:txBody>
              <a:bodyPr wrap="square" rtlCol="0">
                <a:spAutoFit/>
              </a:bodyPr>
              <a:lstStyle/>
              <a:p>
                <a:r>
                  <a:rPr lang="de-DE" dirty="0"/>
                  <a:t>Data</a:t>
                </a:r>
                <a:endParaRPr lang="en-US" dirty="0"/>
              </a:p>
            </p:txBody>
          </p:sp>
        </p:grpSp>
        <p:grpSp>
          <p:nvGrpSpPr>
            <p:cNvPr id="11" name="Group 10">
              <a:extLst>
                <a:ext uri="{FF2B5EF4-FFF2-40B4-BE49-F238E27FC236}">
                  <a16:creationId xmlns:a16="http://schemas.microsoft.com/office/drawing/2014/main" id="{EDB44042-8E65-4DB0-99F3-110F49A80702}"/>
                </a:ext>
              </a:extLst>
            </p:cNvPr>
            <p:cNvGrpSpPr/>
            <p:nvPr/>
          </p:nvGrpSpPr>
          <p:grpSpPr>
            <a:xfrm>
              <a:off x="10121922" y="3712006"/>
              <a:ext cx="1319887" cy="721252"/>
              <a:chOff x="4145571" y="4059905"/>
              <a:chExt cx="1319887" cy="721252"/>
            </a:xfrm>
          </p:grpSpPr>
          <p:grpSp>
            <p:nvGrpSpPr>
              <p:cNvPr id="12" name="Group 11">
                <a:extLst>
                  <a:ext uri="{FF2B5EF4-FFF2-40B4-BE49-F238E27FC236}">
                    <a16:creationId xmlns:a16="http://schemas.microsoft.com/office/drawing/2014/main" id="{BA1B110A-700F-4122-BD45-3B1F1F876790}"/>
                  </a:ext>
                </a:extLst>
              </p:cNvPr>
              <p:cNvGrpSpPr/>
              <p:nvPr/>
            </p:nvGrpSpPr>
            <p:grpSpPr>
              <a:xfrm>
                <a:off x="4244724" y="4380873"/>
                <a:ext cx="1041651" cy="400284"/>
                <a:chOff x="772081" y="4014553"/>
                <a:chExt cx="382450" cy="1049741"/>
              </a:xfrm>
              <a:solidFill>
                <a:srgbClr val="FFC000"/>
              </a:solidFill>
            </p:grpSpPr>
            <p:sp>
              <p:nvSpPr>
                <p:cNvPr id="14" name="Rectangle 13">
                  <a:extLst>
                    <a:ext uri="{FF2B5EF4-FFF2-40B4-BE49-F238E27FC236}">
                      <a16:creationId xmlns:a16="http://schemas.microsoft.com/office/drawing/2014/main" id="{30FB3FC5-0505-4D66-82A5-E308DEEB102B}"/>
                    </a:ext>
                  </a:extLst>
                </p:cNvPr>
                <p:cNvSpPr/>
                <p:nvPr/>
              </p:nvSpPr>
              <p:spPr>
                <a:xfrm>
                  <a:off x="772081" y="4014553"/>
                  <a:ext cx="382450" cy="104974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3DB34EB-2CDE-41D7-B7C2-33C198637925}"/>
                    </a:ext>
                  </a:extLst>
                </p:cNvPr>
                <p:cNvSpPr txBox="1"/>
                <p:nvPr/>
              </p:nvSpPr>
              <p:spPr>
                <a:xfrm>
                  <a:off x="804153" y="4110187"/>
                  <a:ext cx="304026" cy="807142"/>
                </a:xfrm>
                <a:prstGeom prst="rect">
                  <a:avLst/>
                </a:prstGeom>
                <a:grpFill/>
              </p:spPr>
              <p:txBody>
                <a:bodyPr wrap="square" rtlCol="0">
                  <a:spAutoFit/>
                </a:bodyPr>
                <a:lstStyle/>
                <a:p>
                  <a:r>
                    <a:rPr lang="de-DE" dirty="0" err="1"/>
                    <a:t>Severity</a:t>
                  </a:r>
                  <a:endParaRPr lang="en-US" dirty="0"/>
                </a:p>
              </p:txBody>
            </p:sp>
          </p:grpSp>
          <p:sp>
            <p:nvSpPr>
              <p:cNvPr id="13" name="TextBox 12">
                <a:extLst>
                  <a:ext uri="{FF2B5EF4-FFF2-40B4-BE49-F238E27FC236}">
                    <a16:creationId xmlns:a16="http://schemas.microsoft.com/office/drawing/2014/main" id="{26AF7AC8-2188-49F0-9C12-93D0BF3C917D}"/>
                  </a:ext>
                </a:extLst>
              </p:cNvPr>
              <p:cNvSpPr txBox="1"/>
              <p:nvPr/>
            </p:nvSpPr>
            <p:spPr>
              <a:xfrm>
                <a:off x="4145571" y="4059905"/>
                <a:ext cx="1319887" cy="307777"/>
              </a:xfrm>
              <a:prstGeom prst="rect">
                <a:avLst/>
              </a:prstGeom>
              <a:noFill/>
            </p:spPr>
            <p:txBody>
              <a:bodyPr wrap="square" rtlCol="0">
                <a:spAutoFit/>
              </a:bodyPr>
              <a:lstStyle/>
              <a:p>
                <a:r>
                  <a:rPr lang="de-DE" dirty="0" err="1"/>
                  <a:t>Prediction</a:t>
                </a:r>
                <a:endParaRPr lang="en-US" dirty="0"/>
              </a:p>
            </p:txBody>
          </p:sp>
        </p:grpSp>
        <p:grpSp>
          <p:nvGrpSpPr>
            <p:cNvPr id="23" name="Group 22">
              <a:extLst>
                <a:ext uri="{FF2B5EF4-FFF2-40B4-BE49-F238E27FC236}">
                  <a16:creationId xmlns:a16="http://schemas.microsoft.com/office/drawing/2014/main" id="{6ECD29D9-1804-405F-9CA4-376049FA469E}"/>
                </a:ext>
              </a:extLst>
            </p:cNvPr>
            <p:cNvGrpSpPr/>
            <p:nvPr/>
          </p:nvGrpSpPr>
          <p:grpSpPr>
            <a:xfrm>
              <a:off x="1234686" y="3709518"/>
              <a:ext cx="1465634" cy="1668365"/>
              <a:chOff x="298441" y="4057417"/>
              <a:chExt cx="1465634" cy="1668365"/>
            </a:xfrm>
          </p:grpSpPr>
          <p:grpSp>
            <p:nvGrpSpPr>
              <p:cNvPr id="24" name="Group 23">
                <a:extLst>
                  <a:ext uri="{FF2B5EF4-FFF2-40B4-BE49-F238E27FC236}">
                    <a16:creationId xmlns:a16="http://schemas.microsoft.com/office/drawing/2014/main" id="{B346ACDA-79C4-43CC-8C2C-D73A72C3F7EB}"/>
                  </a:ext>
                </a:extLst>
              </p:cNvPr>
              <p:cNvGrpSpPr/>
              <p:nvPr/>
            </p:nvGrpSpPr>
            <p:grpSpPr>
              <a:xfrm>
                <a:off x="772081" y="4057417"/>
                <a:ext cx="473059" cy="1049741"/>
                <a:chOff x="772081" y="4014553"/>
                <a:chExt cx="473059" cy="1049741"/>
              </a:xfrm>
            </p:grpSpPr>
            <p:sp>
              <p:nvSpPr>
                <p:cNvPr id="26" name="Rectangle 25">
                  <a:extLst>
                    <a:ext uri="{FF2B5EF4-FFF2-40B4-BE49-F238E27FC236}">
                      <a16:creationId xmlns:a16="http://schemas.microsoft.com/office/drawing/2014/main" id="{1EF63F9D-3927-43B2-B349-05D6F5702758}"/>
                    </a:ext>
                  </a:extLst>
                </p:cNvPr>
                <p:cNvSpPr/>
                <p:nvPr/>
              </p:nvSpPr>
              <p:spPr>
                <a:xfrm>
                  <a:off x="772081" y="4014553"/>
                  <a:ext cx="473059" cy="1049741"/>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49E0A5C-4C0A-4482-9C78-A247AD7BD100}"/>
                    </a:ext>
                  </a:extLst>
                </p:cNvPr>
                <p:cNvSpPr txBox="1"/>
                <p:nvPr/>
              </p:nvSpPr>
              <p:spPr>
                <a:xfrm>
                  <a:off x="804153" y="4110187"/>
                  <a:ext cx="402077" cy="954107"/>
                </a:xfrm>
                <a:prstGeom prst="rect">
                  <a:avLst/>
                </a:prstGeom>
                <a:noFill/>
              </p:spPr>
              <p:txBody>
                <a:bodyPr wrap="square" rtlCol="0">
                  <a:spAutoFit/>
                </a:bodyPr>
                <a:lstStyle/>
                <a:p>
                  <a:r>
                    <a:rPr lang="de-DE" dirty="0"/>
                    <a:t>X1</a:t>
                  </a:r>
                </a:p>
                <a:p>
                  <a:r>
                    <a:rPr lang="de-DE" dirty="0"/>
                    <a:t>X2</a:t>
                  </a:r>
                </a:p>
                <a:p>
                  <a:r>
                    <a:rPr lang="de-DE" b="1" dirty="0"/>
                    <a:t>…</a:t>
                  </a:r>
                </a:p>
                <a:p>
                  <a:r>
                    <a:rPr lang="de-DE" dirty="0" err="1"/>
                    <a:t>Xn</a:t>
                  </a:r>
                  <a:endParaRPr lang="en-US" dirty="0"/>
                </a:p>
              </p:txBody>
            </p:sp>
          </p:grpSp>
          <p:sp>
            <p:nvSpPr>
              <p:cNvPr id="25" name="TextBox 24">
                <a:extLst>
                  <a:ext uri="{FF2B5EF4-FFF2-40B4-BE49-F238E27FC236}">
                    <a16:creationId xmlns:a16="http://schemas.microsoft.com/office/drawing/2014/main" id="{EDBB65B1-B41F-4D0A-8447-09A236449466}"/>
                  </a:ext>
                </a:extLst>
              </p:cNvPr>
              <p:cNvSpPr txBox="1"/>
              <p:nvPr/>
            </p:nvSpPr>
            <p:spPr>
              <a:xfrm>
                <a:off x="298441" y="5141007"/>
                <a:ext cx="1465634" cy="584775"/>
              </a:xfrm>
              <a:prstGeom prst="rect">
                <a:avLst/>
              </a:prstGeom>
              <a:noFill/>
            </p:spPr>
            <p:txBody>
              <a:bodyPr wrap="square" rtlCol="0">
                <a:spAutoFit/>
              </a:bodyPr>
              <a:lstStyle/>
              <a:p>
                <a:pPr algn="ctr"/>
                <a:r>
                  <a:rPr lang="de-DE" dirty="0"/>
                  <a:t>Data </a:t>
                </a:r>
                <a:r>
                  <a:rPr lang="de-DE" dirty="0" err="1"/>
                  <a:t>Cleaning</a:t>
                </a:r>
                <a:endParaRPr lang="de-DE" dirty="0"/>
              </a:p>
              <a:p>
                <a:pPr algn="ctr"/>
                <a:r>
                  <a:rPr lang="de-DE" sz="900" dirty="0"/>
                  <a:t>(Handling </a:t>
                </a:r>
                <a:r>
                  <a:rPr lang="de-DE" sz="900" dirty="0" err="1"/>
                  <a:t>Missing</a:t>
                </a:r>
                <a:r>
                  <a:rPr lang="de-DE" sz="900" dirty="0"/>
                  <a:t> </a:t>
                </a:r>
                <a:r>
                  <a:rPr lang="de-DE" sz="900" dirty="0" err="1"/>
                  <a:t>values</a:t>
                </a:r>
                <a:r>
                  <a:rPr lang="de-DE" sz="900" dirty="0"/>
                  <a:t>)</a:t>
                </a:r>
                <a:endParaRPr lang="en-US" sz="900" dirty="0"/>
              </a:p>
            </p:txBody>
          </p:sp>
        </p:grpSp>
        <p:grpSp>
          <p:nvGrpSpPr>
            <p:cNvPr id="29" name="Group 28">
              <a:extLst>
                <a:ext uri="{FF2B5EF4-FFF2-40B4-BE49-F238E27FC236}">
                  <a16:creationId xmlns:a16="http://schemas.microsoft.com/office/drawing/2014/main" id="{1206A8FB-9030-4EBE-9B93-1D579B83C197}"/>
                </a:ext>
              </a:extLst>
            </p:cNvPr>
            <p:cNvGrpSpPr/>
            <p:nvPr/>
          </p:nvGrpSpPr>
          <p:grpSpPr>
            <a:xfrm>
              <a:off x="2474449" y="3709518"/>
              <a:ext cx="1465634" cy="1606810"/>
              <a:chOff x="298441" y="4057417"/>
              <a:chExt cx="1465634" cy="1606810"/>
            </a:xfrm>
          </p:grpSpPr>
          <p:grpSp>
            <p:nvGrpSpPr>
              <p:cNvPr id="30" name="Group 29">
                <a:extLst>
                  <a:ext uri="{FF2B5EF4-FFF2-40B4-BE49-F238E27FC236}">
                    <a16:creationId xmlns:a16="http://schemas.microsoft.com/office/drawing/2014/main" id="{FAFA90F0-9D22-4D09-B375-D74B05289B3A}"/>
                  </a:ext>
                </a:extLst>
              </p:cNvPr>
              <p:cNvGrpSpPr/>
              <p:nvPr/>
            </p:nvGrpSpPr>
            <p:grpSpPr>
              <a:xfrm>
                <a:off x="772081" y="4057417"/>
                <a:ext cx="473059" cy="1049741"/>
                <a:chOff x="772081" y="4014553"/>
                <a:chExt cx="473059" cy="1049741"/>
              </a:xfrm>
            </p:grpSpPr>
            <p:sp>
              <p:nvSpPr>
                <p:cNvPr id="32" name="Rectangle 31">
                  <a:extLst>
                    <a:ext uri="{FF2B5EF4-FFF2-40B4-BE49-F238E27FC236}">
                      <a16:creationId xmlns:a16="http://schemas.microsoft.com/office/drawing/2014/main" id="{E24AABEA-53F7-4248-BF7F-2AD62749839D}"/>
                    </a:ext>
                  </a:extLst>
                </p:cNvPr>
                <p:cNvSpPr/>
                <p:nvPr/>
              </p:nvSpPr>
              <p:spPr>
                <a:xfrm>
                  <a:off x="772081" y="4014553"/>
                  <a:ext cx="473059" cy="1049741"/>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2401A40-FDB6-4F03-82CF-E44FC6CAB620}"/>
                    </a:ext>
                  </a:extLst>
                </p:cNvPr>
                <p:cNvSpPr txBox="1"/>
                <p:nvPr/>
              </p:nvSpPr>
              <p:spPr>
                <a:xfrm>
                  <a:off x="804153" y="4110187"/>
                  <a:ext cx="402077" cy="954107"/>
                </a:xfrm>
                <a:prstGeom prst="rect">
                  <a:avLst/>
                </a:prstGeom>
                <a:noFill/>
              </p:spPr>
              <p:txBody>
                <a:bodyPr wrap="square" rtlCol="0">
                  <a:spAutoFit/>
                </a:bodyPr>
                <a:lstStyle/>
                <a:p>
                  <a:r>
                    <a:rPr lang="de-DE" dirty="0"/>
                    <a:t>X1</a:t>
                  </a:r>
                </a:p>
                <a:p>
                  <a:r>
                    <a:rPr lang="de-DE" dirty="0"/>
                    <a:t>X2</a:t>
                  </a:r>
                </a:p>
                <a:p>
                  <a:r>
                    <a:rPr lang="de-DE" b="1" dirty="0"/>
                    <a:t>…</a:t>
                  </a:r>
                </a:p>
                <a:p>
                  <a:r>
                    <a:rPr lang="de-DE" dirty="0" err="1"/>
                    <a:t>Xn</a:t>
                  </a:r>
                  <a:endParaRPr lang="en-US" dirty="0"/>
                </a:p>
              </p:txBody>
            </p:sp>
          </p:grpSp>
          <p:sp>
            <p:nvSpPr>
              <p:cNvPr id="31" name="TextBox 30">
                <a:extLst>
                  <a:ext uri="{FF2B5EF4-FFF2-40B4-BE49-F238E27FC236}">
                    <a16:creationId xmlns:a16="http://schemas.microsoft.com/office/drawing/2014/main" id="{8AEA3CA4-323F-464F-A1E4-A5904E9F9FCB}"/>
                  </a:ext>
                </a:extLst>
              </p:cNvPr>
              <p:cNvSpPr txBox="1"/>
              <p:nvPr/>
            </p:nvSpPr>
            <p:spPr>
              <a:xfrm>
                <a:off x="298441" y="5141007"/>
                <a:ext cx="1465634" cy="523220"/>
              </a:xfrm>
              <a:prstGeom prst="rect">
                <a:avLst/>
              </a:prstGeom>
              <a:noFill/>
            </p:spPr>
            <p:txBody>
              <a:bodyPr wrap="square" rtlCol="0">
                <a:spAutoFit/>
              </a:bodyPr>
              <a:lstStyle/>
              <a:p>
                <a:pPr algn="ctr"/>
                <a:r>
                  <a:rPr lang="de-DE" dirty="0"/>
                  <a:t>Feature Engineering</a:t>
                </a:r>
                <a:endParaRPr lang="en-US" dirty="0"/>
              </a:p>
            </p:txBody>
          </p:sp>
        </p:grpSp>
        <p:cxnSp>
          <p:nvCxnSpPr>
            <p:cNvPr id="34" name="Straight Arrow Connector 33">
              <a:extLst>
                <a:ext uri="{FF2B5EF4-FFF2-40B4-BE49-F238E27FC236}">
                  <a16:creationId xmlns:a16="http://schemas.microsoft.com/office/drawing/2014/main" id="{C36E3ACB-BF14-41BC-9C7F-D5F8A21038AA}"/>
                </a:ext>
              </a:extLst>
            </p:cNvPr>
            <p:cNvCxnSpPr>
              <a:cxnSpLocks/>
              <a:stCxn id="26" idx="3"/>
              <a:endCxn id="32" idx="1"/>
            </p:cNvCxnSpPr>
            <p:nvPr/>
          </p:nvCxnSpPr>
          <p:spPr>
            <a:xfrm>
              <a:off x="2181385" y="4234389"/>
              <a:ext cx="7667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35FE515-45E6-41D9-A76D-849098BE99EA}"/>
                </a:ext>
              </a:extLst>
            </p:cNvPr>
            <p:cNvSpPr txBox="1"/>
            <p:nvPr/>
          </p:nvSpPr>
          <p:spPr>
            <a:xfrm>
              <a:off x="4782915" y="3059668"/>
              <a:ext cx="1465634" cy="738664"/>
            </a:xfrm>
            <a:prstGeom prst="rect">
              <a:avLst/>
            </a:prstGeom>
            <a:noFill/>
            <a:ln>
              <a:solidFill>
                <a:schemeClr val="tx1"/>
              </a:solidFill>
            </a:ln>
          </p:spPr>
          <p:txBody>
            <a:bodyPr wrap="square" rtlCol="0">
              <a:spAutoFit/>
            </a:bodyPr>
            <a:lstStyle/>
            <a:p>
              <a:pPr algn="ctr"/>
              <a:r>
                <a:rPr lang="en-US" dirty="0"/>
                <a:t>Up- and Down-Sampling via SMOTENC</a:t>
              </a:r>
            </a:p>
          </p:txBody>
        </p:sp>
        <p:sp>
          <p:nvSpPr>
            <p:cNvPr id="44" name="TextBox 43">
              <a:extLst>
                <a:ext uri="{FF2B5EF4-FFF2-40B4-BE49-F238E27FC236}">
                  <a16:creationId xmlns:a16="http://schemas.microsoft.com/office/drawing/2014/main" id="{ADF77810-ECAE-4483-9EF1-344A5B28F414}"/>
                </a:ext>
              </a:extLst>
            </p:cNvPr>
            <p:cNvSpPr txBox="1"/>
            <p:nvPr/>
          </p:nvSpPr>
          <p:spPr>
            <a:xfrm>
              <a:off x="4793762" y="4562965"/>
              <a:ext cx="1465634" cy="523220"/>
            </a:xfrm>
            <a:prstGeom prst="rect">
              <a:avLst/>
            </a:prstGeom>
            <a:noFill/>
            <a:ln>
              <a:solidFill>
                <a:schemeClr val="tx1"/>
              </a:solidFill>
            </a:ln>
          </p:spPr>
          <p:txBody>
            <a:bodyPr wrap="square" rtlCol="0">
              <a:spAutoFit/>
            </a:bodyPr>
            <a:lstStyle/>
            <a:p>
              <a:pPr algn="ctr"/>
              <a:r>
                <a:rPr lang="en-US" dirty="0"/>
                <a:t>Use Class Weights</a:t>
              </a:r>
            </a:p>
          </p:txBody>
        </p:sp>
        <p:grpSp>
          <p:nvGrpSpPr>
            <p:cNvPr id="48" name="Group 47">
              <a:extLst>
                <a:ext uri="{FF2B5EF4-FFF2-40B4-BE49-F238E27FC236}">
                  <a16:creationId xmlns:a16="http://schemas.microsoft.com/office/drawing/2014/main" id="{28F5A1A5-47BE-4962-B577-D1A305416A28}"/>
                </a:ext>
              </a:extLst>
            </p:cNvPr>
            <p:cNvGrpSpPr/>
            <p:nvPr/>
          </p:nvGrpSpPr>
          <p:grpSpPr>
            <a:xfrm>
              <a:off x="6291463" y="3084182"/>
              <a:ext cx="713837" cy="737500"/>
              <a:chOff x="2691722" y="3731234"/>
              <a:chExt cx="1473916" cy="1522027"/>
            </a:xfrm>
          </p:grpSpPr>
          <p:sp>
            <p:nvSpPr>
              <p:cNvPr id="49" name="Rectangle 48">
                <a:extLst>
                  <a:ext uri="{FF2B5EF4-FFF2-40B4-BE49-F238E27FC236}">
                    <a16:creationId xmlns:a16="http://schemas.microsoft.com/office/drawing/2014/main" id="{438803BC-9BF9-4F1F-9725-43A54BF5E89A}"/>
                  </a:ext>
                </a:extLst>
              </p:cNvPr>
              <p:cNvSpPr/>
              <p:nvPr/>
            </p:nvSpPr>
            <p:spPr>
              <a:xfrm>
                <a:off x="2691722" y="3731234"/>
                <a:ext cx="1465634" cy="146563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6" descr="Machine Learning Icon - Free PNG &amp; SVG 2010152 - Noun Project">
                <a:extLst>
                  <a:ext uri="{FF2B5EF4-FFF2-40B4-BE49-F238E27FC236}">
                    <a16:creationId xmlns:a16="http://schemas.microsoft.com/office/drawing/2014/main" id="{D1B52534-391C-4E81-A634-CAF1B2397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463" y="3852152"/>
                <a:ext cx="1048155" cy="1048155"/>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4278716D-9C55-4245-8ACA-D188C6F550A6}"/>
                  </a:ext>
                </a:extLst>
              </p:cNvPr>
              <p:cNvSpPr txBox="1"/>
              <p:nvPr/>
            </p:nvSpPr>
            <p:spPr>
              <a:xfrm>
                <a:off x="2850966" y="4808635"/>
                <a:ext cx="1314672" cy="444626"/>
              </a:xfrm>
              <a:prstGeom prst="rect">
                <a:avLst/>
              </a:prstGeom>
              <a:noFill/>
            </p:spPr>
            <p:txBody>
              <a:bodyPr wrap="none" rtlCol="0">
                <a:spAutoFit/>
              </a:bodyPr>
              <a:lstStyle/>
              <a:p>
                <a:r>
                  <a:rPr lang="de-DE" sz="800" dirty="0"/>
                  <a:t>ML Model</a:t>
                </a:r>
                <a:endParaRPr lang="en-US" sz="800" dirty="0"/>
              </a:p>
            </p:txBody>
          </p:sp>
        </p:grpSp>
        <p:grpSp>
          <p:nvGrpSpPr>
            <p:cNvPr id="52" name="Group 51">
              <a:extLst>
                <a:ext uri="{FF2B5EF4-FFF2-40B4-BE49-F238E27FC236}">
                  <a16:creationId xmlns:a16="http://schemas.microsoft.com/office/drawing/2014/main" id="{98C1799E-A736-4D94-AD87-EAE0D15CED07}"/>
                </a:ext>
              </a:extLst>
            </p:cNvPr>
            <p:cNvGrpSpPr/>
            <p:nvPr/>
          </p:nvGrpSpPr>
          <p:grpSpPr>
            <a:xfrm>
              <a:off x="6291463" y="4531003"/>
              <a:ext cx="713837" cy="737500"/>
              <a:chOff x="2691722" y="3731234"/>
              <a:chExt cx="1473916" cy="1522027"/>
            </a:xfrm>
          </p:grpSpPr>
          <p:sp>
            <p:nvSpPr>
              <p:cNvPr id="53" name="Rectangle 52">
                <a:extLst>
                  <a:ext uri="{FF2B5EF4-FFF2-40B4-BE49-F238E27FC236}">
                    <a16:creationId xmlns:a16="http://schemas.microsoft.com/office/drawing/2014/main" id="{2C872FB8-C3F4-41AD-97B9-B2B9620303F7}"/>
                  </a:ext>
                </a:extLst>
              </p:cNvPr>
              <p:cNvSpPr/>
              <p:nvPr/>
            </p:nvSpPr>
            <p:spPr>
              <a:xfrm>
                <a:off x="2691722" y="3731234"/>
                <a:ext cx="1465634" cy="146563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6" descr="Machine Learning Icon - Free PNG &amp; SVG 2010152 - Noun Project">
                <a:extLst>
                  <a:ext uri="{FF2B5EF4-FFF2-40B4-BE49-F238E27FC236}">
                    <a16:creationId xmlns:a16="http://schemas.microsoft.com/office/drawing/2014/main" id="{DA597EDC-7BFA-4B04-A281-0ED696A7D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463" y="3852152"/>
                <a:ext cx="1048155" cy="1048155"/>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6CA9C146-5CDF-4A45-B33A-6B536198584E}"/>
                  </a:ext>
                </a:extLst>
              </p:cNvPr>
              <p:cNvSpPr txBox="1"/>
              <p:nvPr/>
            </p:nvSpPr>
            <p:spPr>
              <a:xfrm>
                <a:off x="2850966" y="4808635"/>
                <a:ext cx="1314672" cy="444626"/>
              </a:xfrm>
              <a:prstGeom prst="rect">
                <a:avLst/>
              </a:prstGeom>
              <a:noFill/>
            </p:spPr>
            <p:txBody>
              <a:bodyPr wrap="none" rtlCol="0">
                <a:spAutoFit/>
              </a:bodyPr>
              <a:lstStyle/>
              <a:p>
                <a:r>
                  <a:rPr lang="de-DE" sz="800" dirty="0"/>
                  <a:t>ML Model</a:t>
                </a:r>
                <a:endParaRPr lang="en-US" sz="800" dirty="0"/>
              </a:p>
            </p:txBody>
          </p:sp>
        </p:grpSp>
        <p:cxnSp>
          <p:nvCxnSpPr>
            <p:cNvPr id="64" name="Connector: Curved 63">
              <a:extLst>
                <a:ext uri="{FF2B5EF4-FFF2-40B4-BE49-F238E27FC236}">
                  <a16:creationId xmlns:a16="http://schemas.microsoft.com/office/drawing/2014/main" id="{2FEEA347-6D85-4E01-9017-59C2E9E89355}"/>
                </a:ext>
              </a:extLst>
            </p:cNvPr>
            <p:cNvCxnSpPr>
              <a:cxnSpLocks/>
              <a:stCxn id="32" idx="3"/>
              <a:endCxn id="43" idx="1"/>
            </p:cNvCxnSpPr>
            <p:nvPr/>
          </p:nvCxnSpPr>
          <p:spPr>
            <a:xfrm flipV="1">
              <a:off x="3421148" y="3429000"/>
              <a:ext cx="1361767" cy="805389"/>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74D46818-39C2-425D-B3A9-97D19F7DF36E}"/>
                </a:ext>
              </a:extLst>
            </p:cNvPr>
            <p:cNvCxnSpPr>
              <a:cxnSpLocks/>
              <a:stCxn id="32" idx="3"/>
              <a:endCxn id="44" idx="1"/>
            </p:cNvCxnSpPr>
            <p:nvPr/>
          </p:nvCxnSpPr>
          <p:spPr>
            <a:xfrm>
              <a:off x="3421148" y="4234389"/>
              <a:ext cx="1372614" cy="590186"/>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Curved 69">
              <a:extLst>
                <a:ext uri="{FF2B5EF4-FFF2-40B4-BE49-F238E27FC236}">
                  <a16:creationId xmlns:a16="http://schemas.microsoft.com/office/drawing/2014/main" id="{C71A588A-A9C3-4012-820A-5965E64E2F7C}"/>
                </a:ext>
              </a:extLst>
            </p:cNvPr>
            <p:cNvCxnSpPr>
              <a:cxnSpLocks/>
              <a:stCxn id="49" idx="3"/>
              <a:endCxn id="20" idx="1"/>
            </p:cNvCxnSpPr>
            <p:nvPr/>
          </p:nvCxnSpPr>
          <p:spPr>
            <a:xfrm>
              <a:off x="7001289" y="3439270"/>
              <a:ext cx="1096197" cy="796391"/>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Curved 72">
              <a:extLst>
                <a:ext uri="{FF2B5EF4-FFF2-40B4-BE49-F238E27FC236}">
                  <a16:creationId xmlns:a16="http://schemas.microsoft.com/office/drawing/2014/main" id="{7ED5BD66-B270-4BE6-9077-21CB28843997}"/>
                </a:ext>
              </a:extLst>
            </p:cNvPr>
            <p:cNvCxnSpPr>
              <a:cxnSpLocks/>
              <a:stCxn id="53" idx="3"/>
              <a:endCxn id="20" idx="1"/>
            </p:cNvCxnSpPr>
            <p:nvPr/>
          </p:nvCxnSpPr>
          <p:spPr>
            <a:xfrm flipV="1">
              <a:off x="7001289" y="4235661"/>
              <a:ext cx="1096197" cy="650430"/>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25993309-3AA2-4654-80E7-771088D08BC1}"/>
                </a:ext>
              </a:extLst>
            </p:cNvPr>
            <p:cNvSpPr txBox="1"/>
            <p:nvPr/>
          </p:nvSpPr>
          <p:spPr>
            <a:xfrm>
              <a:off x="7933400" y="2711340"/>
              <a:ext cx="6097190" cy="738664"/>
            </a:xfrm>
            <a:prstGeom prst="rect">
              <a:avLst/>
            </a:prstGeom>
            <a:noFill/>
          </p:spPr>
          <p:txBody>
            <a:bodyPr wrap="square">
              <a:spAutoFit/>
            </a:bodyPr>
            <a:lstStyle/>
            <a:p>
              <a:r>
                <a:rPr lang="en-US" b="1" dirty="0">
                  <a:solidFill>
                    <a:schemeClr val="tx1"/>
                  </a:solidFill>
                  <a:effectLst/>
                  <a:latin typeface="Consolas" panose="020B0609020204030204" pitchFamily="49" charset="0"/>
                </a:rPr>
                <a:t>Binary Classification</a:t>
              </a:r>
              <a:r>
                <a:rPr lang="en-US" b="1" dirty="0">
                  <a:solidFill>
                    <a:schemeClr val="tx1"/>
                  </a:solidFill>
                  <a:latin typeface="Consolas" panose="020B0609020204030204" pitchFamily="49" charset="0"/>
                </a:rPr>
                <a:t> results:</a:t>
              </a:r>
              <a:endParaRPr lang="en-US" b="1" dirty="0">
                <a:solidFill>
                  <a:schemeClr val="tx1"/>
                </a:solidFill>
                <a:effectLst/>
                <a:latin typeface="Consolas" panose="020B0609020204030204" pitchFamily="49" charset="0"/>
              </a:endParaRPr>
            </a:p>
            <a:p>
              <a:r>
                <a:rPr lang="en-US" b="1" dirty="0">
                  <a:solidFill>
                    <a:schemeClr val="tx1"/>
                  </a:solidFill>
                  <a:effectLst/>
                  <a:latin typeface="Consolas" panose="020B0609020204030204" pitchFamily="49" charset="0"/>
                </a:rPr>
                <a:t>train weighted avg f1 score is: 0.88</a:t>
              </a:r>
            </a:p>
            <a:p>
              <a:r>
                <a:rPr lang="en-US" b="1" dirty="0">
                  <a:solidFill>
                    <a:schemeClr val="tx1"/>
                  </a:solidFill>
                  <a:effectLst/>
                  <a:latin typeface="Consolas" panose="020B0609020204030204" pitchFamily="49" charset="0"/>
                </a:rPr>
                <a:t>test weighted avg f1 score is: 0.80</a:t>
              </a:r>
            </a:p>
          </p:txBody>
        </p:sp>
      </p:grpSp>
    </p:spTree>
    <p:extLst>
      <p:ext uri="{BB962C8B-B14F-4D97-AF65-F5344CB8AC3E}">
        <p14:creationId xmlns:p14="http://schemas.microsoft.com/office/powerpoint/2010/main" val="188665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2F65-CBFE-4868-B19F-95EE3F06ED86}"/>
              </a:ext>
            </a:extLst>
          </p:cNvPr>
          <p:cNvSpPr>
            <a:spLocks noGrp="1"/>
          </p:cNvSpPr>
          <p:nvPr>
            <p:ph type="title"/>
          </p:nvPr>
        </p:nvSpPr>
        <p:spPr/>
        <p:txBody>
          <a:bodyPr/>
          <a:lstStyle/>
          <a:p>
            <a:r>
              <a:rPr lang="de-DE" dirty="0"/>
              <a:t>Project Work: Goal 2</a:t>
            </a:r>
            <a:endParaRPr lang="en-US" dirty="0"/>
          </a:p>
        </p:txBody>
      </p:sp>
      <p:sp>
        <p:nvSpPr>
          <p:cNvPr id="4" name="Slide Number Placeholder 3">
            <a:extLst>
              <a:ext uri="{FF2B5EF4-FFF2-40B4-BE49-F238E27FC236}">
                <a16:creationId xmlns:a16="http://schemas.microsoft.com/office/drawing/2014/main" id="{44814937-B28C-4C8D-B995-89EADBA313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Text Placeholder 4">
            <a:extLst>
              <a:ext uri="{FF2B5EF4-FFF2-40B4-BE49-F238E27FC236}">
                <a16:creationId xmlns:a16="http://schemas.microsoft.com/office/drawing/2014/main" id="{A17B64D3-7295-4F5E-8EC3-FDD25C89029A}"/>
              </a:ext>
            </a:extLst>
          </p:cNvPr>
          <p:cNvSpPr>
            <a:spLocks noGrp="1"/>
          </p:cNvSpPr>
          <p:nvPr>
            <p:ph type="body" idx="2"/>
          </p:nvPr>
        </p:nvSpPr>
        <p:spPr/>
        <p:txBody>
          <a:bodyPr/>
          <a:lstStyle/>
          <a:p>
            <a:endParaRPr lang="en-US"/>
          </a:p>
        </p:txBody>
      </p:sp>
      <p:pic>
        <p:nvPicPr>
          <p:cNvPr id="27" name="Picture 26">
            <a:extLst>
              <a:ext uri="{FF2B5EF4-FFF2-40B4-BE49-F238E27FC236}">
                <a16:creationId xmlns:a16="http://schemas.microsoft.com/office/drawing/2014/main" id="{1FAB48C9-7751-42D5-BF2A-F40960FF04F6}"/>
              </a:ext>
            </a:extLst>
          </p:cNvPr>
          <p:cNvPicPr>
            <a:picLocks noChangeAspect="1"/>
          </p:cNvPicPr>
          <p:nvPr/>
        </p:nvPicPr>
        <p:blipFill>
          <a:blip r:embed="rId2"/>
          <a:stretch>
            <a:fillRect/>
          </a:stretch>
        </p:blipFill>
        <p:spPr>
          <a:xfrm>
            <a:off x="2205833" y="5000719"/>
            <a:ext cx="2650524" cy="1085214"/>
          </a:xfrm>
          <a:prstGeom prst="rect">
            <a:avLst/>
          </a:prstGeom>
        </p:spPr>
      </p:pic>
      <p:pic>
        <p:nvPicPr>
          <p:cNvPr id="28" name="Picture 27">
            <a:extLst>
              <a:ext uri="{FF2B5EF4-FFF2-40B4-BE49-F238E27FC236}">
                <a16:creationId xmlns:a16="http://schemas.microsoft.com/office/drawing/2014/main" id="{7D543FAC-07E8-4A73-9633-BE83DF0B7CCA}"/>
              </a:ext>
            </a:extLst>
          </p:cNvPr>
          <p:cNvPicPr>
            <a:picLocks noChangeAspect="1"/>
          </p:cNvPicPr>
          <p:nvPr/>
        </p:nvPicPr>
        <p:blipFill>
          <a:blip r:embed="rId3"/>
          <a:stretch>
            <a:fillRect/>
          </a:stretch>
        </p:blipFill>
        <p:spPr>
          <a:xfrm>
            <a:off x="4923110" y="4870338"/>
            <a:ext cx="6855069" cy="1352639"/>
          </a:xfrm>
          <a:prstGeom prst="rect">
            <a:avLst/>
          </a:prstGeom>
        </p:spPr>
      </p:pic>
      <p:sp>
        <p:nvSpPr>
          <p:cNvPr id="39" name="TextBox 38">
            <a:extLst>
              <a:ext uri="{FF2B5EF4-FFF2-40B4-BE49-F238E27FC236}">
                <a16:creationId xmlns:a16="http://schemas.microsoft.com/office/drawing/2014/main" id="{A9F192E8-8577-41BA-9FE6-8DA30A118AFF}"/>
              </a:ext>
            </a:extLst>
          </p:cNvPr>
          <p:cNvSpPr txBox="1"/>
          <p:nvPr/>
        </p:nvSpPr>
        <p:spPr>
          <a:xfrm>
            <a:off x="342813" y="1161666"/>
            <a:ext cx="6097248" cy="338554"/>
          </a:xfrm>
          <a:prstGeom prst="rect">
            <a:avLst/>
          </a:prstGeom>
          <a:noFill/>
        </p:spPr>
        <p:txBody>
          <a:bodyPr wrap="square">
            <a:spAutoFit/>
          </a:bodyPr>
          <a:lstStyle/>
          <a:p>
            <a:r>
              <a:rPr lang="en-US" sz="1600" dirty="0"/>
              <a:t>SHAP – a unified approach to interpreting model predictions</a:t>
            </a:r>
            <a:r>
              <a:rPr lang="de-DE" sz="1600" dirty="0"/>
              <a:t> </a:t>
            </a:r>
            <a:endParaRPr lang="en-US" sz="1600" dirty="0"/>
          </a:p>
        </p:txBody>
      </p:sp>
      <p:grpSp>
        <p:nvGrpSpPr>
          <p:cNvPr id="63" name="Group 62">
            <a:extLst>
              <a:ext uri="{FF2B5EF4-FFF2-40B4-BE49-F238E27FC236}">
                <a16:creationId xmlns:a16="http://schemas.microsoft.com/office/drawing/2014/main" id="{0817B8D6-6E8A-401D-9021-0850AF047358}"/>
              </a:ext>
            </a:extLst>
          </p:cNvPr>
          <p:cNvGrpSpPr/>
          <p:nvPr/>
        </p:nvGrpSpPr>
        <p:grpSpPr>
          <a:xfrm>
            <a:off x="379784" y="2069066"/>
            <a:ext cx="11735449" cy="2316158"/>
            <a:chOff x="379784" y="2069066"/>
            <a:chExt cx="11735449" cy="2316158"/>
          </a:xfrm>
        </p:grpSpPr>
        <p:pic>
          <p:nvPicPr>
            <p:cNvPr id="37" name="Picture 36">
              <a:extLst>
                <a:ext uri="{FF2B5EF4-FFF2-40B4-BE49-F238E27FC236}">
                  <a16:creationId xmlns:a16="http://schemas.microsoft.com/office/drawing/2014/main" id="{A9A19338-5621-4C0D-A67D-5D3CA670B742}"/>
                </a:ext>
              </a:extLst>
            </p:cNvPr>
            <p:cNvPicPr>
              <a:picLocks noChangeAspect="1"/>
            </p:cNvPicPr>
            <p:nvPr/>
          </p:nvPicPr>
          <p:blipFill>
            <a:blip r:embed="rId4"/>
            <a:stretch>
              <a:fillRect/>
            </a:stretch>
          </p:blipFill>
          <p:spPr>
            <a:xfrm>
              <a:off x="11013700" y="2203440"/>
              <a:ext cx="1101533" cy="2000250"/>
            </a:xfrm>
            <a:prstGeom prst="rect">
              <a:avLst/>
            </a:prstGeom>
          </p:spPr>
        </p:pic>
        <p:grpSp>
          <p:nvGrpSpPr>
            <p:cNvPr id="57" name="Group 56">
              <a:extLst>
                <a:ext uri="{FF2B5EF4-FFF2-40B4-BE49-F238E27FC236}">
                  <a16:creationId xmlns:a16="http://schemas.microsoft.com/office/drawing/2014/main" id="{06B748EB-8B67-41A5-A98E-E6B2F5549C6F}"/>
                </a:ext>
              </a:extLst>
            </p:cNvPr>
            <p:cNvGrpSpPr/>
            <p:nvPr/>
          </p:nvGrpSpPr>
          <p:grpSpPr>
            <a:xfrm>
              <a:off x="379784" y="2069066"/>
              <a:ext cx="7563439" cy="2316158"/>
              <a:chOff x="596503" y="2074684"/>
              <a:chExt cx="7563439" cy="2316158"/>
            </a:xfrm>
          </p:grpSpPr>
          <p:grpSp>
            <p:nvGrpSpPr>
              <p:cNvPr id="7" name="Group 6">
                <a:extLst>
                  <a:ext uri="{FF2B5EF4-FFF2-40B4-BE49-F238E27FC236}">
                    <a16:creationId xmlns:a16="http://schemas.microsoft.com/office/drawing/2014/main" id="{F069A229-8F5B-40DC-9EBB-78AE23A06F09}"/>
                  </a:ext>
                </a:extLst>
              </p:cNvPr>
              <p:cNvGrpSpPr/>
              <p:nvPr/>
            </p:nvGrpSpPr>
            <p:grpSpPr>
              <a:xfrm>
                <a:off x="596503" y="2611437"/>
                <a:ext cx="2195029" cy="1465634"/>
                <a:chOff x="2049695" y="3850743"/>
                <a:chExt cx="2195029" cy="1465634"/>
              </a:xfrm>
            </p:grpSpPr>
            <p:grpSp>
              <p:nvGrpSpPr>
                <p:cNvPr id="8" name="Group 7">
                  <a:extLst>
                    <a:ext uri="{FF2B5EF4-FFF2-40B4-BE49-F238E27FC236}">
                      <a16:creationId xmlns:a16="http://schemas.microsoft.com/office/drawing/2014/main" id="{73B1F0CF-A1DD-4A05-853C-D986A4F31B6F}"/>
                    </a:ext>
                  </a:extLst>
                </p:cNvPr>
                <p:cNvGrpSpPr/>
                <p:nvPr/>
              </p:nvGrpSpPr>
              <p:grpSpPr>
                <a:xfrm>
                  <a:off x="2049695" y="3850743"/>
                  <a:ext cx="1465634" cy="1465634"/>
                  <a:chOff x="2691722" y="3731234"/>
                  <a:chExt cx="1465634" cy="1465634"/>
                </a:xfrm>
              </p:grpSpPr>
              <p:sp>
                <p:nvSpPr>
                  <p:cNvPr id="21" name="Rectangle 20">
                    <a:extLst>
                      <a:ext uri="{FF2B5EF4-FFF2-40B4-BE49-F238E27FC236}">
                        <a16:creationId xmlns:a16="http://schemas.microsoft.com/office/drawing/2014/main" id="{828BBB39-8839-46AA-A464-79C9C4509D07}"/>
                      </a:ext>
                    </a:extLst>
                  </p:cNvPr>
                  <p:cNvSpPr/>
                  <p:nvPr/>
                </p:nvSpPr>
                <p:spPr>
                  <a:xfrm>
                    <a:off x="2691722" y="3731234"/>
                    <a:ext cx="1465634" cy="146563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6" descr="Machine Learning Icon - Free PNG &amp; SVG 2010152 - Noun Project">
                    <a:extLst>
                      <a:ext uri="{FF2B5EF4-FFF2-40B4-BE49-F238E27FC236}">
                        <a16:creationId xmlns:a16="http://schemas.microsoft.com/office/drawing/2014/main" id="{445AD54F-08D0-482C-B790-AEC626E51A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0463" y="3852152"/>
                    <a:ext cx="1048155" cy="104815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C8870BBB-5944-4EA9-A8D8-39E3017CB506}"/>
                      </a:ext>
                    </a:extLst>
                  </p:cNvPr>
                  <p:cNvSpPr txBox="1"/>
                  <p:nvPr/>
                </p:nvSpPr>
                <p:spPr>
                  <a:xfrm>
                    <a:off x="2939471" y="4867610"/>
                    <a:ext cx="970137" cy="307777"/>
                  </a:xfrm>
                  <a:prstGeom prst="rect">
                    <a:avLst/>
                  </a:prstGeom>
                  <a:noFill/>
                </p:spPr>
                <p:txBody>
                  <a:bodyPr wrap="none" rtlCol="0">
                    <a:spAutoFit/>
                  </a:bodyPr>
                  <a:lstStyle/>
                  <a:p>
                    <a:r>
                      <a:rPr lang="de-DE" dirty="0"/>
                      <a:t>ML Model</a:t>
                    </a:r>
                    <a:endParaRPr lang="en-US" dirty="0"/>
                  </a:p>
                </p:txBody>
              </p:sp>
            </p:grpSp>
            <p:cxnSp>
              <p:nvCxnSpPr>
                <p:cNvPr id="10" name="Straight Arrow Connector 9">
                  <a:extLst>
                    <a:ext uri="{FF2B5EF4-FFF2-40B4-BE49-F238E27FC236}">
                      <a16:creationId xmlns:a16="http://schemas.microsoft.com/office/drawing/2014/main" id="{3C44F379-83EE-46B3-A1B4-70ECDF18990D}"/>
                    </a:ext>
                  </a:extLst>
                </p:cNvPr>
                <p:cNvCxnSpPr>
                  <a:cxnSpLocks/>
                  <a:stCxn id="21" idx="3"/>
                </p:cNvCxnSpPr>
                <p:nvPr/>
              </p:nvCxnSpPr>
              <p:spPr>
                <a:xfrm flipV="1">
                  <a:off x="3515329" y="4581015"/>
                  <a:ext cx="729395" cy="25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5" name="Straight Arrow Connector 24">
                <a:extLst>
                  <a:ext uri="{FF2B5EF4-FFF2-40B4-BE49-F238E27FC236}">
                    <a16:creationId xmlns:a16="http://schemas.microsoft.com/office/drawing/2014/main" id="{16ACA1A5-3AB1-4196-9687-43E6EA15728A}"/>
                  </a:ext>
                </a:extLst>
              </p:cNvPr>
              <p:cNvCxnSpPr>
                <a:cxnSpLocks/>
                <a:endCxn id="35" idx="1"/>
              </p:cNvCxnSpPr>
              <p:nvPr/>
            </p:nvCxnSpPr>
            <p:spPr>
              <a:xfrm>
                <a:off x="4465064" y="2817357"/>
                <a:ext cx="12435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22CAACF-C0E3-46D7-AB3C-462325FF2E5C}"/>
                  </a:ext>
                </a:extLst>
              </p:cNvPr>
              <p:cNvSpPr txBox="1"/>
              <p:nvPr/>
            </p:nvSpPr>
            <p:spPr>
              <a:xfrm>
                <a:off x="2791532" y="2074684"/>
                <a:ext cx="1319887" cy="307777"/>
              </a:xfrm>
              <a:prstGeom prst="rect">
                <a:avLst/>
              </a:prstGeom>
              <a:noFill/>
            </p:spPr>
            <p:txBody>
              <a:bodyPr wrap="square" rtlCol="0">
                <a:spAutoFit/>
              </a:bodyPr>
              <a:lstStyle/>
              <a:p>
                <a:r>
                  <a:rPr lang="de-DE" b="1" dirty="0"/>
                  <a:t>Explanation</a:t>
                </a:r>
                <a:endParaRPr lang="en-US" b="1" dirty="0"/>
              </a:p>
            </p:txBody>
          </p:sp>
          <p:grpSp>
            <p:nvGrpSpPr>
              <p:cNvPr id="31" name="Group 30">
                <a:extLst>
                  <a:ext uri="{FF2B5EF4-FFF2-40B4-BE49-F238E27FC236}">
                    <a16:creationId xmlns:a16="http://schemas.microsoft.com/office/drawing/2014/main" id="{3E2D314A-A55A-40F6-A645-0AC64B88EE25}"/>
                  </a:ext>
                </a:extLst>
              </p:cNvPr>
              <p:cNvGrpSpPr/>
              <p:nvPr/>
            </p:nvGrpSpPr>
            <p:grpSpPr>
              <a:xfrm>
                <a:off x="2698083" y="2467157"/>
                <a:ext cx="1923685" cy="1923685"/>
                <a:chOff x="2698083" y="2467157"/>
                <a:chExt cx="1923685" cy="1923685"/>
              </a:xfrm>
            </p:grpSpPr>
            <p:pic>
              <p:nvPicPr>
                <p:cNvPr id="30" name="Picture 29">
                  <a:extLst>
                    <a:ext uri="{FF2B5EF4-FFF2-40B4-BE49-F238E27FC236}">
                      <a16:creationId xmlns:a16="http://schemas.microsoft.com/office/drawing/2014/main" id="{7231A8CC-3C46-4A37-A086-7A564D08CE24}"/>
                    </a:ext>
                  </a:extLst>
                </p:cNvPr>
                <p:cNvPicPr>
                  <a:picLocks noChangeAspect="1"/>
                </p:cNvPicPr>
                <p:nvPr/>
              </p:nvPicPr>
              <p:blipFill>
                <a:blip r:embed="rId6"/>
                <a:stretch>
                  <a:fillRect/>
                </a:stretch>
              </p:blipFill>
              <p:spPr>
                <a:xfrm>
                  <a:off x="2905663" y="2531159"/>
                  <a:ext cx="971549" cy="1621099"/>
                </a:xfrm>
                <a:prstGeom prst="rect">
                  <a:avLst/>
                </a:prstGeom>
              </p:spPr>
            </p:pic>
            <p:pic>
              <p:nvPicPr>
                <p:cNvPr id="24" name="Picture 10" descr="Lupe - Kostenlose werkzeuge und utensilien Icons">
                  <a:extLst>
                    <a:ext uri="{FF2B5EF4-FFF2-40B4-BE49-F238E27FC236}">
                      <a16:creationId xmlns:a16="http://schemas.microsoft.com/office/drawing/2014/main" id="{741B41F2-3201-45D3-A61C-5B738C5AEE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8083" y="2467157"/>
                  <a:ext cx="1923685" cy="19236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2" name="Straight Arrow Connector 31">
                <a:extLst>
                  <a:ext uri="{FF2B5EF4-FFF2-40B4-BE49-F238E27FC236}">
                    <a16:creationId xmlns:a16="http://schemas.microsoft.com/office/drawing/2014/main" id="{7E50CAD0-B68A-4FE3-A54A-0D7240E0C163}"/>
                  </a:ext>
                </a:extLst>
              </p:cNvPr>
              <p:cNvCxnSpPr>
                <a:cxnSpLocks/>
                <a:endCxn id="36" idx="1"/>
              </p:cNvCxnSpPr>
              <p:nvPr/>
            </p:nvCxnSpPr>
            <p:spPr>
              <a:xfrm>
                <a:off x="4465064" y="3780510"/>
                <a:ext cx="12435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C280DE4-3E78-483E-AFA6-BCB3F7F512CF}"/>
                  </a:ext>
                </a:extLst>
              </p:cNvPr>
              <p:cNvSpPr txBox="1"/>
              <p:nvPr/>
            </p:nvSpPr>
            <p:spPr>
              <a:xfrm>
                <a:off x="5708630" y="2663468"/>
                <a:ext cx="2361544" cy="307777"/>
              </a:xfrm>
              <a:prstGeom prst="rect">
                <a:avLst/>
              </a:prstGeom>
              <a:noFill/>
              <a:ln>
                <a:solidFill>
                  <a:schemeClr val="tx1"/>
                </a:solidFill>
              </a:ln>
            </p:spPr>
            <p:txBody>
              <a:bodyPr wrap="none" rtlCol="0">
                <a:spAutoFit/>
              </a:bodyPr>
              <a:lstStyle/>
              <a:p>
                <a:r>
                  <a:rPr lang="de-DE" b="1" dirty="0" err="1"/>
                  <a:t>Local</a:t>
                </a:r>
                <a:r>
                  <a:rPr lang="de-DE" b="1" dirty="0"/>
                  <a:t> Feature </a:t>
                </a:r>
                <a:r>
                  <a:rPr lang="de-DE" b="1" dirty="0" err="1"/>
                  <a:t>Importance</a:t>
                </a:r>
                <a:endParaRPr lang="en-US" b="1" dirty="0"/>
              </a:p>
            </p:txBody>
          </p:sp>
          <p:sp>
            <p:nvSpPr>
              <p:cNvPr id="36" name="TextBox 35">
                <a:extLst>
                  <a:ext uri="{FF2B5EF4-FFF2-40B4-BE49-F238E27FC236}">
                    <a16:creationId xmlns:a16="http://schemas.microsoft.com/office/drawing/2014/main" id="{BA7EAE30-69C9-4D49-A553-2DA0CF782242}"/>
                  </a:ext>
                </a:extLst>
              </p:cNvPr>
              <p:cNvSpPr txBox="1"/>
              <p:nvPr/>
            </p:nvSpPr>
            <p:spPr>
              <a:xfrm>
                <a:off x="5708630" y="3626621"/>
                <a:ext cx="2451312" cy="307777"/>
              </a:xfrm>
              <a:prstGeom prst="rect">
                <a:avLst/>
              </a:prstGeom>
              <a:noFill/>
              <a:ln>
                <a:solidFill>
                  <a:schemeClr val="tx1"/>
                </a:solidFill>
              </a:ln>
            </p:spPr>
            <p:txBody>
              <a:bodyPr wrap="none" rtlCol="0">
                <a:spAutoFit/>
              </a:bodyPr>
              <a:lstStyle/>
              <a:p>
                <a:r>
                  <a:rPr lang="de-DE" b="1" dirty="0"/>
                  <a:t>Global Feature </a:t>
                </a:r>
                <a:r>
                  <a:rPr lang="de-DE" b="1" dirty="0" err="1"/>
                  <a:t>Importance</a:t>
                </a:r>
                <a:endParaRPr lang="en-US" b="1" dirty="0"/>
              </a:p>
            </p:txBody>
          </p:sp>
          <p:sp>
            <p:nvSpPr>
              <p:cNvPr id="41" name="TextBox 40">
                <a:extLst>
                  <a:ext uri="{FF2B5EF4-FFF2-40B4-BE49-F238E27FC236}">
                    <a16:creationId xmlns:a16="http://schemas.microsoft.com/office/drawing/2014/main" id="{28A72748-7011-4A94-9B73-7A17C45CD29F}"/>
                  </a:ext>
                </a:extLst>
              </p:cNvPr>
              <p:cNvSpPr txBox="1"/>
              <p:nvPr/>
            </p:nvSpPr>
            <p:spPr>
              <a:xfrm>
                <a:off x="4111419" y="2098850"/>
                <a:ext cx="2361544" cy="523220"/>
              </a:xfrm>
              <a:prstGeom prst="rect">
                <a:avLst/>
              </a:prstGeom>
              <a:noFill/>
            </p:spPr>
            <p:txBody>
              <a:bodyPr wrap="square">
                <a:spAutoFit/>
              </a:bodyPr>
              <a:lstStyle/>
              <a:p>
                <a:r>
                  <a:rPr lang="en-US" b="1" dirty="0"/>
                  <a:t>Class 1 = Serious or Fatal</a:t>
                </a:r>
              </a:p>
              <a:p>
                <a:r>
                  <a:rPr lang="en-US" b="1" dirty="0"/>
                  <a:t>Class 0 = Slight</a:t>
                </a:r>
              </a:p>
            </p:txBody>
          </p:sp>
        </p:grpSp>
        <p:sp>
          <p:nvSpPr>
            <p:cNvPr id="58" name="TextBox 57">
              <a:extLst>
                <a:ext uri="{FF2B5EF4-FFF2-40B4-BE49-F238E27FC236}">
                  <a16:creationId xmlns:a16="http://schemas.microsoft.com/office/drawing/2014/main" id="{F5740ECE-D643-4B9C-B04E-9E7603D64AF5}"/>
                </a:ext>
              </a:extLst>
            </p:cNvPr>
            <p:cNvSpPr txBox="1"/>
            <p:nvPr/>
          </p:nvSpPr>
          <p:spPr>
            <a:xfrm>
              <a:off x="8198703" y="2666038"/>
              <a:ext cx="1190034" cy="1169551"/>
            </a:xfrm>
            <a:prstGeom prst="rect">
              <a:avLst/>
            </a:prstGeom>
            <a:noFill/>
            <a:ln>
              <a:solidFill>
                <a:schemeClr val="tx1"/>
              </a:solidFill>
            </a:ln>
          </p:spPr>
          <p:txBody>
            <a:bodyPr wrap="square" rtlCol="0">
              <a:spAutoFit/>
            </a:bodyPr>
            <a:lstStyle/>
            <a:p>
              <a:pPr algn="ctr"/>
              <a:r>
                <a:rPr lang="en-US" b="1" dirty="0"/>
                <a:t>Transform SHAP Values for Categorical Features</a:t>
              </a:r>
              <a:r>
                <a:rPr lang="de-DE" b="1" dirty="0"/>
                <a:t> </a:t>
              </a:r>
              <a:endParaRPr lang="en-US" b="1" dirty="0"/>
            </a:p>
          </p:txBody>
        </p:sp>
        <p:sp>
          <p:nvSpPr>
            <p:cNvPr id="59" name="TextBox 58">
              <a:extLst>
                <a:ext uri="{FF2B5EF4-FFF2-40B4-BE49-F238E27FC236}">
                  <a16:creationId xmlns:a16="http://schemas.microsoft.com/office/drawing/2014/main" id="{76A4D129-C895-4838-82D6-A26FD3B5334C}"/>
                </a:ext>
              </a:extLst>
            </p:cNvPr>
            <p:cNvSpPr txBox="1"/>
            <p:nvPr/>
          </p:nvSpPr>
          <p:spPr>
            <a:xfrm>
              <a:off x="9742077" y="2657850"/>
              <a:ext cx="1190034" cy="1169551"/>
            </a:xfrm>
            <a:prstGeom prst="rect">
              <a:avLst/>
            </a:prstGeom>
            <a:noFill/>
            <a:ln>
              <a:solidFill>
                <a:schemeClr val="tx1"/>
              </a:solidFill>
            </a:ln>
          </p:spPr>
          <p:txBody>
            <a:bodyPr wrap="square" rtlCol="0">
              <a:spAutoFit/>
            </a:bodyPr>
            <a:lstStyle/>
            <a:p>
              <a:pPr algn="ctr"/>
              <a:r>
                <a:rPr lang="en-US" b="1" dirty="0"/>
                <a:t>Density Plot without a common norm</a:t>
              </a:r>
              <a:endParaRPr lang="en-US" b="0" dirty="0">
                <a:solidFill>
                  <a:srgbClr val="D4D4D4"/>
                </a:solidFill>
                <a:effectLst/>
                <a:latin typeface="Consolas" panose="020B0609020204030204" pitchFamily="49" charset="0"/>
              </a:endParaRPr>
            </a:p>
          </p:txBody>
        </p:sp>
        <p:cxnSp>
          <p:nvCxnSpPr>
            <p:cNvPr id="60" name="Straight Arrow Connector 59">
              <a:extLst>
                <a:ext uri="{FF2B5EF4-FFF2-40B4-BE49-F238E27FC236}">
                  <a16:creationId xmlns:a16="http://schemas.microsoft.com/office/drawing/2014/main" id="{B4E27F37-E1E6-4727-886F-78D7279E021B}"/>
                </a:ext>
              </a:extLst>
            </p:cNvPr>
            <p:cNvCxnSpPr>
              <a:cxnSpLocks/>
            </p:cNvCxnSpPr>
            <p:nvPr/>
          </p:nvCxnSpPr>
          <p:spPr>
            <a:xfrm>
              <a:off x="7853455" y="3203565"/>
              <a:ext cx="34524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53095F2-B863-448F-87FD-3E1A7819892D}"/>
                </a:ext>
              </a:extLst>
            </p:cNvPr>
            <p:cNvCxnSpPr>
              <a:cxnSpLocks/>
            </p:cNvCxnSpPr>
            <p:nvPr/>
          </p:nvCxnSpPr>
          <p:spPr>
            <a:xfrm>
              <a:off x="9396829" y="3224949"/>
              <a:ext cx="34524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6676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HT PPT Master 2021">
  <a:themeElements>
    <a:clrScheme name="Benutzerdefiniert 42">
      <a:dk1>
        <a:srgbClr val="000000"/>
      </a:dk1>
      <a:lt1>
        <a:srgbClr val="FFFFFF"/>
      </a:lt1>
      <a:dk2>
        <a:srgbClr val="000000"/>
      </a:dk2>
      <a:lt2>
        <a:srgbClr val="FFFFFF"/>
      </a:lt2>
      <a:accent1>
        <a:srgbClr val="00A0AA"/>
      </a:accent1>
      <a:accent2>
        <a:srgbClr val="555555"/>
      </a:accent2>
      <a:accent3>
        <a:srgbClr val="EA3B07"/>
      </a:accent3>
      <a:accent4>
        <a:srgbClr val="FFC900"/>
      </a:accent4>
      <a:accent5>
        <a:srgbClr val="004282"/>
      </a:accent5>
      <a:accent6>
        <a:srgbClr val="555555"/>
      </a:accent6>
      <a:hlink>
        <a:srgbClr val="004282"/>
      </a:hlink>
      <a:folHlink>
        <a:srgbClr val="EA3B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Benutzerdefiniert 42">
      <a:dk1>
        <a:srgbClr val="000000"/>
      </a:dk1>
      <a:lt1>
        <a:srgbClr val="FFFFFF"/>
      </a:lt1>
      <a:dk2>
        <a:srgbClr val="000000"/>
      </a:dk2>
      <a:lt2>
        <a:srgbClr val="FFFFFF"/>
      </a:lt2>
      <a:accent1>
        <a:srgbClr val="00A0AA"/>
      </a:accent1>
      <a:accent2>
        <a:srgbClr val="555555"/>
      </a:accent2>
      <a:accent3>
        <a:srgbClr val="EA3B07"/>
      </a:accent3>
      <a:accent4>
        <a:srgbClr val="FFC900"/>
      </a:accent4>
      <a:accent5>
        <a:srgbClr val="004282"/>
      </a:accent5>
      <a:accent6>
        <a:srgbClr val="555555"/>
      </a:accent6>
      <a:hlink>
        <a:srgbClr val="004282"/>
      </a:hlink>
      <a:folHlink>
        <a:srgbClr val="EA3B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854</Words>
  <Application>Microsoft Office PowerPoint</Application>
  <PresentationFormat>Widescreen</PresentationFormat>
  <Paragraphs>153</Paragraphs>
  <Slides>14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Times New Roman</vt:lpstr>
      <vt:lpstr>Work Sans</vt:lpstr>
      <vt:lpstr>GDS Transport</vt:lpstr>
      <vt:lpstr>Arial</vt:lpstr>
      <vt:lpstr>Inter</vt:lpstr>
      <vt:lpstr>HelveticaNeue</vt:lpstr>
      <vt:lpstr>BISansOpti</vt:lpstr>
      <vt:lpstr>-apple-system</vt:lpstr>
      <vt:lpstr>Consolas</vt:lpstr>
      <vt:lpstr>Helvetica Neue</vt:lpstr>
      <vt:lpstr>BHT PPT Master 2021</vt:lpstr>
      <vt:lpstr>UK Government d Use-Case: Explanation of Accident Severity</vt:lpstr>
      <vt:lpstr>Project Setup:  </vt:lpstr>
      <vt:lpstr>Project Goal:</vt:lpstr>
      <vt:lpstr>Dataset</vt:lpstr>
      <vt:lpstr>Dataset - Features</vt:lpstr>
      <vt:lpstr>Project Goal: Rephrasing</vt:lpstr>
      <vt:lpstr>Project Goal: Rephrasing</vt:lpstr>
      <vt:lpstr>Project Work: Goal 1</vt:lpstr>
      <vt:lpstr>Project Work: Goal 2</vt:lpstr>
      <vt:lpstr>Results:</vt:lpstr>
      <vt:lpstr>PowerPoint Presentation</vt:lpstr>
      <vt:lpstr>Overview of XAI</vt:lpstr>
      <vt:lpstr>SHAP - Shapley Additive exPlanations - unified approach to interpreting model predictions </vt:lpstr>
      <vt:lpstr>SHAP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Henninger,Tassilo (HP BioP Mamm) BIB-DE-B</dc:creator>
  <cp:lastModifiedBy>Henninger,Tassilo (HP BioP Mamm) BIB-DE-B</cp:lastModifiedBy>
  <cp:revision>29</cp:revision>
  <dcterms:created xsi:type="dcterms:W3CDTF">2022-05-19T13:58:57Z</dcterms:created>
  <dcterms:modified xsi:type="dcterms:W3CDTF">2023-01-07T17:16:39Z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0x01010051B7E56E0FF9644285F6F373F39E0779</vt:lpwstr>
  </property>
</Properties>
</file>