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NTkBMUw+yO45wAOGM5DDkM3b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a0033c509_4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a0033c509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a0033c509_4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a0033c509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a43e9016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a43e901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a0033c509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a0033c50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a0033c509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a0033c509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a0033c509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a0033c509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a0033c509_4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a0033c509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a0033c50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a0033c5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"/>
          <p:cNvSpPr txBox="1"/>
          <p:nvPr>
            <p:ph type="ctrTitle"/>
          </p:nvPr>
        </p:nvSpPr>
        <p:spPr>
          <a:xfrm>
            <a:off x="395288" y="260350"/>
            <a:ext cx="6048375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6"/>
          <p:cNvSpPr txBox="1"/>
          <p:nvPr>
            <p:ph idx="1" type="subTitle"/>
          </p:nvPr>
        </p:nvSpPr>
        <p:spPr>
          <a:xfrm>
            <a:off x="395288" y="981075"/>
            <a:ext cx="60483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404938" y="333375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 rot="5400000">
            <a:off x="2627313" y="404813"/>
            <a:ext cx="47529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 rot="5400000">
            <a:off x="4679950" y="2457450"/>
            <a:ext cx="60483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 rot="5400000">
            <a:off x="1003300" y="733425"/>
            <a:ext cx="6048375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1404938" y="333375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1403350" y="1628775"/>
            <a:ext cx="720090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1404938" y="333375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1403350" y="1628775"/>
            <a:ext cx="352425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5080000" y="1628775"/>
            <a:ext cx="352425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404938" y="333375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404938" y="333375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403350" y="1628775"/>
            <a:ext cx="720090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203100" y="311325"/>
            <a:ext cx="82905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mbria"/>
                <a:ea typeface="Cambria"/>
                <a:cs typeface="Cambria"/>
                <a:sym typeface="Cambria"/>
              </a:rPr>
              <a:t>Analyzing astrological &amp; </a:t>
            </a:r>
            <a:r>
              <a:rPr lang="en-US" sz="3700">
                <a:latin typeface="Cambria"/>
                <a:ea typeface="Cambria"/>
                <a:cs typeface="Cambria"/>
                <a:sym typeface="Cambria"/>
              </a:rPr>
              <a:t>demographic</a:t>
            </a:r>
            <a:r>
              <a:rPr lang="en-US" sz="3700">
                <a:latin typeface="Cambria"/>
                <a:ea typeface="Cambria"/>
                <a:cs typeface="Cambria"/>
                <a:sym typeface="Cambria"/>
              </a:rPr>
              <a:t> influence </a:t>
            </a:r>
            <a:r>
              <a:rPr lang="en-US" sz="3700"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lang="en-US" sz="37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mbria"/>
                <a:ea typeface="Cambria"/>
                <a:cs typeface="Cambria"/>
                <a:sym typeface="Cambria"/>
              </a:rPr>
              <a:t>Divorce Rates…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 txBox="1"/>
          <p:nvPr>
            <p:ph type="ctrTitle"/>
          </p:nvPr>
        </p:nvSpPr>
        <p:spPr>
          <a:xfrm>
            <a:off x="203100" y="5775000"/>
            <a:ext cx="13434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Team 7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Project 3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a0033c509_4_51"/>
          <p:cNvSpPr txBox="1"/>
          <p:nvPr>
            <p:ph type="title"/>
          </p:nvPr>
        </p:nvSpPr>
        <p:spPr>
          <a:xfrm>
            <a:off x="1404150" y="190150"/>
            <a:ext cx="6335700" cy="10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Geographical Visualization using Leaflet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8" name="Google Shape;118;g25a0033c509_4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75" y="1648100"/>
            <a:ext cx="7314076" cy="43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5a0033c509_4_51"/>
          <p:cNvSpPr txBox="1"/>
          <p:nvPr/>
        </p:nvSpPr>
        <p:spPr>
          <a:xfrm>
            <a:off x="481725" y="6097425"/>
            <a:ext cx="489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Quantity of divorces by state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a0033c509_4_56"/>
          <p:cNvSpPr txBox="1"/>
          <p:nvPr>
            <p:ph type="title"/>
          </p:nvPr>
        </p:nvSpPr>
        <p:spPr>
          <a:xfrm>
            <a:off x="1404938" y="333375"/>
            <a:ext cx="63357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g25a0033c509_4_56"/>
          <p:cNvSpPr txBox="1"/>
          <p:nvPr/>
        </p:nvSpPr>
        <p:spPr>
          <a:xfrm>
            <a:off x="554300" y="1850750"/>
            <a:ext cx="80370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mbria"/>
              <a:buChar char="●"/>
            </a:pP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his project successfully utilized a combination of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HTML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CSS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Plotly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Leaflet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API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integration to present a compelling data story on divorce rates.</a:t>
            </a:r>
            <a:endParaRPr sz="2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mbria"/>
              <a:buChar char="●"/>
            </a:pP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use of HTML and CSS allowed us to design a 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user-friendly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interface. Plotly proved to be an invaluable tool for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visualizing demographics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such as age trends, scholarization patterns and income across zodiac signs.</a:t>
            </a:r>
            <a:endParaRPr sz="2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mbria"/>
              <a:buChar char="●"/>
            </a:pP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Leaflet, enabled us to incorporate </a:t>
            </a:r>
            <a:r>
              <a:rPr b="1" lang="en-US" sz="2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geographic</a:t>
            </a:r>
            <a:r>
              <a:rPr lang="en-US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information by exploring the location of divorce rates.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a43e90168_0_6"/>
          <p:cNvSpPr txBox="1"/>
          <p:nvPr>
            <p:ph type="ctrTitle"/>
          </p:nvPr>
        </p:nvSpPr>
        <p:spPr>
          <a:xfrm>
            <a:off x="395288" y="260350"/>
            <a:ext cx="6048300" cy="75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Thanks for your attention!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g25a43e90168_0_6"/>
          <p:cNvSpPr txBox="1"/>
          <p:nvPr>
            <p:ph idx="1" type="subTitle"/>
          </p:nvPr>
        </p:nvSpPr>
        <p:spPr>
          <a:xfrm>
            <a:off x="395288" y="981075"/>
            <a:ext cx="6048300" cy="5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Questions?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1404938" y="333375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Team 7 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5" name="Google Shape;5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20" y="2769825"/>
            <a:ext cx="1512300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168" y="2769825"/>
            <a:ext cx="151216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4675" y="2668252"/>
            <a:ext cx="1648725" cy="16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1767" y="2668252"/>
            <a:ext cx="1635469" cy="16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480225" y="44241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Erik</a:t>
            </a:r>
            <a:endParaRPr sz="1200"/>
          </a:p>
        </p:txBody>
      </p:sp>
      <p:sp>
        <p:nvSpPr>
          <p:cNvPr id="60" name="Google Shape;60;p2"/>
          <p:cNvSpPr txBox="1"/>
          <p:nvPr/>
        </p:nvSpPr>
        <p:spPr>
          <a:xfrm>
            <a:off x="2382000" y="44241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Pedro</a:t>
            </a:r>
            <a:endParaRPr sz="1200"/>
          </a:p>
        </p:txBody>
      </p:sp>
      <p:sp>
        <p:nvSpPr>
          <p:cNvPr id="61" name="Google Shape;61;p2"/>
          <p:cNvSpPr txBox="1"/>
          <p:nvPr/>
        </p:nvSpPr>
        <p:spPr>
          <a:xfrm>
            <a:off x="4652888" y="44241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Karen</a:t>
            </a:r>
            <a:endParaRPr sz="1200"/>
          </a:p>
        </p:txBody>
      </p:sp>
      <p:sp>
        <p:nvSpPr>
          <p:cNvPr id="62" name="Google Shape;62;p2"/>
          <p:cNvSpPr txBox="1"/>
          <p:nvPr/>
        </p:nvSpPr>
        <p:spPr>
          <a:xfrm>
            <a:off x="6873350" y="44241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Brian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body"/>
          </p:nvPr>
        </p:nvSpPr>
        <p:spPr>
          <a:xfrm>
            <a:off x="1920850" y="182100"/>
            <a:ext cx="7056300" cy="6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Our Database: </a:t>
            </a:r>
            <a:r>
              <a:rPr b="1" lang="en-US" sz="26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Divorces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in Veracruz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Cambria"/>
              <a:buChar char="–"/>
            </a:pPr>
            <a:r>
              <a:rPr b="0" lang="en-US" sz="2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3505 rows and the clean up</a:t>
            </a:r>
            <a:endParaRPr b="0" sz="26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We chose to analyze the </a:t>
            </a:r>
            <a:r>
              <a:rPr b="1" lang="en-US" sz="26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zodiac signs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of the data to answer some of the following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questions: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Cambria"/>
              <a:buChar char="–"/>
            </a:pPr>
            <a:r>
              <a:rPr b="0" lang="en-US" sz="2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Which zodiac signs have the higher income?  Is it a determinant factor?</a:t>
            </a:r>
            <a:endParaRPr b="0" sz="26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Cambria"/>
              <a:buChar char="–"/>
            </a:pPr>
            <a:r>
              <a:rPr b="0" lang="en-US" sz="2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Which combination of zodiac signs are the most compatible?</a:t>
            </a:r>
            <a:endParaRPr b="0" sz="26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And other </a:t>
            </a:r>
            <a:r>
              <a:rPr b="1" lang="en-US" sz="26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general demographic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questions: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Cambria"/>
              <a:buChar char="–"/>
            </a:pPr>
            <a:r>
              <a:rPr b="0" lang="en-US" sz="2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At </a:t>
            </a:r>
            <a:r>
              <a:rPr b="0" lang="en-US" sz="2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what age the divorces rate is the most common?</a:t>
            </a:r>
            <a:endParaRPr b="0" sz="26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Cambria"/>
              <a:buChar char="–"/>
            </a:pPr>
            <a:r>
              <a:rPr b="0" lang="en-US" sz="2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Does the scholarization level have any impact?</a:t>
            </a:r>
            <a:endParaRPr b="0" sz="26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Cambria"/>
              <a:buChar char="–"/>
            </a:pPr>
            <a:r>
              <a:rPr b="0" lang="en-US" sz="2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Where do most of these divorces happen?</a:t>
            </a:r>
            <a:endParaRPr b="0" sz="26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1547813" y="260350"/>
            <a:ext cx="58341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SQL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422250" y="1489450"/>
            <a:ext cx="6769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We used python to populate our SQL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database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with our .csv file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00" y="2205850"/>
            <a:ext cx="7491523" cy="40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0033c509_4_5"/>
          <p:cNvSpPr txBox="1"/>
          <p:nvPr>
            <p:ph type="title"/>
          </p:nvPr>
        </p:nvSpPr>
        <p:spPr>
          <a:xfrm>
            <a:off x="1404938" y="333375"/>
            <a:ext cx="63357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Python Flask-powered API &amp; SQL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0" name="Google Shape;80;g25a0033c509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" y="1685975"/>
            <a:ext cx="7968751" cy="39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a0033c509_4_21"/>
          <p:cNvSpPr txBox="1"/>
          <p:nvPr>
            <p:ph type="title"/>
          </p:nvPr>
        </p:nvSpPr>
        <p:spPr>
          <a:xfrm>
            <a:off x="1404950" y="196275"/>
            <a:ext cx="6825000" cy="99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User level interaction: Dropdown using Chart.js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Google Shape;86;g25a0033c509_4_21"/>
          <p:cNvSpPr txBox="1"/>
          <p:nvPr>
            <p:ph idx="1" type="body"/>
          </p:nvPr>
        </p:nvSpPr>
        <p:spPr>
          <a:xfrm>
            <a:off x="1247750" y="5862725"/>
            <a:ext cx="6650100" cy="9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dropdown lets you toggle between gender &amp; divorce type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7" name="Google Shape;87;g25a0033c509_4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88" y="2233525"/>
            <a:ext cx="7468224" cy="35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5a0033c509_4_21"/>
          <p:cNvSpPr txBox="1"/>
          <p:nvPr/>
        </p:nvSpPr>
        <p:spPr>
          <a:xfrm>
            <a:off x="915650" y="1520575"/>
            <a:ext cx="73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 of divorces by zodiac sign &amp; gender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a0033c509_4_29"/>
          <p:cNvSpPr txBox="1"/>
          <p:nvPr>
            <p:ph type="title"/>
          </p:nvPr>
        </p:nvSpPr>
        <p:spPr>
          <a:xfrm>
            <a:off x="1404950" y="215500"/>
            <a:ext cx="6335700" cy="8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Zodiac Sign compatibility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4" name="Google Shape;94;g25a0033c509_4_29"/>
          <p:cNvPicPr preferRelativeResize="0"/>
          <p:nvPr/>
        </p:nvPicPr>
        <p:blipFill rotWithShape="1">
          <a:blip r:embed="rId3">
            <a:alphaModFix/>
          </a:blip>
          <a:srcRect b="51155" l="0" r="3966" t="0"/>
          <a:stretch/>
        </p:blipFill>
        <p:spPr>
          <a:xfrm>
            <a:off x="706600" y="2406150"/>
            <a:ext cx="4725399" cy="19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5a0033c509_4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50" y="4708650"/>
            <a:ext cx="7001426" cy="15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5a0033c509_4_29"/>
          <p:cNvSpPr txBox="1"/>
          <p:nvPr>
            <p:ph idx="1" type="body"/>
          </p:nvPr>
        </p:nvSpPr>
        <p:spPr>
          <a:xfrm>
            <a:off x="1947525" y="1641450"/>
            <a:ext cx="4995300" cy="5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Good match or Bad match?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g25a0033c509_4_29"/>
          <p:cNvPicPr preferRelativeResize="0"/>
          <p:nvPr/>
        </p:nvPicPr>
        <p:blipFill rotWithShape="1">
          <a:blip r:embed="rId3">
            <a:alphaModFix/>
          </a:blip>
          <a:srcRect b="0" l="20333" r="31709" t="49967"/>
          <a:stretch/>
        </p:blipFill>
        <p:spPr>
          <a:xfrm>
            <a:off x="5432000" y="2406750"/>
            <a:ext cx="2200600" cy="20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a0033c509_4_37"/>
          <p:cNvSpPr txBox="1"/>
          <p:nvPr>
            <p:ph type="title"/>
          </p:nvPr>
        </p:nvSpPr>
        <p:spPr>
          <a:xfrm>
            <a:off x="1404938" y="333375"/>
            <a:ext cx="63357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Zodiac Sign compatibility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3" name="Google Shape;103;g25a0033c509_4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0" y="1635700"/>
            <a:ext cx="8839204" cy="3586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5a0033c509_4_37"/>
          <p:cNvSpPr txBox="1"/>
          <p:nvPr>
            <p:ph idx="1" type="body"/>
          </p:nvPr>
        </p:nvSpPr>
        <p:spPr>
          <a:xfrm>
            <a:off x="153200" y="5222300"/>
            <a:ext cx="7815000" cy="15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ctr">
              <a:spcBef>
                <a:spcPts val="36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Most compatible pair: Capricorn &amp; Leo (10)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ctr">
              <a:spcBef>
                <a:spcPts val="36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Least compatible pair: Cancer and Capricorn (36)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a0033c509_4_0"/>
          <p:cNvSpPr txBox="1"/>
          <p:nvPr>
            <p:ph type="title"/>
          </p:nvPr>
        </p:nvSpPr>
        <p:spPr>
          <a:xfrm>
            <a:off x="1404950" y="152125"/>
            <a:ext cx="6335700" cy="10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Visualizations obtained with HTML/CSS, JavaScript &amp; Plotly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0" name="Google Shape;110;g25a0033c509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179" y="3346775"/>
            <a:ext cx="4568747" cy="18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5a0033c509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20625"/>
            <a:ext cx="4568749" cy="180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5a0033c509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60895"/>
            <a:ext cx="5070600" cy="20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181F45"/>
      </a:lt2>
      <a:accent1>
        <a:srgbClr val="192785"/>
      </a:accent1>
      <a:accent2>
        <a:srgbClr val="570B6B"/>
      </a:accent2>
      <a:accent3>
        <a:srgbClr val="FFFFFF"/>
      </a:accent3>
      <a:accent4>
        <a:srgbClr val="404040"/>
      </a:accent4>
      <a:accent5>
        <a:srgbClr val="ABACC2"/>
      </a:accent5>
      <a:accent6>
        <a:srgbClr val="4E0960"/>
      </a:accent6>
      <a:hlink>
        <a:srgbClr val="133EB7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2006-06-13T13:38:55Z</dcterms:created>
  <dc:creator>PoweredTemplates.com</dc:creator>
</cp:coreProperties>
</file>