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nton" charset="1" panose="00000500000000000000"/>
      <p:regular r:id="rId14"/>
    </p:embeddedFont>
    <p:embeddedFont>
      <p:font typeface="Montserrat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22050" y="2333698"/>
            <a:ext cx="8243900" cy="171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37"/>
              </a:lnSpc>
              <a:spcBef>
                <a:spcPct val="0"/>
              </a:spcBef>
            </a:pPr>
            <a:r>
              <a:rPr lang="en-US" sz="1002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CARACTERÍSTICAS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34532" y="3860184"/>
            <a:ext cx="2218935" cy="171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37"/>
              </a:lnSpc>
              <a:spcBef>
                <a:spcPct val="0"/>
              </a:spcBef>
            </a:pPr>
            <a:r>
              <a:rPr lang="en-US" sz="10027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UML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302846"/>
            <a:ext cx="2621917" cy="1955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1"/>
              </a:lnSpc>
            </a:pPr>
            <a:r>
              <a:rPr lang="en-US" sz="27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MATEUS OLIVEIRA</a:t>
            </a:r>
          </a:p>
          <a:p>
            <a:pPr algn="ctr">
              <a:lnSpc>
                <a:spcPts val="3911"/>
              </a:lnSpc>
            </a:pPr>
            <a:r>
              <a:rPr lang="en-US" sz="27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MATHEUS ALVES</a:t>
            </a:r>
          </a:p>
          <a:p>
            <a:pPr algn="ctr">
              <a:lnSpc>
                <a:spcPts val="3911"/>
              </a:lnSpc>
            </a:pPr>
            <a:r>
              <a:rPr lang="en-US" sz="27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NICOLAS OLIVEIRA</a:t>
            </a:r>
          </a:p>
          <a:p>
            <a:pPr algn="ctr">
              <a:lnSpc>
                <a:spcPts val="3911"/>
              </a:lnSpc>
              <a:spcBef>
                <a:spcPct val="0"/>
              </a:spcBef>
            </a:pPr>
            <a:r>
              <a:rPr lang="en-US" sz="27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MARIA FERNANDA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60775" y="0"/>
            <a:ext cx="8227225" cy="10287000"/>
            <a:chOff x="0" y="0"/>
            <a:chExt cx="10969633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2907" t="0" r="22907" b="0"/>
            <a:stretch>
              <a:fillRect/>
            </a:stretch>
          </p:blipFill>
          <p:spPr>
            <a:xfrm flipH="false" flipV="false">
              <a:off x="0" y="0"/>
              <a:ext cx="10969633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1879" y="412932"/>
            <a:ext cx="6355527" cy="287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46"/>
              </a:lnSpc>
            </a:pPr>
            <a:r>
              <a:rPr lang="en-US" sz="6267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MODELAGEM DE CLASSES E ATRIBUTOS</a:t>
            </a:r>
          </a:p>
          <a:p>
            <a:pPr algn="l">
              <a:lnSpc>
                <a:spcPts val="764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89823" y="2569128"/>
            <a:ext cx="9312044" cy="740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O DIAGRAMA DE CLASSES É UMA REPRESENTAÇÃO DA ESTRUTURA E RELAÇÕES DAS CLASSES QUE SERVEM DE MODELO PARA CRIAÇÃO DE UM OBJETO. ESSE DIAGRAMA TEM UMA ESTRUTURA BASE, ONDE SE DIVIDE EM TRÊS CAMPOS, SENDO ELES: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Parte superior: onde ficará o nome da classe;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Parte do meio: onde estará informando os atributos do objeto, as características;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Parte inferior: que contempla os métodos, ou seja, as ações daquele objeto.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que cada atributo e método vai ter sua visibilidade no UML, sendo o privado, representado pelo sinal de (-), e o público, representado pelo sinal de (+).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Os atributos são representados com seus nomes e logo em seguida o tipo da variável.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5536" y="542662"/>
            <a:ext cx="6573764" cy="8618782"/>
          </a:xfrm>
          <a:custGeom>
            <a:avLst/>
            <a:gdLst/>
            <a:ahLst/>
            <a:cxnLst/>
            <a:rect r="r" b="b" t="t" l="l"/>
            <a:pathLst>
              <a:path h="8618782" w="6573764">
                <a:moveTo>
                  <a:pt x="0" y="0"/>
                </a:moveTo>
                <a:lnTo>
                  <a:pt x="6573764" y="0"/>
                </a:lnTo>
                <a:lnTo>
                  <a:pt x="6573764" y="8618782"/>
                </a:lnTo>
                <a:lnTo>
                  <a:pt x="0" y="8618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526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85219" y="533137"/>
            <a:ext cx="5921253" cy="387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9"/>
              </a:lnSpc>
            </a:pPr>
            <a:r>
              <a:rPr lang="en-US" sz="628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REPRESENTAÇÃO DE MÉTODOS E COMPORTAMENTOS.</a:t>
            </a:r>
          </a:p>
          <a:p>
            <a:pPr algn="l">
              <a:lnSpc>
                <a:spcPts val="766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89823" y="4199297"/>
            <a:ext cx="9312044" cy="505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MÉTODOS: SÃO FUNÇÕES DEFINIDAS DENTRO DE UMA CLASSE QUE REALIZAM AÇÕES SOBRE OS DADOS DA INSTÂNCIA OU DA CLASSE. ELES PERMITEM QUE OBJETOS EXECUTEM OPERAÇÕES E MODIFIQUEM SEU ESTADO OU O ESTADO DA CLASSE. EXEMPLOS INCLUEM MÉTODOS DE INSTÂNCIA, MÉTODOS DE CLASSE E MÉTODOS ESTÁTICOS.</a:t>
            </a:r>
          </a:p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ctr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COMPORTAMENTOS: REFERE-SE ÀS AÇÕES E REAÇÕES DE UM OBJETO COM BASE NAS INTERAÇÕES E NO ESTADO DO OBJETO. OS COMPORTAMENTOS SÃO IMPLEMENTADOS PELOS MÉTODOS E DEFINEM COMO O OBJETO RESPONDE A DIFERENTES SITUAÇÕES E COMANDOS.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9514" y="6747869"/>
            <a:ext cx="5948973" cy="3359126"/>
          </a:xfrm>
          <a:custGeom>
            <a:avLst/>
            <a:gdLst/>
            <a:ahLst/>
            <a:cxnLst/>
            <a:rect r="r" b="b" t="t" l="l"/>
            <a:pathLst>
              <a:path h="3359126" w="5948973">
                <a:moveTo>
                  <a:pt x="0" y="0"/>
                </a:moveTo>
                <a:lnTo>
                  <a:pt x="5948972" y="0"/>
                </a:lnTo>
                <a:lnTo>
                  <a:pt x="5948972" y="3359126"/>
                </a:lnTo>
                <a:lnTo>
                  <a:pt x="0" y="335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4" t="0" r="-98167" b="-10238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56898" y="399249"/>
            <a:ext cx="7974204" cy="2908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628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ASSOCIAÇÃO SIMPLES ENTRE CLASSES.</a:t>
            </a:r>
          </a:p>
          <a:p>
            <a:pPr algn="ctr">
              <a:lnSpc>
                <a:spcPts val="766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334360" y="2611934"/>
            <a:ext cx="13619280" cy="388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ASSOCIAÇÃO SIMPLES ENTRE CLASSES REFERE-SE A UM RELACIONAMENTO ENTRE DUAS CLASSES ONDE UMA CLASSE UTILIZA OU ESTÁ CONECTADA A OUTRA CLASSE. ESSE TIPO DE ASSOCIAÇÃO É BASTANTE COMUM EM PROGRAMAÇÃO ORIENTADA A OBJETOS E É UMA FORMA DE MODELAR COMO OBJETOS DE DIFERENTES CLASSES INTERAGEM ENTRE SI.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BIDIRECIONAL: AMBAS AS CLASSES CONHECEM UMA À OUTRA E PODEM INTERAGIR ENTRE SI.</a:t>
            </a:r>
          </a:p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UNIDIRECIONAL: A CLASSE CLIENTE CONHECE E USA A CLASSE FORNECEDORA, MAS A CLASSE FORNECEDORA NÃO CONHECE A CLASSE CLIENTE.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1223" y="-9525"/>
            <a:ext cx="3889782" cy="29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3"/>
              </a:lnSpc>
            </a:pPr>
          </a:p>
          <a:p>
            <a:pPr algn="l">
              <a:lnSpc>
                <a:spcPts val="7673"/>
              </a:lnSpc>
            </a:pPr>
            <a:r>
              <a:rPr lang="en-US" sz="629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Composição</a:t>
            </a:r>
          </a:p>
          <a:p>
            <a:pPr algn="l">
              <a:lnSpc>
                <a:spcPts val="767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69173" y="3027680"/>
            <a:ext cx="8374827" cy="555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 LINGUAGEM DE PROGRAMAÇÃO JAVA, A AGREGAÇÃO TODO/PARTE É UMA RELAÇÃO ENTRE OBJETOS QUE INDICA QUE UM OBJETO É COMPOSTO, PELO MENOS EM PARTE, POR OUTRO, É UM TIPO DE ASSOCIAÇÃO QUE PERMITE VISUALIZAR A RELAÇÃO ENTRE OS OBJETOS, ONDE UM É O "TODO" E O OUTRO A "PARTE", ONDE A PARTE É ENTENDIDA COMO ESTANDO CONTIDA NO TODO. 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agregação tem as seguintes características: 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 objeto parte é um atributo do objeto todo 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 ciclo de vida do objeto parte é limitado ao ciclo de vida do objeto todo 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 objeto filho existe sem o objeto pai, mas agrega informações a ele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609252" y="962016"/>
            <a:ext cx="3444322" cy="1936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9"/>
              </a:lnSpc>
            </a:pPr>
            <a:r>
              <a:rPr lang="en-US" sz="628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AGREGAÇÃO</a:t>
            </a:r>
          </a:p>
          <a:p>
            <a:pPr algn="l">
              <a:lnSpc>
                <a:spcPts val="766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456406" y="3027680"/>
            <a:ext cx="8374827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composição é uma técnica de programação que permite reutilizar código sem modelar uma associação do tipo "É um", como se faz usando herança. Isso torna o código mais fácil de manter e permite um encapsulamento mais forte.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6406" y="5787072"/>
            <a:ext cx="8374827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DE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DIFERENÇA :</a:t>
            </a:r>
            <a:r>
              <a:rPr lang="en-US" b="true" sz="21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1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diferença entre composição e agregação é que na composição o objeto "filho" não faz sentido fora do objeto "pai". Já na agregação, o objeto filho existe sem o objeto pai, mas agrega informações a ele.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7301" y="4649796"/>
            <a:ext cx="6395713" cy="5137939"/>
          </a:xfrm>
          <a:custGeom>
            <a:avLst/>
            <a:gdLst/>
            <a:ahLst/>
            <a:cxnLst/>
            <a:rect r="r" b="b" t="t" l="l"/>
            <a:pathLst>
              <a:path h="5137939" w="6395713">
                <a:moveTo>
                  <a:pt x="0" y="0"/>
                </a:moveTo>
                <a:lnTo>
                  <a:pt x="6395713" y="0"/>
                </a:lnTo>
                <a:lnTo>
                  <a:pt x="6395713" y="5137939"/>
                </a:lnTo>
                <a:lnTo>
                  <a:pt x="0" y="5137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5" r="0" b="-17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56898" y="443878"/>
            <a:ext cx="7974204" cy="1936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628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DEPENDÊNCIA ENTRE CLASSES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4360" y="3013598"/>
            <a:ext cx="13619280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DEPENDÊNCIA ENTRE CLASSES INDICA OS OBJETOS DE UMA CLASSE UTILIZA OS SERVIÇOS DE OUTRA CLASSE. A DEPENDÊNCIA É REPRESENTADA POR UMA SETA COM LINHA TRACEJADA, APONTANDO DO CLIENTE PARA O FORNECEDOR.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15313" y="5143500"/>
            <a:ext cx="8457374" cy="4827823"/>
          </a:xfrm>
          <a:custGeom>
            <a:avLst/>
            <a:gdLst/>
            <a:ahLst/>
            <a:cxnLst/>
            <a:rect r="r" b="b" t="t" l="l"/>
            <a:pathLst>
              <a:path h="4827823" w="8457374">
                <a:moveTo>
                  <a:pt x="0" y="0"/>
                </a:moveTo>
                <a:lnTo>
                  <a:pt x="8457374" y="0"/>
                </a:lnTo>
                <a:lnTo>
                  <a:pt x="8457374" y="4827823"/>
                </a:lnTo>
                <a:lnTo>
                  <a:pt x="0" y="4827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56898" y="399249"/>
            <a:ext cx="7974204" cy="1936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628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HERANÇA</a:t>
            </a:r>
          </a:p>
          <a:p>
            <a:pPr algn="ctr">
              <a:lnSpc>
                <a:spcPts val="7669"/>
              </a:lnSpc>
            </a:pPr>
            <a:r>
              <a:rPr lang="en-US" sz="628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(GENERALIZAÇÃO)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4360" y="3013598"/>
            <a:ext cx="13619280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HERANÇA OU GENERALIZAÇÃO É UM RELACIONAMENTO ENTRE CLASSES, ONDE UMA CLASSE HERDA AS PROPRIEDADES DE OUTRA CLASSE. A CLASSE PRINCIPAL, ONDE SÃO PUXADAS AS PROPRIEDADES, É CHAMADA DE SUPERCLASSE OU CLASSE BASE, JÁ A CLASSE QUE TEM OS VALORES HERDADOS É CHAMADA DE SUBCLASSE OU CLASSE DERIVADA.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1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25610" y="2987858"/>
            <a:ext cx="7608947" cy="4891466"/>
          </a:xfrm>
          <a:custGeom>
            <a:avLst/>
            <a:gdLst/>
            <a:ahLst/>
            <a:cxnLst/>
            <a:rect r="r" b="b" t="t" l="l"/>
            <a:pathLst>
              <a:path h="4891466" w="7608947">
                <a:moveTo>
                  <a:pt x="0" y="0"/>
                </a:moveTo>
                <a:lnTo>
                  <a:pt x="7608947" y="0"/>
                </a:lnTo>
                <a:lnTo>
                  <a:pt x="7608947" y="4891466"/>
                </a:lnTo>
                <a:lnTo>
                  <a:pt x="0" y="4891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1879" y="390617"/>
            <a:ext cx="6355527" cy="287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46"/>
              </a:lnSpc>
            </a:pPr>
            <a:r>
              <a:rPr lang="en-US" sz="6267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MULTIPLICIDADE E NAVEGABILIDADE.</a:t>
            </a:r>
          </a:p>
          <a:p>
            <a:pPr algn="ctr">
              <a:lnSpc>
                <a:spcPts val="764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89823" y="2569128"/>
            <a:ext cx="9312044" cy="740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O DIAGRAMA DE CLASSES É UMA REPRESENTAÇÃO DA ESTRUTURA E RELAÇÕES DAS CLASSES QUE SERVEM DE MODELO PARA CRIAÇÃO DE UM OBJETO. ESSE DIAGRAMA TEM UMA ESTRUTURA BASE, ONDE SE DIVIDE EM TRÊS CAMPOS, SENDO ELES: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Parte superior: onde ficará o nome da classe;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Parte do meio: onde estará informando os atributos do objeto, as características;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Parte inferior: que contempla os métodos, ou seja, as ações daquele objeto.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que cada atributo e método vai ter sua visibilidade no UML, sendo o privado, representado pelo sinal de (-), e o público, representado pelo sinal de (+).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Os atributos são representados com seus nomes e logo em seguida o tipo da variável.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DAGQXB2QRfM</dc:identifier>
  <dcterms:modified xsi:type="dcterms:W3CDTF">2011-08-01T06:04:30Z</dcterms:modified>
  <cp:revision>1</cp:revision>
  <dc:title>Características Uml</dc:title>
</cp:coreProperties>
</file>