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embeddings/oleObject2.docx" ContentType="application/vnd.openxmlformats-officedocument.wordprocessingml.document"/>
  <Override PartName="/ppt/media/image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9FE683-02E0-40E5-AE11-8A68F3A00C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FC6BF2-A1AE-4880-8B09-4340FE4170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C0F8F9-CE30-41B2-8FA1-B782B15D2D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51C130-CF8F-44AB-BA31-430B23F9E1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85603B-2964-46CE-8EAA-C949659A66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pt-BR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F950603-A300-4FDD-AB6D-BC9B210A343A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8772FD1-02C0-45C3-A143-92F9A3D20D6D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88C0329-BA68-4A05-A0A4-A433EE32952C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D9818513-7D90-418A-853E-A2F5C5AAEB19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5AACFCC-372E-4EE6-8ED4-A1572DBAFAF0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package" Target="../embeddings/oleObject2.docx"/><Relationship Id="rId4" Type="http://schemas.openxmlformats.org/officeDocument/2006/relationships/image" Target="../media/image1.emf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Ubuntu 24.04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0" y="5040000"/>
            <a:ext cx="900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Mateus Oliveira n19 2B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068360" y="720000"/>
            <a:ext cx="25916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Introdução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40000" y="1937160"/>
            <a:ext cx="9071640" cy="34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É um prazer compartilhar o Ubuntu 24.04 com vocês! Esta versão é um reflexo do nosso compromisso contínuo com a inovação e a melhoria da experiência do usuário em todos os aspectos, desde a segurança até a usabilidade.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60000" y="683640"/>
            <a:ext cx="259164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Reforço na segurança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Com o Ubuntu 24.04, levamos a segurança a sério. Implementamos medidas adicionais para proteger seus dados, com atualizações contínuas e melhorias na detecção de vulnerabilidades, garantindo tranquilidade ao navegar na web e executar suas tarefas diárias.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80000" y="702000"/>
            <a:ext cx="259164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Desenpenho aprimorado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A velocidade importa. O Ubuntu 24.04 traz melhorias significativas no desempenho, desde a inicialização rápida até a execução suave de aplicativos e tarefas intensivas, proporcionando uma experiência mais fluida e responsiva para todos os usuários.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80000" y="702000"/>
            <a:ext cx="259164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Interface simplificada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49000" y="2484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Navegar no Ubuntu 24.04 é uma experiência intuitiva. A interface foi projetada para simplificar a navegação e facilitar a realização de tarefas cotidianas, garantindo uma experiência de usuário sem complicações.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82640" y="630360"/>
            <a:ext cx="317736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Compatibilidade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Seja em laptops, desktops, servidores ou dispositivos incorporados, o Ubuntu 24.04 é compatível com uma ampla variedade de hardware, garantindo uma experiência consistente em qualquer dispositivo em que você escolha usá-lo.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780000" y="720000"/>
            <a:ext cx="25916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Produtividade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A produtividade é chave. Com uma seleção de aplicativos atualizados e otimizados, o Ubuntu 24.04 capacita você a realizar mais em menos tempo, seja no trabalho, estudo ou lazer.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75" name=""/>
          <p:cNvGraphicFramePr/>
          <p:nvPr/>
        </p:nvGraphicFramePr>
        <p:xfrm>
          <a:off x="2017080" y="2317320"/>
          <a:ext cx="6119640" cy="10796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76" name="" descr=""/>
                  <p:cNvPicPr/>
                  <p:nvPr/>
                </p:nvPicPr>
                <p:blipFill>
                  <a:blip r:embed="rId2">
                    <a:alphaModFix amt="70000"/>
                  </a:blip>
                  <a:stretch/>
                </p:blipFill>
                <p:spPr>
                  <a:xfrm>
                    <a:off x="2017080" y="2317320"/>
                    <a:ext cx="6119640" cy="1079640"/>
                  </a:xfrm>
                  <a:prstGeom prst="rect">
                    <a:avLst/>
                  </a:prstGeom>
                  <a:ln w="1800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7" name=""/>
          <p:cNvGraphicFramePr/>
          <p:nvPr/>
        </p:nvGraphicFramePr>
        <p:xfrm>
          <a:off x="2017080" y="2317320"/>
          <a:ext cx="6119640" cy="1079640"/>
        </p:xfrm>
        <a:graphic>
          <a:graphicData uri="http://schemas.openxmlformats.org/presentationml/2006/ole">
            <p:oleObj progId="Word.Document.12" r:id="rId3" spid="">
              <p:embed/>
              <p:pic>
                <p:nvPicPr>
                  <p:cNvPr id="78" name="" descr=""/>
                  <p:cNvPicPr/>
                  <p:nvPr/>
                </p:nvPicPr>
                <p:blipFill>
                  <a:blip r:embed="rId4">
                    <a:alphaModFix amt="70000"/>
                  </a:blip>
                  <a:stretch/>
                </p:blipFill>
                <p:spPr>
                  <a:xfrm>
                    <a:off x="2017080" y="2317320"/>
                    <a:ext cx="6119640" cy="1079640"/>
                  </a:xfrm>
                  <a:prstGeom prst="rect">
                    <a:avLst/>
                  </a:prstGeom>
                  <a:ln w="1800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20000" y="162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Obrigado pela atenção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2024-04-25T08:27:50Z</dcterms:created>
  <dc:creator/>
  <dc:description/>
  <dc:language>pt-BR</dc:language>
  <cp:lastModifiedBy/>
  <dcterms:modified xsi:type="dcterms:W3CDTF">2024-04-25T08:45:36Z</dcterms:modified>
  <cp:revision>2</cp:revision>
  <dc:subject/>
  <dc:title>Lights</dc:title>
</cp:coreProperties>
</file>